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9"/>
  </p:notesMasterIdLst>
  <p:handoutMasterIdLst>
    <p:handoutMasterId r:id="rId20"/>
  </p:handoutMasterIdLst>
  <p:sldIdLst>
    <p:sldId id="1567" r:id="rId5"/>
    <p:sldId id="2079" r:id="rId6"/>
    <p:sldId id="2076137597" r:id="rId7"/>
    <p:sldId id="2134805600" r:id="rId8"/>
    <p:sldId id="2145707278" r:id="rId9"/>
    <p:sldId id="2145707280" r:id="rId10"/>
    <p:sldId id="2134805598" r:id="rId11"/>
    <p:sldId id="2134805597" r:id="rId12"/>
    <p:sldId id="2134805599" r:id="rId13"/>
    <p:sldId id="2145707281" r:id="rId14"/>
    <p:sldId id="2076136368" r:id="rId15"/>
    <p:sldId id="2076136264" r:id="rId16"/>
    <p:sldId id="277" r:id="rId17"/>
    <p:sldId id="2076136275"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2076137597"/>
            <p14:sldId id="2134805600"/>
            <p14:sldId id="2145707278"/>
            <p14:sldId id="2145707280"/>
            <p14:sldId id="2134805598"/>
            <p14:sldId id="2134805597"/>
            <p14:sldId id="2134805599"/>
            <p14:sldId id="2145707281"/>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E9888943-1A27-F421-DDE3-4596D077135C}" name="Wajeed Shaikh" initials="WS" userId="S::washaik@microsoft.com::943a82b8-fdb9-4dbf-aa6c-31e37bb9aed6" providerId="AD"/>
  <p188:author id="{13C0E94F-2EF4-F9C5-F77F-4CA8F2AD45A0}" name="Brian Jackett" initials="BJ" userId="S::brianja@microsoft.com::e2c557f4-fffa-4012-a1e1-e15087bfdbac"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818"/>
    <a:srgbClr val="696BAB"/>
    <a:srgbClr val="FFFFFF"/>
    <a:srgbClr val="0F5387"/>
    <a:srgbClr val="6264A7"/>
    <a:srgbClr val="F2BA55"/>
    <a:srgbClr val="A8886F"/>
    <a:srgbClr val="454DB6"/>
    <a:srgbClr val="214B78"/>
    <a:srgbClr val="047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59351-2277-41DF-A7EF-E1194D8CCB03}" v="374" dt="2022-06-07T14:25:40.636"/>
    <p1510:client id="{1BDB6281-3A91-4C7C-A1AD-DE2AC8F1E48B}" v="103" dt="2022-06-07T17:56:19.519"/>
    <p1510:client id="{43FD9AA1-9496-494A-898A-D51AACF27F67}" v="42" vWet="44" dt="2022-06-07T14:36:38.891"/>
    <p1510:client id="{8718DE7A-8574-4CEA-8525-D9E0C197C4F6}" v="2" dt="2022-06-06T18:32:02.682"/>
    <p1510:client id="{8CB8C503-99A9-4806-9828-499DF8A8C6BF}" v="1107" dt="2022-06-07T14:40:41.043"/>
    <p1510:client id="{8CF6D6C6-5787-4CC3-901F-26872968ABF0}" v="45" dt="2022-06-06T18:42:25.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0FABD9F7-50B8-488C-B7A1-93E7BEE5E50C}"/>
    <pc:docChg chg="modSld">
      <pc:chgData name="David Warner" userId="S::david_dwarnerii.com#ext#@microsoft.onmicrosoft.com::acafcf14-4098-4a83-9425-e73571277a06" providerId="AD" clId="Web-{0FABD9F7-50B8-488C-B7A1-93E7BEE5E50C}" dt="2021-10-14T19:30:47.200" v="41"/>
      <pc:docMkLst>
        <pc:docMk/>
      </pc:docMkLst>
      <pc:sldChg chg="addSp delSp modSp">
        <pc:chgData name="David Warner" userId="S::david_dwarnerii.com#ext#@microsoft.onmicrosoft.com::acafcf14-4098-4a83-9425-e73571277a06" providerId="AD" clId="Web-{0FABD9F7-50B8-488C-B7A1-93E7BEE5E50C}" dt="2021-10-14T19:30:47.200" v="41"/>
        <pc:sldMkLst>
          <pc:docMk/>
          <pc:sldMk cId="1812315545" sldId="2134805597"/>
        </pc:sldMkLst>
        <pc:spChg chg="del mod">
          <ac:chgData name="David Warner" userId="S::david_dwarnerii.com#ext#@microsoft.onmicrosoft.com::acafcf14-4098-4a83-9425-e73571277a06" providerId="AD" clId="Web-{0FABD9F7-50B8-488C-B7A1-93E7BEE5E50C}" dt="2021-10-14T19:30:47.200" v="41"/>
          <ac:spMkLst>
            <pc:docMk/>
            <pc:sldMk cId="1812315545" sldId="2134805597"/>
            <ac:spMk id="2" creationId="{7A2F839B-0382-4206-8399-C0429C5F25C5}"/>
          </ac:spMkLst>
        </pc:spChg>
        <pc:spChg chg="mod">
          <ac:chgData name="David Warner" userId="S::david_dwarnerii.com#ext#@microsoft.onmicrosoft.com::acafcf14-4098-4a83-9425-e73571277a06" providerId="AD" clId="Web-{0FABD9F7-50B8-488C-B7A1-93E7BEE5E50C}" dt="2021-10-14T19:30:05.088" v="30"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FABD9F7-50B8-488C-B7A1-93E7BEE5E50C}" dt="2021-10-14T19:30:34.308" v="39"/>
          <ac:picMkLst>
            <pc:docMk/>
            <pc:sldMk cId="1812315545" sldId="2134805597"/>
            <ac:picMk id="3" creationId="{7FA629F4-CC84-471C-983E-47DF88A6B63D}"/>
          </ac:picMkLst>
        </pc:picChg>
        <pc:picChg chg="del">
          <ac:chgData name="David Warner" userId="S::david_dwarnerii.com#ext#@microsoft.onmicrosoft.com::acafcf14-4098-4a83-9425-e73571277a06" providerId="AD" clId="Web-{0FABD9F7-50B8-488C-B7A1-93E7BEE5E50C}" dt="2021-10-14T19:30:09.776" v="33"/>
          <ac:picMkLst>
            <pc:docMk/>
            <pc:sldMk cId="1812315545" sldId="2134805597"/>
            <ac:picMk id="5" creationId="{FBE76F52-1EED-4AA4-A062-AD973BA1756C}"/>
          </ac:picMkLst>
        </pc:picChg>
      </pc:sldChg>
    </pc:docChg>
  </pc:docChgLst>
  <pc:docChgLst>
    <pc:chgData name="David Warner" userId="S::david_dwarnerii.com#ext#@microsoft.onmicrosoft.com::acafcf14-4098-4a83-9425-e73571277a06" providerId="AD" clId="Web-{22DA5440-7EB2-4FCF-869B-566E73972741}"/>
    <pc:docChg chg="modSld">
      <pc:chgData name="David Warner" userId="S::david_dwarnerii.com#ext#@microsoft.onmicrosoft.com::acafcf14-4098-4a83-9425-e73571277a06" providerId="AD" clId="Web-{22DA5440-7EB2-4FCF-869B-566E73972741}" dt="2021-11-22T14:23:11.534" v="14"/>
      <pc:docMkLst>
        <pc:docMk/>
      </pc:docMkLst>
      <pc:sldChg chg="addSp delSp modSp">
        <pc:chgData name="David Warner" userId="S::david_dwarnerii.com#ext#@microsoft.onmicrosoft.com::acafcf14-4098-4a83-9425-e73571277a06" providerId="AD" clId="Web-{22DA5440-7EB2-4FCF-869B-566E73972741}" dt="2021-11-22T14:23:11.534" v="14"/>
        <pc:sldMkLst>
          <pc:docMk/>
          <pc:sldMk cId="1812315545" sldId="2134805597"/>
        </pc:sldMkLst>
        <pc:spChg chg="del mod">
          <ac:chgData name="David Warner" userId="S::david_dwarnerii.com#ext#@microsoft.onmicrosoft.com::acafcf14-4098-4a83-9425-e73571277a06" providerId="AD" clId="Web-{22DA5440-7EB2-4FCF-869B-566E73972741}" dt="2021-11-22T14:22:32.720" v="7"/>
          <ac:spMkLst>
            <pc:docMk/>
            <pc:sldMk cId="1812315545" sldId="2134805597"/>
            <ac:spMk id="2" creationId="{B69CD7B1-73B6-4C6D-8DB2-0478802EA5E3}"/>
          </ac:spMkLst>
        </pc:spChg>
        <pc:spChg chg="del">
          <ac:chgData name="David Warner" userId="S::david_dwarnerii.com#ext#@microsoft.onmicrosoft.com::acafcf14-4098-4a83-9425-e73571277a06" providerId="AD" clId="Web-{22DA5440-7EB2-4FCF-869B-566E73972741}" dt="2021-11-22T14:22:25.111" v="0"/>
          <ac:spMkLst>
            <pc:docMk/>
            <pc:sldMk cId="1812315545" sldId="2134805597"/>
            <ac:spMk id="9" creationId="{570CE922-D439-4868-A852-63D2453A135B}"/>
          </ac:spMkLst>
        </pc:spChg>
        <pc:spChg chg="mod">
          <ac:chgData name="David Warner" userId="S::david_dwarnerii.com#ext#@microsoft.onmicrosoft.com::acafcf14-4098-4a83-9425-e73571277a06" providerId="AD" clId="Web-{22DA5440-7EB2-4FCF-869B-566E73972741}" dt="2021-11-22T14:22:30.658"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2DA5440-7EB2-4FCF-869B-566E73972741}" dt="2021-11-22T14:23:11.534" v="14"/>
          <ac:picMkLst>
            <pc:docMk/>
            <pc:sldMk cId="1812315545" sldId="2134805597"/>
            <ac:picMk id="3" creationId="{6583BF45-09A8-4A56-9159-C3695C005F2F}"/>
          </ac:picMkLst>
        </pc:picChg>
        <pc:picChg chg="del">
          <ac:chgData name="David Warner" userId="S::david_dwarnerii.com#ext#@microsoft.onmicrosoft.com::acafcf14-4098-4a83-9425-e73571277a06" providerId="AD" clId="Web-{22DA5440-7EB2-4FCF-869B-566E73972741}" dt="2021-11-22T14:22:53.674" v="8"/>
          <ac:picMkLst>
            <pc:docMk/>
            <pc:sldMk cId="1812315545" sldId="2134805597"/>
            <ac:picMk id="4" creationId="{E7D32E31-FC01-4683-8F8E-FE245FA0DAD8}"/>
          </ac:picMkLst>
        </pc:picChg>
      </pc:sldChg>
    </pc:docChg>
  </pc:docChgLst>
  <pc:docChgLst>
    <pc:chgData name="David Warner" userId="S::davidwarner@microsoft.com::51ffa14d-fdfd-4571-a787-ad4b3bb92711" providerId="AD" clId="Web-{FA8B249A-0883-4CD1-97B8-FC810F97BFE5}"/>
    <pc:docChg chg="modSld">
      <pc:chgData name="David Warner" userId="S::davidwarner@microsoft.com::51ffa14d-fdfd-4571-a787-ad4b3bb92711" providerId="AD" clId="Web-{FA8B249A-0883-4CD1-97B8-FC810F97BFE5}" dt="2022-03-22T14:31:39.316" v="1" actId="20577"/>
      <pc:docMkLst>
        <pc:docMk/>
      </pc:docMkLst>
      <pc:sldChg chg="modSp">
        <pc:chgData name="David Warner" userId="S::davidwarner@microsoft.com::51ffa14d-fdfd-4571-a787-ad4b3bb92711" providerId="AD" clId="Web-{FA8B249A-0883-4CD1-97B8-FC810F97BFE5}" dt="2022-03-22T14:31:39.316" v="1" actId="20577"/>
        <pc:sldMkLst>
          <pc:docMk/>
          <pc:sldMk cId="1812315545" sldId="2134805597"/>
        </pc:sldMkLst>
        <pc:spChg chg="mod">
          <ac:chgData name="David Warner" userId="S::davidwarner@microsoft.com::51ffa14d-fdfd-4571-a787-ad4b3bb92711" providerId="AD" clId="Web-{FA8B249A-0883-4CD1-97B8-FC810F97BFE5}" dt="2022-03-22T14:31:39.316" v="1" actId="20577"/>
          <ac:spMkLst>
            <pc:docMk/>
            <pc:sldMk cId="1812315545" sldId="2134805597"/>
            <ac:spMk id="10" creationId="{16E1CB8C-122B-4C5A-8724-D74AEC2B5DEC}"/>
          </ac:spMkLst>
        </pc:spChg>
      </pc:sldChg>
    </pc:docChg>
  </pc:docChgLst>
  <pc:docChgLst>
    <pc:chgData name="Alex Terentiev" userId="S::at_sharepointalist.com#ext#@microsoft.onmicrosoft.com::81fec025-7b20-4143-87df-5a8bc15ed689" providerId="AD" clId="Web-{37EFA907-B56C-4361-BF30-574EE14793CE}"/>
    <pc:docChg chg="modSld">
      <pc:chgData name="Alex Terentiev" userId="S::at_sharepointalist.com#ext#@microsoft.onmicrosoft.com::81fec025-7b20-4143-87df-5a8bc15ed689" providerId="AD" clId="Web-{37EFA907-B56C-4361-BF30-574EE14793CE}" dt="2021-06-28T16:37:55.728" v="167" actId="20577"/>
      <pc:docMkLst>
        <pc:docMk/>
      </pc:docMkLst>
      <pc:sldChg chg="addSp delSp modSp">
        <pc:chgData name="Alex Terentiev" userId="S::at_sharepointalist.com#ext#@microsoft.onmicrosoft.com::81fec025-7b20-4143-87df-5a8bc15ed689" providerId="AD" clId="Web-{37EFA907-B56C-4361-BF30-574EE14793CE}" dt="2021-06-28T16:37:55.728" v="167" actId="20577"/>
        <pc:sldMkLst>
          <pc:docMk/>
          <pc:sldMk cId="4037611923" sldId="3334"/>
        </pc:sldMkLst>
        <pc:spChg chg="mod">
          <ac:chgData name="Alex Terentiev" userId="S::at_sharepointalist.com#ext#@microsoft.onmicrosoft.com::81fec025-7b20-4143-87df-5a8bc15ed689" providerId="AD" clId="Web-{37EFA907-B56C-4361-BF30-574EE14793CE}" dt="2021-06-28T16:37:55.728" v="167"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37EFA907-B56C-4361-BF30-574EE14793CE}" dt="2021-06-28T16:27:18.797" v="0"/>
          <ac:spMkLst>
            <pc:docMk/>
            <pc:sldMk cId="4037611923" sldId="3334"/>
            <ac:spMk id="20" creationId="{A38A6997-88F7-4734-92B2-C2F23D5F5AE0}"/>
          </ac:spMkLst>
        </pc:spChg>
        <pc:picChg chg="add mod">
          <ac:chgData name="Alex Terentiev" userId="S::at_sharepointalist.com#ext#@microsoft.onmicrosoft.com::81fec025-7b20-4143-87df-5a8bc15ed689" providerId="AD" clId="Web-{37EFA907-B56C-4361-BF30-574EE14793CE}" dt="2021-06-28T16:34:55.561" v="142" actId="14100"/>
          <ac:picMkLst>
            <pc:docMk/>
            <pc:sldMk cId="4037611923" sldId="3334"/>
            <ac:picMk id="4" creationId="{B3F9A445-05DC-43D1-BFF7-5A27F9130B25}"/>
          </ac:picMkLst>
        </pc:picChg>
        <pc:picChg chg="del">
          <ac:chgData name="Alex Terentiev" userId="S::at_sharepointalist.com#ext#@microsoft.onmicrosoft.com::81fec025-7b20-4143-87df-5a8bc15ed689" providerId="AD" clId="Web-{37EFA907-B56C-4361-BF30-574EE14793CE}" dt="2021-06-28T16:34:28.981" v="139"/>
          <ac:picMkLst>
            <pc:docMk/>
            <pc:sldMk cId="4037611923" sldId="3334"/>
            <ac:picMk id="5" creationId="{0A3560EC-C725-4A4D-B7D4-851A66B0CCC4}"/>
          </ac:picMkLst>
        </pc:picChg>
        <pc:picChg chg="del">
          <ac:chgData name="Alex Terentiev" userId="S::at_sharepointalist.com#ext#@microsoft.onmicrosoft.com::81fec025-7b20-4143-87df-5a8bc15ed689" providerId="AD" clId="Web-{37EFA907-B56C-4361-BF30-574EE14793CE}" dt="2021-06-28T16:34:27.950" v="13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37EFA907-B56C-4361-BF30-574EE14793CE}" dt="2021-06-28T16:34:26.700" v="137"/>
          <ac:picMkLst>
            <pc:docMk/>
            <pc:sldMk cId="4037611923" sldId="3334"/>
            <ac:picMk id="21" creationId="{6EB3A4A2-26CE-4E0A-AEFF-D733B34726E6}"/>
          </ac:picMkLst>
        </pc:picChg>
        <pc:picChg chg="add mod">
          <ac:chgData name="Alex Terentiev" userId="S::at_sharepointalist.com#ext#@microsoft.onmicrosoft.com::81fec025-7b20-4143-87df-5a8bc15ed689" providerId="AD" clId="Web-{37EFA907-B56C-4361-BF30-574EE14793CE}" dt="2021-06-28T16:35:21.094" v="145" actId="1076"/>
          <ac:picMkLst>
            <pc:docMk/>
            <pc:sldMk cId="4037611923" sldId="3334"/>
            <ac:picMk id="22" creationId="{304FE793-2D72-4C3E-9F11-1E460928E665}"/>
          </ac:picMkLst>
        </pc:picChg>
      </pc:sldChg>
    </pc:docChg>
  </pc:docChgLst>
  <pc:docChgLst>
    <pc:chgData name="Vesa Juvonen" userId="c7243be1-99a3-4752-ab2a-0cf698cf8236" providerId="ADAL" clId="{CC3809EB-DF64-411A-A0CD-C199B4263F77}"/>
    <pc:docChg chg="undo custSel addSld delSld modSld sldOrd modSection">
      <pc:chgData name="Vesa Juvonen" userId="c7243be1-99a3-4752-ab2a-0cf698cf8236" providerId="ADAL" clId="{CC3809EB-DF64-411A-A0CD-C199B4263F77}" dt="2022-03-15T15:33:17.748" v="817" actId="1076"/>
      <pc:docMkLst>
        <pc:docMk/>
      </pc:docMkLst>
      <pc:sldChg chg="addSp modSp mod addCm delCm">
        <pc:chgData name="Vesa Juvonen" userId="c7243be1-99a3-4752-ab2a-0cf698cf8236" providerId="ADAL" clId="{CC3809EB-DF64-411A-A0CD-C199B4263F77}" dt="2022-03-11T14:51:33.551" v="92"/>
        <pc:sldMkLst>
          <pc:docMk/>
          <pc:sldMk cId="2768292834" sldId="262"/>
        </pc:sldMkLst>
        <pc:spChg chg="add mod">
          <ac:chgData name="Vesa Juvonen" userId="c7243be1-99a3-4752-ab2a-0cf698cf8236" providerId="ADAL" clId="{CC3809EB-DF64-411A-A0CD-C199B4263F77}" dt="2022-03-11T14:47:46.480" v="89" actId="17032"/>
          <ac:spMkLst>
            <pc:docMk/>
            <pc:sldMk cId="2768292834" sldId="262"/>
            <ac:spMk id="2" creationId="{5EC98E3A-D4D9-49F1-93B5-83F70C7459A0}"/>
          </ac:spMkLst>
        </pc:spChg>
      </pc:sldChg>
      <pc:sldChg chg="modSp mod">
        <pc:chgData name="Vesa Juvonen" userId="c7243be1-99a3-4752-ab2a-0cf698cf8236" providerId="ADAL" clId="{CC3809EB-DF64-411A-A0CD-C199B4263F77}" dt="2022-03-11T14:52:12.626" v="104" actId="5793"/>
        <pc:sldMkLst>
          <pc:docMk/>
          <pc:sldMk cId="2967945684" sldId="277"/>
        </pc:sldMkLst>
        <pc:spChg chg="mod">
          <ac:chgData name="Vesa Juvonen" userId="c7243be1-99a3-4752-ab2a-0cf698cf8236" providerId="ADAL" clId="{CC3809EB-DF64-411A-A0CD-C199B4263F77}" dt="2022-03-11T14:52:12.626" v="104" actId="5793"/>
          <ac:spMkLst>
            <pc:docMk/>
            <pc:sldMk cId="2967945684" sldId="277"/>
            <ac:spMk id="4" creationId="{A04E16D6-6682-4068-BF11-BA8E4E8E1BBC}"/>
          </ac:spMkLst>
        </pc:spChg>
      </pc:sldChg>
      <pc:sldChg chg="modSp mod">
        <pc:chgData name="Vesa Juvonen" userId="c7243be1-99a3-4752-ab2a-0cf698cf8236" providerId="ADAL" clId="{CC3809EB-DF64-411A-A0CD-C199B4263F77}" dt="2022-03-11T14:52:25.333" v="127" actId="20577"/>
        <pc:sldMkLst>
          <pc:docMk/>
          <pc:sldMk cId="287163252" sldId="1567"/>
        </pc:sldMkLst>
        <pc:spChg chg="mod">
          <ac:chgData name="Vesa Juvonen" userId="c7243be1-99a3-4752-ab2a-0cf698cf8236" providerId="ADAL" clId="{CC3809EB-DF64-411A-A0CD-C199B4263F77}" dt="2022-03-11T14:52:25.333" v="127" actId="20577"/>
          <ac:spMkLst>
            <pc:docMk/>
            <pc:sldMk cId="287163252" sldId="1567"/>
            <ac:spMk id="5" creationId="{9B6ECC88-D921-48D6-BA85-F52F354F9C35}"/>
          </ac:spMkLst>
        </pc:spChg>
        <pc:spChg chg="mod">
          <ac:chgData name="Vesa Juvonen" userId="c7243be1-99a3-4752-ab2a-0cf698cf8236" providerId="ADAL" clId="{CC3809EB-DF64-411A-A0CD-C199B4263F77}" dt="2022-03-11T14:52:19.852" v="107" actId="20577"/>
          <ac:spMkLst>
            <pc:docMk/>
            <pc:sldMk cId="287163252" sldId="1567"/>
            <ac:spMk id="8" creationId="{00000000-0000-0000-0000-000000000000}"/>
          </ac:spMkLst>
        </pc:spChg>
      </pc:sldChg>
      <pc:sldChg chg="modSp add mod">
        <pc:chgData name="Vesa Juvonen" userId="c7243be1-99a3-4752-ab2a-0cf698cf8236" providerId="ADAL" clId="{CC3809EB-DF64-411A-A0CD-C199B4263F77}" dt="2022-03-15T12:34:02.189" v="769" actId="20577"/>
        <pc:sldMkLst>
          <pc:docMk/>
          <pc:sldMk cId="720313206" sldId="1640"/>
        </pc:sldMkLst>
        <pc:spChg chg="mod">
          <ac:chgData name="Vesa Juvonen" userId="c7243be1-99a3-4752-ab2a-0cf698cf8236" providerId="ADAL" clId="{CC3809EB-DF64-411A-A0CD-C199B4263F77}" dt="2022-03-15T12:34:02.189" v="769" actId="20577"/>
          <ac:spMkLst>
            <pc:docMk/>
            <pc:sldMk cId="720313206" sldId="1640"/>
            <ac:spMk id="5" creationId="{00000000-0000-0000-0000-000000000000}"/>
          </ac:spMkLst>
        </pc:spChg>
        <pc:spChg chg="mod">
          <ac:chgData name="Vesa Juvonen" userId="c7243be1-99a3-4752-ab2a-0cf698cf8236" providerId="ADAL" clId="{CC3809EB-DF64-411A-A0CD-C199B4263F77}" dt="2022-03-15T12:30:58.867" v="716" actId="21"/>
          <ac:spMkLst>
            <pc:docMk/>
            <pc:sldMk cId="720313206" sldId="1640"/>
            <ac:spMk id="6" creationId="{B6BFF95C-9CC5-41D8-B97F-890353EE3235}"/>
          </ac:spMkLst>
        </pc:spChg>
        <pc:spChg chg="mod">
          <ac:chgData name="Vesa Juvonen" userId="c7243be1-99a3-4752-ab2a-0cf698cf8236" providerId="ADAL" clId="{CC3809EB-DF64-411A-A0CD-C199B4263F77}" dt="2022-03-15T12:30:51.698" v="712" actId="21"/>
          <ac:spMkLst>
            <pc:docMk/>
            <pc:sldMk cId="720313206" sldId="1640"/>
            <ac:spMk id="7" creationId="{00000000-0000-0000-0000-000000000000}"/>
          </ac:spMkLst>
        </pc:spChg>
      </pc:sldChg>
      <pc:sldChg chg="modSp add mod">
        <pc:chgData name="Vesa Juvonen" userId="c7243be1-99a3-4752-ab2a-0cf698cf8236" providerId="ADAL" clId="{CC3809EB-DF64-411A-A0CD-C199B4263F77}" dt="2022-03-15T12:37:34.284" v="815" actId="1076"/>
        <pc:sldMkLst>
          <pc:docMk/>
          <pc:sldMk cId="3043375476" sldId="1641"/>
        </pc:sldMkLst>
        <pc:spChg chg="mod">
          <ac:chgData name="Vesa Juvonen" userId="c7243be1-99a3-4752-ab2a-0cf698cf8236" providerId="ADAL" clId="{CC3809EB-DF64-411A-A0CD-C199B4263F77}" dt="2022-03-15T12:36:47.979" v="795" actId="20577"/>
          <ac:spMkLst>
            <pc:docMk/>
            <pc:sldMk cId="3043375476" sldId="1641"/>
            <ac:spMk id="5" creationId="{00000000-0000-0000-0000-000000000000}"/>
          </ac:spMkLst>
        </pc:spChg>
        <pc:spChg chg="mod">
          <ac:chgData name="Vesa Juvonen" userId="c7243be1-99a3-4752-ab2a-0cf698cf8236" providerId="ADAL" clId="{CC3809EB-DF64-411A-A0CD-C199B4263F77}" dt="2022-03-15T12:37:06.589" v="805" actId="6549"/>
          <ac:spMkLst>
            <pc:docMk/>
            <pc:sldMk cId="3043375476" sldId="1641"/>
            <ac:spMk id="6" creationId="{399FC354-4754-4AF7-B37B-013145D750F3}"/>
          </ac:spMkLst>
        </pc:spChg>
        <pc:spChg chg="mod">
          <ac:chgData name="Vesa Juvonen" userId="c7243be1-99a3-4752-ab2a-0cf698cf8236" providerId="ADAL" clId="{CC3809EB-DF64-411A-A0CD-C199B4263F77}" dt="2022-03-15T12:37:15.854" v="811" actId="21"/>
          <ac:spMkLst>
            <pc:docMk/>
            <pc:sldMk cId="3043375476" sldId="1641"/>
            <ac:spMk id="7" creationId="{FF7DB6F2-A230-434B-BA45-3215EE59DFB5}"/>
          </ac:spMkLst>
        </pc:spChg>
        <pc:spChg chg="mod">
          <ac:chgData name="Vesa Juvonen" userId="c7243be1-99a3-4752-ab2a-0cf698cf8236" providerId="ADAL" clId="{CC3809EB-DF64-411A-A0CD-C199B4263F77}" dt="2022-03-15T12:37:19.187" v="814" actId="6549"/>
          <ac:spMkLst>
            <pc:docMk/>
            <pc:sldMk cId="3043375476" sldId="1641"/>
            <ac:spMk id="8" creationId="{7E3687A3-39C5-464E-8253-AE51D6DA9383}"/>
          </ac:spMkLst>
        </pc:spChg>
        <pc:picChg chg="mod">
          <ac:chgData name="Vesa Juvonen" userId="c7243be1-99a3-4752-ab2a-0cf698cf8236" providerId="ADAL" clId="{CC3809EB-DF64-411A-A0CD-C199B4263F77}" dt="2022-03-15T12:37:34.284" v="815" actId="1076"/>
          <ac:picMkLst>
            <pc:docMk/>
            <pc:sldMk cId="3043375476" sldId="1641"/>
            <ac:picMk id="1026" creationId="{00000000-0000-0000-0000-000000000000}"/>
          </ac:picMkLst>
        </pc:picChg>
      </pc:sldChg>
      <pc:sldChg chg="addSp delSp modSp mod">
        <pc:chgData name="Vesa Juvonen" userId="c7243be1-99a3-4752-ab2a-0cf698cf8236" providerId="ADAL" clId="{CC3809EB-DF64-411A-A0CD-C199B4263F77}" dt="2022-03-15T08:59:06.546" v="344" actId="20577"/>
        <pc:sldMkLst>
          <pc:docMk/>
          <pc:sldMk cId="10702720" sldId="2079"/>
        </pc:sldMkLst>
        <pc:spChg chg="mod">
          <ac:chgData name="Vesa Juvonen" userId="c7243be1-99a3-4752-ab2a-0cf698cf8236" providerId="ADAL" clId="{CC3809EB-DF64-411A-A0CD-C199B4263F77}" dt="2022-03-15T08:59:06.546" v="344" actId="20577"/>
          <ac:spMkLst>
            <pc:docMk/>
            <pc:sldMk cId="10702720" sldId="2079"/>
            <ac:spMk id="8" creationId="{00000000-0000-0000-0000-000000000000}"/>
          </ac:spMkLst>
        </pc:spChg>
        <pc:picChg chg="mod">
          <ac:chgData name="Vesa Juvonen" userId="c7243be1-99a3-4752-ab2a-0cf698cf8236" providerId="ADAL" clId="{CC3809EB-DF64-411A-A0CD-C199B4263F77}" dt="2022-03-11T14:58:10.634" v="154" actId="1076"/>
          <ac:picMkLst>
            <pc:docMk/>
            <pc:sldMk cId="10702720" sldId="2079"/>
            <ac:picMk id="3" creationId="{86AFF2E8-FF46-46FB-92DD-3A4157CE1974}"/>
          </ac:picMkLst>
        </pc:picChg>
        <pc:picChg chg="del">
          <ac:chgData name="Vesa Juvonen" userId="c7243be1-99a3-4752-ab2a-0cf698cf8236" providerId="ADAL" clId="{CC3809EB-DF64-411A-A0CD-C199B4263F77}" dt="2022-03-11T14:46:48.223" v="0" actId="478"/>
          <ac:picMkLst>
            <pc:docMk/>
            <pc:sldMk cId="10702720" sldId="2079"/>
            <ac:picMk id="9" creationId="{22C4792A-984F-4D65-93BA-81DC6783840A}"/>
          </ac:picMkLst>
        </pc:picChg>
        <pc:picChg chg="del">
          <ac:chgData name="Vesa Juvonen" userId="c7243be1-99a3-4752-ab2a-0cf698cf8236" providerId="ADAL" clId="{CC3809EB-DF64-411A-A0CD-C199B4263F77}" dt="2022-03-11T14:46:48.789" v="1" actId="478"/>
          <ac:picMkLst>
            <pc:docMk/>
            <pc:sldMk cId="10702720" sldId="2079"/>
            <ac:picMk id="13" creationId="{034B4425-0C42-45DE-BAD4-B2B8A965CF66}"/>
          </ac:picMkLst>
        </pc:picChg>
        <pc:picChg chg="del">
          <ac:chgData name="Vesa Juvonen" userId="c7243be1-99a3-4752-ab2a-0cf698cf8236" providerId="ADAL" clId="{CC3809EB-DF64-411A-A0CD-C199B4263F77}" dt="2022-03-11T14:46:49.436" v="2" actId="478"/>
          <ac:picMkLst>
            <pc:docMk/>
            <pc:sldMk cId="10702720" sldId="2079"/>
            <ac:picMk id="16" creationId="{866FBE77-D65A-4C20-85A3-1F823BA2175E}"/>
          </ac:picMkLst>
        </pc:picChg>
        <pc:picChg chg="add mod">
          <ac:chgData name="Vesa Juvonen" userId="c7243be1-99a3-4752-ab2a-0cf698cf8236" providerId="ADAL" clId="{CC3809EB-DF64-411A-A0CD-C199B4263F77}" dt="2022-03-15T08:57:30.356" v="288" actId="1076"/>
          <ac:picMkLst>
            <pc:docMk/>
            <pc:sldMk cId="10702720" sldId="2079"/>
            <ac:picMk id="1026" creationId="{AA5C7B34-3109-48A8-A137-E8917DB79362}"/>
          </ac:picMkLst>
        </pc:picChg>
        <pc:picChg chg="add del mod">
          <ac:chgData name="Vesa Juvonen" userId="c7243be1-99a3-4752-ab2a-0cf698cf8236" providerId="ADAL" clId="{CC3809EB-DF64-411A-A0CD-C199B4263F77}" dt="2022-03-11T14:57:14.109" v="145" actId="478"/>
          <ac:picMkLst>
            <pc:docMk/>
            <pc:sldMk cId="10702720" sldId="2079"/>
            <ac:picMk id="1028" creationId="{95CB00EF-B187-421E-92A7-066F19D4F42D}"/>
          </ac:picMkLst>
        </pc:picChg>
        <pc:picChg chg="add mod">
          <ac:chgData name="Vesa Juvonen" userId="c7243be1-99a3-4752-ab2a-0cf698cf8236" providerId="ADAL" clId="{CC3809EB-DF64-411A-A0CD-C199B4263F77}" dt="2022-03-11T14:59:04.732" v="176" actId="1076"/>
          <ac:picMkLst>
            <pc:docMk/>
            <pc:sldMk cId="10702720" sldId="2079"/>
            <ac:picMk id="1030" creationId="{396EA470-49AB-4ECE-8024-FF2510CC4BCE}"/>
          </ac:picMkLst>
        </pc:picChg>
        <pc:picChg chg="add mod">
          <ac:chgData name="Vesa Juvonen" userId="c7243be1-99a3-4752-ab2a-0cf698cf8236" providerId="ADAL" clId="{CC3809EB-DF64-411A-A0CD-C199B4263F77}" dt="2022-03-15T08:57:30.356" v="288" actId="1076"/>
          <ac:picMkLst>
            <pc:docMk/>
            <pc:sldMk cId="10702720" sldId="2079"/>
            <ac:picMk id="1032" creationId="{DB690AEA-E0F3-4AC8-A689-25FDA1F1C841}"/>
          </ac:picMkLst>
        </pc:picChg>
        <pc:picChg chg="add mod">
          <ac:chgData name="Vesa Juvonen" userId="c7243be1-99a3-4752-ab2a-0cf698cf8236" providerId="ADAL" clId="{CC3809EB-DF64-411A-A0CD-C199B4263F77}" dt="2022-03-15T08:57:30.356" v="288" actId="1076"/>
          <ac:picMkLst>
            <pc:docMk/>
            <pc:sldMk cId="10702720" sldId="2079"/>
            <ac:picMk id="1034" creationId="{613A1EEE-66A7-415B-B996-D81152AD5CDF}"/>
          </ac:picMkLst>
        </pc:picChg>
        <pc:picChg chg="add mod">
          <ac:chgData name="Vesa Juvonen" userId="c7243be1-99a3-4752-ab2a-0cf698cf8236" providerId="ADAL" clId="{CC3809EB-DF64-411A-A0CD-C199B4263F77}" dt="2022-03-15T08:57:30.356" v="288" actId="1076"/>
          <ac:picMkLst>
            <pc:docMk/>
            <pc:sldMk cId="10702720" sldId="2079"/>
            <ac:picMk id="1036" creationId="{B260D9B9-64BC-41CE-8539-94053373A218}"/>
          </ac:picMkLst>
        </pc:picChg>
        <pc:picChg chg="mod">
          <ac:chgData name="Vesa Juvonen" userId="c7243be1-99a3-4752-ab2a-0cf698cf8236" providerId="ADAL" clId="{CC3809EB-DF64-411A-A0CD-C199B4263F77}" dt="2022-03-15T08:57:30.356" v="288" actId="1076"/>
          <ac:picMkLst>
            <pc:docMk/>
            <pc:sldMk cId="10702720" sldId="2079"/>
            <ac:picMk id="2052" creationId="{11CF9187-81B4-4186-B976-5D6E9E571406}"/>
          </ac:picMkLst>
        </pc:picChg>
      </pc:sldChg>
      <pc:sldChg chg="addSp delSp modSp mod">
        <pc:chgData name="Vesa Juvonen" userId="c7243be1-99a3-4752-ab2a-0cf698cf8236" providerId="ADAL" clId="{CC3809EB-DF64-411A-A0CD-C199B4263F77}" dt="2022-03-15T15:33:17.748" v="817" actId="1076"/>
        <pc:sldMkLst>
          <pc:docMk/>
          <pc:sldMk cId="778883926" sldId="2076136264"/>
        </pc:sldMkLst>
        <pc:spChg chg="mod">
          <ac:chgData name="Vesa Juvonen" userId="c7243be1-99a3-4752-ab2a-0cf698cf8236" providerId="ADAL" clId="{CC3809EB-DF64-411A-A0CD-C199B4263F77}" dt="2022-03-15T08:56:28.121" v="279" actId="20577"/>
          <ac:spMkLst>
            <pc:docMk/>
            <pc:sldMk cId="778883926" sldId="2076136264"/>
            <ac:spMk id="14" creationId="{953584C8-8734-42EA-AD16-6AA2B405D249}"/>
          </ac:spMkLst>
        </pc:spChg>
        <pc:picChg chg="add mod">
          <ac:chgData name="Vesa Juvonen" userId="c7243be1-99a3-4752-ab2a-0cf698cf8236" providerId="ADAL" clId="{CC3809EB-DF64-411A-A0CD-C199B4263F77}" dt="2022-03-15T15:33:17.748" v="817" actId="1076"/>
          <ac:picMkLst>
            <pc:docMk/>
            <pc:sldMk cId="778883926" sldId="2076136264"/>
            <ac:picMk id="3" creationId="{DBC53AD9-3F01-4807-8013-4A1B30BBEA2E}"/>
          </ac:picMkLst>
        </pc:picChg>
        <pc:picChg chg="add del mod">
          <ac:chgData name="Vesa Juvonen" userId="c7243be1-99a3-4752-ab2a-0cf698cf8236" providerId="ADAL" clId="{CC3809EB-DF64-411A-A0CD-C199B4263F77}" dt="2022-03-15T08:55:37.933" v="231" actId="1076"/>
          <ac:picMkLst>
            <pc:docMk/>
            <pc:sldMk cId="778883926" sldId="2076136264"/>
            <ac:picMk id="5" creationId="{AD2536B2-30D0-4C5F-9346-877B39DBA287}"/>
          </ac:picMkLst>
        </pc:picChg>
        <pc:picChg chg="add mod">
          <ac:chgData name="Vesa Juvonen" userId="c7243be1-99a3-4752-ab2a-0cf698cf8236" providerId="ADAL" clId="{CC3809EB-DF64-411A-A0CD-C199B4263F77}" dt="2022-03-11T15:00:13.323" v="199" actId="1076"/>
          <ac:picMkLst>
            <pc:docMk/>
            <pc:sldMk cId="778883926" sldId="2076136264"/>
            <ac:picMk id="6" creationId="{D35B540F-E60B-4F28-96C1-49CCE9EF60A6}"/>
          </ac:picMkLst>
        </pc:picChg>
        <pc:picChg chg="add mod">
          <ac:chgData name="Vesa Juvonen" userId="c7243be1-99a3-4752-ab2a-0cf698cf8236" providerId="ADAL" clId="{CC3809EB-DF64-411A-A0CD-C199B4263F77}" dt="2022-03-11T15:00:13.323" v="199" actId="1076"/>
          <ac:picMkLst>
            <pc:docMk/>
            <pc:sldMk cId="778883926" sldId="2076136264"/>
            <ac:picMk id="7" creationId="{49E9372F-D0D1-4367-B2FF-9BCB710AD550}"/>
          </ac:picMkLst>
        </pc:picChg>
        <pc:picChg chg="add mod">
          <ac:chgData name="Vesa Juvonen" userId="c7243be1-99a3-4752-ab2a-0cf698cf8236" providerId="ADAL" clId="{CC3809EB-DF64-411A-A0CD-C199B4263F77}" dt="2022-03-11T15:00:13.323" v="199" actId="1076"/>
          <ac:picMkLst>
            <pc:docMk/>
            <pc:sldMk cId="778883926" sldId="2076136264"/>
            <ac:picMk id="8" creationId="{C8124116-FC1A-499B-9AE9-03F474738182}"/>
          </ac:picMkLst>
        </pc:picChg>
        <pc:picChg chg="add del">
          <ac:chgData name="Vesa Juvonen" userId="c7243be1-99a3-4752-ab2a-0cf698cf8236" providerId="ADAL" clId="{CC3809EB-DF64-411A-A0CD-C199B4263F77}" dt="2022-03-11T14:59:42.197" v="191" actId="478"/>
          <ac:picMkLst>
            <pc:docMk/>
            <pc:sldMk cId="778883926" sldId="2076136264"/>
            <ac:picMk id="9" creationId="{540F3AC4-9F91-4B73-9B52-527F15BC2133}"/>
          </ac:picMkLst>
        </pc:picChg>
        <pc:picChg chg="add del">
          <ac:chgData name="Vesa Juvonen" userId="c7243be1-99a3-4752-ab2a-0cf698cf8236" providerId="ADAL" clId="{CC3809EB-DF64-411A-A0CD-C199B4263F77}" dt="2022-03-11T14:59:42.197" v="191" actId="478"/>
          <ac:picMkLst>
            <pc:docMk/>
            <pc:sldMk cId="778883926" sldId="2076136264"/>
            <ac:picMk id="11" creationId="{124FDADC-33F0-47C5-8EC7-885A3AC2F4C8}"/>
          </ac:picMkLst>
        </pc:picChg>
        <pc:picChg chg="del">
          <ac:chgData name="Vesa Juvonen" userId="c7243be1-99a3-4752-ab2a-0cf698cf8236" providerId="ADAL" clId="{CC3809EB-DF64-411A-A0CD-C199B4263F77}" dt="2022-03-11T14:51:53.813" v="94" actId="478"/>
          <ac:picMkLst>
            <pc:docMk/>
            <pc:sldMk cId="778883926" sldId="2076136264"/>
            <ac:picMk id="13" creationId="{E8C685D5-23F2-47FE-8875-D6A4CF0E320B}"/>
          </ac:picMkLst>
        </pc:picChg>
        <pc:picChg chg="add del mod">
          <ac:chgData name="Vesa Juvonen" userId="c7243be1-99a3-4752-ab2a-0cf698cf8236" providerId="ADAL" clId="{CC3809EB-DF64-411A-A0CD-C199B4263F77}" dt="2022-03-15T15:33:15.584" v="816" actId="478"/>
          <ac:picMkLst>
            <pc:docMk/>
            <pc:sldMk cId="778883926" sldId="2076136264"/>
            <ac:picMk id="18" creationId="{AF970E1F-FF4B-4D0A-A877-24B2A5FA4D37}"/>
          </ac:picMkLst>
        </pc:picChg>
      </pc:sldChg>
      <pc:sldChg chg="modSp add mod">
        <pc:chgData name="Vesa Juvonen" userId="c7243be1-99a3-4752-ab2a-0cf698cf8236" providerId="ADAL" clId="{CC3809EB-DF64-411A-A0CD-C199B4263F77}" dt="2022-03-15T12:34:43.286" v="773" actId="20577"/>
        <pc:sldMkLst>
          <pc:docMk/>
          <pc:sldMk cId="1882481969" sldId="2076137668"/>
        </pc:sldMkLst>
        <pc:spChg chg="mod">
          <ac:chgData name="Vesa Juvonen" userId="c7243be1-99a3-4752-ab2a-0cf698cf8236" providerId="ADAL" clId="{CC3809EB-DF64-411A-A0CD-C199B4263F77}" dt="2022-03-15T12:34:43.286" v="773" actId="20577"/>
          <ac:spMkLst>
            <pc:docMk/>
            <pc:sldMk cId="1882481969" sldId="2076137668"/>
            <ac:spMk id="2" creationId="{00000000-0000-0000-0000-000000000000}"/>
          </ac:spMkLst>
        </pc:spChg>
        <pc:spChg chg="mod">
          <ac:chgData name="Vesa Juvonen" userId="c7243be1-99a3-4752-ab2a-0cf698cf8236" providerId="ADAL" clId="{CC3809EB-DF64-411A-A0CD-C199B4263F77}" dt="2022-03-15T12:33:44.331" v="761" actId="6549"/>
          <ac:spMkLst>
            <pc:docMk/>
            <pc:sldMk cId="1882481969" sldId="2076137668"/>
            <ac:spMk id="5" creationId="{00000000-0000-0000-0000-000000000000}"/>
          </ac:spMkLst>
        </pc:spChg>
        <pc:spChg chg="mod">
          <ac:chgData name="Vesa Juvonen" userId="c7243be1-99a3-4752-ab2a-0cf698cf8236" providerId="ADAL" clId="{CC3809EB-DF64-411A-A0CD-C199B4263F77}" dt="2022-03-15T12:33:35.140" v="752" actId="6549"/>
          <ac:spMkLst>
            <pc:docMk/>
            <pc:sldMk cId="1882481969" sldId="2076137668"/>
            <ac:spMk id="6" creationId="{372A50EE-67E5-4F87-A48C-BEC0030EB2B3}"/>
          </ac:spMkLst>
        </pc:spChg>
        <pc:spChg chg="mod">
          <ac:chgData name="Vesa Juvonen" userId="c7243be1-99a3-4752-ab2a-0cf698cf8236" providerId="ADAL" clId="{CC3809EB-DF64-411A-A0CD-C199B4263F77}" dt="2022-03-15T12:33:39.797" v="757" actId="20577"/>
          <ac:spMkLst>
            <pc:docMk/>
            <pc:sldMk cId="1882481969" sldId="2076137668"/>
            <ac:spMk id="7" creationId="{00000000-0000-0000-0000-000000000000}"/>
          </ac:spMkLst>
        </pc:spChg>
      </pc:sldChg>
      <pc:sldChg chg="add del">
        <pc:chgData name="Vesa Juvonen" userId="c7243be1-99a3-4752-ab2a-0cf698cf8236" providerId="ADAL" clId="{CC3809EB-DF64-411A-A0CD-C199B4263F77}" dt="2022-03-15T12:14:52.295" v="673" actId="47"/>
        <pc:sldMkLst>
          <pc:docMk/>
          <pc:sldMk cId="2266530565" sldId="2076137822"/>
        </pc:sldMkLst>
      </pc:sldChg>
      <pc:sldChg chg="add">
        <pc:chgData name="Vesa Juvonen" userId="c7243be1-99a3-4752-ab2a-0cf698cf8236" providerId="ADAL" clId="{CC3809EB-DF64-411A-A0CD-C199B4263F77}" dt="2022-03-15T12:14:49.967" v="672"/>
        <pc:sldMkLst>
          <pc:docMk/>
          <pc:sldMk cId="3178089567" sldId="2076137840"/>
        </pc:sldMkLst>
      </pc:sldChg>
      <pc:sldChg chg="modSp add mod ord">
        <pc:chgData name="Vesa Juvonen" userId="c7243be1-99a3-4752-ab2a-0cf698cf8236" providerId="ADAL" clId="{CC3809EB-DF64-411A-A0CD-C199B4263F77}" dt="2022-03-15T12:14:33.618" v="670"/>
        <pc:sldMkLst>
          <pc:docMk/>
          <pc:sldMk cId="4155936684" sldId="2076137841"/>
        </pc:sldMkLst>
        <pc:spChg chg="mod">
          <ac:chgData name="Vesa Juvonen" userId="c7243be1-99a3-4752-ab2a-0cf698cf8236" providerId="ADAL" clId="{CC3809EB-DF64-411A-A0CD-C199B4263F77}" dt="2022-03-15T12:13:37.162" v="666" actId="207"/>
          <ac:spMkLst>
            <pc:docMk/>
            <pc:sldMk cId="4155936684" sldId="2076137841"/>
            <ac:spMk id="4" creationId="{B7EE2697-FF77-4373-9ED0-F3E544446F2C}"/>
          </ac:spMkLst>
        </pc:spChg>
      </pc:sldChg>
      <pc:sldChg chg="modSp mod">
        <pc:chgData name="Vesa Juvonen" userId="c7243be1-99a3-4752-ab2a-0cf698cf8236" providerId="ADAL" clId="{CC3809EB-DF64-411A-A0CD-C199B4263F77}" dt="2022-03-15T09:22:51.707" v="664" actId="1076"/>
        <pc:sldMkLst>
          <pc:docMk/>
          <pc:sldMk cId="1812315545" sldId="2134805597"/>
        </pc:sldMkLst>
        <pc:spChg chg="mod">
          <ac:chgData name="Vesa Juvonen" userId="c7243be1-99a3-4752-ab2a-0cf698cf8236" providerId="ADAL" clId="{CC3809EB-DF64-411A-A0CD-C199B4263F77}" dt="2022-03-15T09:22:51.707" v="664" actId="1076"/>
          <ac:spMkLst>
            <pc:docMk/>
            <pc:sldMk cId="1812315545" sldId="2134805597"/>
            <ac:spMk id="4" creationId="{0C606F42-5F3C-496D-9B80-09178934A141}"/>
          </ac:spMkLst>
        </pc:spChg>
      </pc:sldChg>
      <pc:sldChg chg="addSp delSp modSp mod">
        <pc:chgData name="Vesa Juvonen" userId="c7243be1-99a3-4752-ab2a-0cf698cf8236" providerId="ADAL" clId="{CC3809EB-DF64-411A-A0CD-C199B4263F77}" dt="2022-03-15T09:16:32.440" v="578" actId="14100"/>
        <pc:sldMkLst>
          <pc:docMk/>
          <pc:sldMk cId="460153747" sldId="2134805598"/>
        </pc:sldMkLst>
        <pc:spChg chg="mod">
          <ac:chgData name="Vesa Juvonen" userId="c7243be1-99a3-4752-ab2a-0cf698cf8236" providerId="ADAL" clId="{CC3809EB-DF64-411A-A0CD-C199B4263F77}" dt="2022-03-15T09:00:06.910" v="349" actId="404"/>
          <ac:spMkLst>
            <pc:docMk/>
            <pc:sldMk cId="460153747" sldId="2134805598"/>
            <ac:spMk id="2" creationId="{D93BDAB2-0D8E-40FD-BE74-409F9AFD71E2}"/>
          </ac:spMkLst>
        </pc:spChg>
        <pc:picChg chg="add mod ord">
          <ac:chgData name="Vesa Juvonen" userId="c7243be1-99a3-4752-ab2a-0cf698cf8236" providerId="ADAL" clId="{CC3809EB-DF64-411A-A0CD-C199B4263F77}" dt="2022-03-15T09:01:07.755" v="381" actId="1036"/>
          <ac:picMkLst>
            <pc:docMk/>
            <pc:sldMk cId="460153747" sldId="2134805598"/>
            <ac:picMk id="8" creationId="{FC9D328A-D155-4B90-8424-B5A3A8AF6E0A}"/>
          </ac:picMkLst>
        </pc:picChg>
        <pc:picChg chg="del">
          <ac:chgData name="Vesa Juvonen" userId="c7243be1-99a3-4752-ab2a-0cf698cf8236" providerId="ADAL" clId="{CC3809EB-DF64-411A-A0CD-C199B4263F77}" dt="2022-03-15T09:00:41.880" v="350" actId="478"/>
          <ac:picMkLst>
            <pc:docMk/>
            <pc:sldMk cId="460153747" sldId="2134805598"/>
            <ac:picMk id="9" creationId="{B2F8C8CB-E118-4C73-81C4-DEB14C3259FE}"/>
          </ac:picMkLst>
        </pc:picChg>
        <pc:picChg chg="del">
          <ac:chgData name="Vesa Juvonen" userId="c7243be1-99a3-4752-ab2a-0cf698cf8236" providerId="ADAL" clId="{CC3809EB-DF64-411A-A0CD-C199B4263F77}" dt="2022-03-15T09:00:55.537" v="366" actId="478"/>
          <ac:picMkLst>
            <pc:docMk/>
            <pc:sldMk cId="460153747" sldId="2134805598"/>
            <ac:picMk id="13" creationId="{59EF4566-A284-4AD1-8F2A-5B568D4BDE8F}"/>
          </ac:picMkLst>
        </pc:picChg>
        <pc:picChg chg="mod">
          <ac:chgData name="Vesa Juvonen" userId="c7243be1-99a3-4752-ab2a-0cf698cf8236" providerId="ADAL" clId="{CC3809EB-DF64-411A-A0CD-C199B4263F77}" dt="2022-03-15T09:16:32.440" v="578" actId="14100"/>
          <ac:picMkLst>
            <pc:docMk/>
            <pc:sldMk cId="460153747" sldId="2134805598"/>
            <ac:picMk id="15" creationId="{90BA3DF7-4993-4159-B7DC-3A35D3A547DE}"/>
          </ac:picMkLst>
        </pc:picChg>
        <pc:picChg chg="add mod">
          <ac:chgData name="Vesa Juvonen" userId="c7243be1-99a3-4752-ab2a-0cf698cf8236" providerId="ADAL" clId="{CC3809EB-DF64-411A-A0CD-C199B4263F77}" dt="2022-03-15T09:01:49.992" v="385" actId="208"/>
          <ac:picMkLst>
            <pc:docMk/>
            <pc:sldMk cId="460153747" sldId="2134805598"/>
            <ac:picMk id="16" creationId="{B8A4D75A-FB65-449C-AA7A-1367ED969B64}"/>
          </ac:picMkLst>
        </pc:picChg>
      </pc:sldChg>
      <pc:sldChg chg="addSp delSp modSp mod modAnim addCm delCm">
        <pc:chgData name="Vesa Juvonen" userId="c7243be1-99a3-4752-ab2a-0cf698cf8236" providerId="ADAL" clId="{CC3809EB-DF64-411A-A0CD-C199B4263F77}" dt="2022-03-15T09:22:12.156" v="661"/>
        <pc:sldMkLst>
          <pc:docMk/>
          <pc:sldMk cId="4046856784" sldId="2134805599"/>
        </pc:sldMkLst>
        <pc:spChg chg="add del mod">
          <ac:chgData name="Vesa Juvonen" userId="c7243be1-99a3-4752-ab2a-0cf698cf8236" providerId="ADAL" clId="{CC3809EB-DF64-411A-A0CD-C199B4263F77}" dt="2022-03-15T09:17:05.312" v="579" actId="478"/>
          <ac:spMkLst>
            <pc:docMk/>
            <pc:sldMk cId="4046856784" sldId="2134805599"/>
            <ac:spMk id="2" creationId="{A6B9E4F5-FB17-47AD-9074-625DD7C9AACA}"/>
          </ac:spMkLst>
        </pc:spChg>
        <pc:picChg chg="del">
          <ac:chgData name="Vesa Juvonen" userId="c7243be1-99a3-4752-ab2a-0cf698cf8236" providerId="ADAL" clId="{CC3809EB-DF64-411A-A0CD-C199B4263F77}" dt="2022-03-15T09:17:08.786" v="580" actId="478"/>
          <ac:picMkLst>
            <pc:docMk/>
            <pc:sldMk cId="4046856784" sldId="2134805599"/>
            <ac:picMk id="4" creationId="{DBE8AF7E-1405-461B-A439-6D892E0DFEF6}"/>
          </ac:picMkLst>
        </pc:picChg>
        <pc:picChg chg="add mod">
          <ac:chgData name="Vesa Juvonen" userId="c7243be1-99a3-4752-ab2a-0cf698cf8236" providerId="ADAL" clId="{CC3809EB-DF64-411A-A0CD-C199B4263F77}" dt="2022-03-15T09:21:36.945" v="655" actId="1076"/>
          <ac:picMkLst>
            <pc:docMk/>
            <pc:sldMk cId="4046856784" sldId="2134805599"/>
            <ac:picMk id="5" creationId="{F926C2D9-A521-4B98-A8BC-D45478C976C0}"/>
          </ac:picMkLst>
        </pc:picChg>
        <pc:picChg chg="add mod">
          <ac:chgData name="Vesa Juvonen" userId="c7243be1-99a3-4752-ab2a-0cf698cf8236" providerId="ADAL" clId="{CC3809EB-DF64-411A-A0CD-C199B4263F77}" dt="2022-03-15T09:21:36.945" v="655" actId="1076"/>
          <ac:picMkLst>
            <pc:docMk/>
            <pc:sldMk cId="4046856784" sldId="2134805599"/>
            <ac:picMk id="6" creationId="{C31941CD-E7BC-42CC-A4AD-08C9084394E2}"/>
          </ac:picMkLst>
        </pc:picChg>
        <pc:picChg chg="add mod">
          <ac:chgData name="Vesa Juvonen" userId="c7243be1-99a3-4752-ab2a-0cf698cf8236" providerId="ADAL" clId="{CC3809EB-DF64-411A-A0CD-C199B4263F77}" dt="2022-03-15T09:21:36.945" v="655" actId="1076"/>
          <ac:picMkLst>
            <pc:docMk/>
            <pc:sldMk cId="4046856784" sldId="2134805599"/>
            <ac:picMk id="10" creationId="{95E19875-0557-442C-BC35-8E5EC816526C}"/>
          </ac:picMkLst>
        </pc:picChg>
        <pc:picChg chg="add mod">
          <ac:chgData name="Vesa Juvonen" userId="c7243be1-99a3-4752-ab2a-0cf698cf8236" providerId="ADAL" clId="{CC3809EB-DF64-411A-A0CD-C199B4263F77}" dt="2022-03-15T09:21:40.515" v="656" actId="1076"/>
          <ac:picMkLst>
            <pc:docMk/>
            <pc:sldMk cId="4046856784" sldId="2134805599"/>
            <ac:picMk id="13" creationId="{06DC3C75-A737-4F0F-BC0A-76D3433620DC}"/>
          </ac:picMkLst>
        </pc:picChg>
        <pc:picChg chg="add mod">
          <ac:chgData name="Vesa Juvonen" userId="c7243be1-99a3-4752-ab2a-0cf698cf8236" providerId="ADAL" clId="{CC3809EB-DF64-411A-A0CD-C199B4263F77}" dt="2022-03-15T09:21:36.945" v="655" actId="1076"/>
          <ac:picMkLst>
            <pc:docMk/>
            <pc:sldMk cId="4046856784" sldId="2134805599"/>
            <ac:picMk id="15" creationId="{E9B98ECB-BABD-493C-822B-E5D2AF1BB88D}"/>
          </ac:picMkLst>
        </pc:picChg>
      </pc:sldChg>
      <pc:sldChg chg="modSp add mod">
        <pc:chgData name="Vesa Juvonen" userId="c7243be1-99a3-4752-ab2a-0cf698cf8236" providerId="ADAL" clId="{CC3809EB-DF64-411A-A0CD-C199B4263F77}" dt="2022-03-15T12:34:09.078" v="770" actId="20577"/>
        <pc:sldMkLst>
          <pc:docMk/>
          <pc:sldMk cId="3166917076" sldId="2134805601"/>
        </pc:sldMkLst>
        <pc:spChg chg="mod">
          <ac:chgData name="Vesa Juvonen" userId="c7243be1-99a3-4752-ab2a-0cf698cf8236" providerId="ADAL" clId="{CC3809EB-DF64-411A-A0CD-C199B4263F77}" dt="2022-03-15T12:34:09.078" v="770" actId="20577"/>
          <ac:spMkLst>
            <pc:docMk/>
            <pc:sldMk cId="3166917076" sldId="2134805601"/>
            <ac:spMk id="2" creationId="{00000000-0000-0000-0000-000000000000}"/>
          </ac:spMkLst>
        </pc:spChg>
        <pc:spChg chg="mod">
          <ac:chgData name="Vesa Juvonen" userId="c7243be1-99a3-4752-ab2a-0cf698cf8236" providerId="ADAL" clId="{CC3809EB-DF64-411A-A0CD-C199B4263F77}" dt="2022-03-15T12:31:07.043" v="720" actId="6549"/>
          <ac:spMkLst>
            <pc:docMk/>
            <pc:sldMk cId="3166917076" sldId="2134805601"/>
            <ac:spMk id="5" creationId="{00000000-0000-0000-0000-000000000000}"/>
          </ac:spMkLst>
        </pc:spChg>
        <pc:spChg chg="mod">
          <ac:chgData name="Vesa Juvonen" userId="c7243be1-99a3-4752-ab2a-0cf698cf8236" providerId="ADAL" clId="{CC3809EB-DF64-411A-A0CD-C199B4263F77}" dt="2022-03-15T12:33:52.432" v="765" actId="20577"/>
          <ac:spMkLst>
            <pc:docMk/>
            <pc:sldMk cId="3166917076" sldId="2134805601"/>
            <ac:spMk id="6" creationId="{B6BFF95C-9CC5-41D8-B97F-890353EE3235}"/>
          </ac:spMkLst>
        </pc:spChg>
        <pc:spChg chg="mod">
          <ac:chgData name="Vesa Juvonen" userId="c7243be1-99a3-4752-ab2a-0cf698cf8236" providerId="ADAL" clId="{CC3809EB-DF64-411A-A0CD-C199B4263F77}" dt="2022-03-15T12:33:55.728" v="767" actId="20577"/>
          <ac:spMkLst>
            <pc:docMk/>
            <pc:sldMk cId="3166917076" sldId="2134805601"/>
            <ac:spMk id="7" creationId="{00000000-0000-0000-0000-000000000000}"/>
          </ac:spMkLst>
        </pc:spChg>
      </pc:sldChg>
      <pc:sldChg chg="addSp mod addCm delCm modCm">
        <pc:chgData name="Vesa Juvonen" userId="c7243be1-99a3-4752-ab2a-0cf698cf8236" providerId="ADAL" clId="{CC3809EB-DF64-411A-A0CD-C199B4263F77}" dt="2022-03-15T09:22:20.795" v="662"/>
        <pc:sldMkLst>
          <pc:docMk/>
          <pc:sldMk cId="2705926738" sldId="2145707274"/>
        </pc:sldMkLst>
        <pc:spChg chg="add">
          <ac:chgData name="Vesa Juvonen" userId="c7243be1-99a3-4752-ab2a-0cf698cf8236" providerId="ADAL" clId="{CC3809EB-DF64-411A-A0CD-C199B4263F77}" dt="2022-03-11T14:47:37.947" v="87" actId="22"/>
          <ac:spMkLst>
            <pc:docMk/>
            <pc:sldMk cId="2705926738" sldId="2145707274"/>
            <ac:spMk id="4" creationId="{7AD187C3-66CF-4823-8587-C603AF32B5F0}"/>
          </ac:spMkLst>
        </pc:spChg>
      </pc:sldChg>
      <pc:sldChg chg="addSp delSp modSp new mod modAnim">
        <pc:chgData name="Vesa Juvonen" userId="c7243be1-99a3-4752-ab2a-0cf698cf8236" providerId="ADAL" clId="{CC3809EB-DF64-411A-A0CD-C199B4263F77}" dt="2022-03-15T09:18:25.269" v="591" actId="688"/>
        <pc:sldMkLst>
          <pc:docMk/>
          <pc:sldMk cId="3913065966" sldId="2145707275"/>
        </pc:sldMkLst>
        <pc:spChg chg="add mod">
          <ac:chgData name="Vesa Juvonen" userId="c7243be1-99a3-4752-ab2a-0cf698cf8236" providerId="ADAL" clId="{CC3809EB-DF64-411A-A0CD-C199B4263F77}" dt="2022-03-15T09:16:14.755" v="576" actId="207"/>
          <ac:spMkLst>
            <pc:docMk/>
            <pc:sldMk cId="3913065966" sldId="2145707275"/>
            <ac:spMk id="6" creationId="{C82380A5-1D4C-4CE2-836B-A9DB9D0BD545}"/>
          </ac:spMkLst>
        </pc:spChg>
        <pc:picChg chg="add del">
          <ac:chgData name="Vesa Juvonen" userId="c7243be1-99a3-4752-ab2a-0cf698cf8236" providerId="ADAL" clId="{CC3809EB-DF64-411A-A0CD-C199B4263F77}" dt="2022-03-15T09:14:27.052" v="388" actId="22"/>
          <ac:picMkLst>
            <pc:docMk/>
            <pc:sldMk cId="3913065966" sldId="2145707275"/>
            <ac:picMk id="3" creationId="{51A68E49-9DB1-4F3F-B051-656C2BA4B65E}"/>
          </ac:picMkLst>
        </pc:picChg>
        <pc:picChg chg="add">
          <ac:chgData name="Vesa Juvonen" userId="c7243be1-99a3-4752-ab2a-0cf698cf8236" providerId="ADAL" clId="{CC3809EB-DF64-411A-A0CD-C199B4263F77}" dt="2022-03-15T09:14:28.978" v="389" actId="22"/>
          <ac:picMkLst>
            <pc:docMk/>
            <pc:sldMk cId="3913065966" sldId="2145707275"/>
            <ac:picMk id="5" creationId="{9C91AA25-3F03-4564-8DE1-361F1A2AF5A7}"/>
          </ac:picMkLst>
        </pc:picChg>
        <pc:picChg chg="add mod">
          <ac:chgData name="Vesa Juvonen" userId="c7243be1-99a3-4752-ab2a-0cf698cf8236" providerId="ADAL" clId="{CC3809EB-DF64-411A-A0CD-C199B4263F77}" dt="2022-03-15T09:18:25.269" v="591" actId="688"/>
          <ac:picMkLst>
            <pc:docMk/>
            <pc:sldMk cId="3913065966" sldId="2145707275"/>
            <ac:picMk id="8" creationId="{3346A323-8153-466F-A309-22A2F27243A7}"/>
          </ac:picMkLst>
        </pc:picChg>
      </pc:sldChg>
    </pc:docChg>
  </pc:docChgLst>
  <pc:docChgLst>
    <pc:chgData name="Vesa Juvonen" userId="c7243be1-99a3-4752-ab2a-0cf698cf8236" providerId="ADAL" clId="{ED72EB6A-546A-4C42-A02E-26866946D51A}"/>
    <pc:docChg chg="undo custSel modSld">
      <pc:chgData name="Vesa Juvonen" userId="c7243be1-99a3-4752-ab2a-0cf698cf8236" providerId="ADAL" clId="{ED72EB6A-546A-4C42-A02E-26866946D51A}" dt="2021-11-16T16:06:12.224" v="69" actId="20577"/>
      <pc:docMkLst>
        <pc:docMk/>
      </pc:docMkLst>
      <pc:sldChg chg="addSp delSp">
        <pc:chgData name="Vesa Juvonen" userId="c7243be1-99a3-4752-ab2a-0cf698cf8236" providerId="ADAL" clId="{ED72EB6A-546A-4C42-A02E-26866946D51A}" dt="2021-11-15T17:45:25.328" v="6" actId="21"/>
        <pc:sldMkLst>
          <pc:docMk/>
          <pc:sldMk cId="2967945684" sldId="277"/>
        </pc:sldMkLst>
        <pc:picChg chg="add del">
          <ac:chgData name="Vesa Juvonen" userId="c7243be1-99a3-4752-ab2a-0cf698cf8236" providerId="ADAL" clId="{ED72EB6A-546A-4C42-A02E-26866946D51A}" dt="2021-11-15T17:45:25.328" v="6" actId="21"/>
          <ac:picMkLst>
            <pc:docMk/>
            <pc:sldMk cId="2967945684" sldId="277"/>
            <ac:picMk id="1026" creationId="{F0E96FB1-4EF1-4804-8FF6-1BAE26B14291}"/>
          </ac:picMkLst>
        </pc:picChg>
      </pc:sldChg>
      <pc:sldChg chg="modSp mod">
        <pc:chgData name="Vesa Juvonen" userId="c7243be1-99a3-4752-ab2a-0cf698cf8236" providerId="ADAL" clId="{ED72EB6A-546A-4C42-A02E-26866946D51A}" dt="2021-11-16T16:06:04.883" v="60" actId="20577"/>
        <pc:sldMkLst>
          <pc:docMk/>
          <pc:sldMk cId="10702720" sldId="2079"/>
        </pc:sldMkLst>
        <pc:spChg chg="mod">
          <ac:chgData name="Vesa Juvonen" userId="c7243be1-99a3-4752-ab2a-0cf698cf8236" providerId="ADAL" clId="{ED72EB6A-546A-4C42-A02E-26866946D51A}" dt="2021-11-16T16:06:04.883" v="60" actId="20577"/>
          <ac:spMkLst>
            <pc:docMk/>
            <pc:sldMk cId="10702720" sldId="2079"/>
            <ac:spMk id="8" creationId="{00000000-0000-0000-0000-000000000000}"/>
          </ac:spMkLst>
        </pc:spChg>
      </pc:sldChg>
      <pc:sldChg chg="modSp mod">
        <pc:chgData name="Vesa Juvonen" userId="c7243be1-99a3-4752-ab2a-0cf698cf8236" providerId="ADAL" clId="{ED72EB6A-546A-4C42-A02E-26866946D51A}" dt="2021-11-16T16:06:12.224" v="69" actId="20577"/>
        <pc:sldMkLst>
          <pc:docMk/>
          <pc:sldMk cId="778883926" sldId="2076136264"/>
        </pc:sldMkLst>
        <pc:spChg chg="mod">
          <ac:chgData name="Vesa Juvonen" userId="c7243be1-99a3-4752-ab2a-0cf698cf8236" providerId="ADAL" clId="{ED72EB6A-546A-4C42-A02E-26866946D51A}" dt="2021-11-16T16:06:12.224" v="69" actId="20577"/>
          <ac:spMkLst>
            <pc:docMk/>
            <pc:sldMk cId="778883926" sldId="2076136264"/>
            <ac:spMk id="14" creationId="{953584C8-8734-42EA-AD16-6AA2B405D249}"/>
          </ac:spMkLst>
        </pc:spChg>
      </pc:sldChg>
      <pc:sldChg chg="addSp delSp modSp mod delAnim">
        <pc:chgData name="Vesa Juvonen" userId="c7243be1-99a3-4752-ab2a-0cf698cf8236" providerId="ADAL" clId="{ED72EB6A-546A-4C42-A02E-26866946D51A}" dt="2021-11-16T12:48:14.856" v="51" actId="1076"/>
        <pc:sldMkLst>
          <pc:docMk/>
          <pc:sldMk cId="4046856784" sldId="2134805599"/>
        </pc:sldMkLst>
        <pc:spChg chg="del mod">
          <ac:chgData name="Vesa Juvonen" userId="c7243be1-99a3-4752-ab2a-0cf698cf8236" providerId="ADAL" clId="{ED72EB6A-546A-4C42-A02E-26866946D51A}" dt="2021-11-15T17:02:38.086" v="4" actId="478"/>
          <ac:spMkLst>
            <pc:docMk/>
            <pc:sldMk cId="4046856784" sldId="2134805599"/>
            <ac:spMk id="2" creationId="{81A1850E-E0FD-45F7-BB0C-70288295439C}"/>
          </ac:spMkLst>
        </pc:spChg>
        <pc:spChg chg="add del mod">
          <ac:chgData name="Vesa Juvonen" userId="c7243be1-99a3-4752-ab2a-0cf698cf8236" providerId="ADAL" clId="{ED72EB6A-546A-4C42-A02E-26866946D51A}" dt="2021-11-16T12:46:25.533" v="26" actId="478"/>
          <ac:spMkLst>
            <pc:docMk/>
            <pc:sldMk cId="4046856784" sldId="2134805599"/>
            <ac:spMk id="3" creationId="{2F887F29-1CAF-487A-A9E2-275B9DB6533D}"/>
          </ac:spMkLst>
        </pc:spChg>
        <pc:picChg chg="add mod">
          <ac:chgData name="Vesa Juvonen" userId="c7243be1-99a3-4752-ab2a-0cf698cf8236" providerId="ADAL" clId="{ED72EB6A-546A-4C42-A02E-26866946D51A}" dt="2021-11-16T12:48:14.856" v="51" actId="1076"/>
          <ac:picMkLst>
            <pc:docMk/>
            <pc:sldMk cId="4046856784" sldId="2134805599"/>
            <ac:picMk id="4" creationId="{BDCC364E-6CC5-4C42-85A9-FCCD66CE1F12}"/>
          </ac:picMkLst>
        </pc:picChg>
        <pc:picChg chg="add mod">
          <ac:chgData name="Vesa Juvonen" userId="c7243be1-99a3-4752-ab2a-0cf698cf8236" providerId="ADAL" clId="{ED72EB6A-546A-4C42-A02E-26866946D51A}" dt="2021-11-16T12:48:14.856" v="51" actId="1076"/>
          <ac:picMkLst>
            <pc:docMk/>
            <pc:sldMk cId="4046856784" sldId="2134805599"/>
            <ac:picMk id="6" creationId="{EAE0DD9C-7275-417F-ACA7-CB77B881D1C8}"/>
          </ac:picMkLst>
        </pc:picChg>
        <pc:picChg chg="del">
          <ac:chgData name="Vesa Juvonen" userId="c7243be1-99a3-4752-ab2a-0cf698cf8236" providerId="ADAL" clId="{ED72EB6A-546A-4C42-A02E-26866946D51A}" dt="2021-11-15T17:02:30.279" v="0" actId="478"/>
          <ac:picMkLst>
            <pc:docMk/>
            <pc:sldMk cId="4046856784" sldId="2134805599"/>
            <ac:picMk id="6" creationId="{FC897E55-DF44-45EE-8895-C9BD0EC61B74}"/>
          </ac:picMkLst>
        </pc:picChg>
        <pc:picChg chg="del">
          <ac:chgData name="Vesa Juvonen" userId="c7243be1-99a3-4752-ab2a-0cf698cf8236" providerId="ADAL" clId="{ED72EB6A-546A-4C42-A02E-26866946D51A}" dt="2021-11-15T17:02:35.624" v="3" actId="478"/>
          <ac:picMkLst>
            <pc:docMk/>
            <pc:sldMk cId="4046856784" sldId="2134805599"/>
            <ac:picMk id="9" creationId="{13B7F552-8590-4309-86E7-E3204CB922AD}"/>
          </ac:picMkLst>
        </pc:picChg>
        <pc:picChg chg="add mod">
          <ac:chgData name="Vesa Juvonen" userId="c7243be1-99a3-4752-ab2a-0cf698cf8236" providerId="ADAL" clId="{ED72EB6A-546A-4C42-A02E-26866946D51A}" dt="2021-11-16T12:48:14.856" v="51" actId="1076"/>
          <ac:picMkLst>
            <pc:docMk/>
            <pc:sldMk cId="4046856784" sldId="2134805599"/>
            <ac:picMk id="9" creationId="{62BC1E9D-74A2-458E-8534-93D21CE59B2C}"/>
          </ac:picMkLst>
        </pc:picChg>
        <pc:picChg chg="del">
          <ac:chgData name="Vesa Juvonen" userId="c7243be1-99a3-4752-ab2a-0cf698cf8236" providerId="ADAL" clId="{ED72EB6A-546A-4C42-A02E-26866946D51A}" dt="2021-11-15T17:02:31.498" v="1" actId="478"/>
          <ac:picMkLst>
            <pc:docMk/>
            <pc:sldMk cId="4046856784" sldId="2134805599"/>
            <ac:picMk id="11" creationId="{BF933FF9-4F7C-480E-9CE5-BE29428F827F}"/>
          </ac:picMkLst>
        </pc:picChg>
        <pc:picChg chg="del">
          <ac:chgData name="Vesa Juvonen" userId="c7243be1-99a3-4752-ab2a-0cf698cf8236" providerId="ADAL" clId="{ED72EB6A-546A-4C42-A02E-26866946D51A}" dt="2021-11-15T17:02:35.624" v="3" actId="478"/>
          <ac:picMkLst>
            <pc:docMk/>
            <pc:sldMk cId="4046856784" sldId="2134805599"/>
            <ac:picMk id="14" creationId="{9CCC8C8B-74EF-4836-BE0B-D7A7CD634D3F}"/>
          </ac:picMkLst>
        </pc:picChg>
        <pc:picChg chg="del">
          <ac:chgData name="Vesa Juvonen" userId="c7243be1-99a3-4752-ab2a-0cf698cf8236" providerId="ADAL" clId="{ED72EB6A-546A-4C42-A02E-26866946D51A}" dt="2021-11-15T17:02:35.624" v="3" actId="478"/>
          <ac:picMkLst>
            <pc:docMk/>
            <pc:sldMk cId="4046856784" sldId="2134805599"/>
            <ac:picMk id="16" creationId="{C19C5D75-956F-4550-B741-D8FF95E81F73}"/>
          </ac:picMkLst>
        </pc:picChg>
      </pc:sldChg>
    </pc:docChg>
  </pc:docChgLst>
  <pc:docChgLst>
    <pc:chgData name="David Warner" userId="S::david_dwarnerii.com#ext#@microsoft.onmicrosoft.com::acafcf14-4098-4a83-9425-e73571277a06" providerId="AD" clId="Web-{3B4A6BDD-D798-419D-B01B-8C2165CD8D28}"/>
    <pc:docChg chg="modSld">
      <pc:chgData name="David Warner" userId="S::david_dwarnerii.com#ext#@microsoft.onmicrosoft.com::acafcf14-4098-4a83-9425-e73571277a06" providerId="AD" clId="Web-{3B4A6BDD-D798-419D-B01B-8C2165CD8D28}" dt="2022-02-14T23:50:19.025" v="1" actId="20577"/>
      <pc:docMkLst>
        <pc:docMk/>
      </pc:docMkLst>
      <pc:sldChg chg="modSp">
        <pc:chgData name="David Warner" userId="S::david_dwarnerii.com#ext#@microsoft.onmicrosoft.com::acafcf14-4098-4a83-9425-e73571277a06" providerId="AD" clId="Web-{3B4A6BDD-D798-419D-B01B-8C2165CD8D28}" dt="2022-02-14T23:50:19.025" v="1" actId="20577"/>
        <pc:sldMkLst>
          <pc:docMk/>
          <pc:sldMk cId="1812315545" sldId="2134805597"/>
        </pc:sldMkLst>
        <pc:spChg chg="mod">
          <ac:chgData name="David Warner" userId="S::david_dwarnerii.com#ext#@microsoft.onmicrosoft.com::acafcf14-4098-4a83-9425-e73571277a06" providerId="AD" clId="Web-{3B4A6BDD-D798-419D-B01B-8C2165CD8D28}" dt="2022-02-14T23:50:19.025" v="1" actId="20577"/>
          <ac:spMkLst>
            <pc:docMk/>
            <pc:sldMk cId="1812315545" sldId="2134805597"/>
            <ac:spMk id="10" creationId="{16E1CB8C-122B-4C5A-8724-D74AEC2B5DEC}"/>
          </ac:spMkLst>
        </pc:spChg>
      </pc:sldChg>
    </pc:docChg>
  </pc:docChgLst>
  <pc:docChgLst>
    <pc:chgData name="Vesa Juvonen" userId="c7243be1-99a3-4752-ab2a-0cf698cf8236" providerId="ADAL" clId="{AF749228-E620-4C65-9A89-FAE3634E210B}"/>
    <pc:docChg chg="undo custSel modSld">
      <pc:chgData name="Vesa Juvonen" userId="c7243be1-99a3-4752-ab2a-0cf698cf8236" providerId="ADAL" clId="{AF749228-E620-4C65-9A89-FAE3634E210B}" dt="2022-01-28T14:52:26.805" v="54" actId="1076"/>
      <pc:docMkLst>
        <pc:docMk/>
      </pc:docMkLst>
      <pc:sldChg chg="addSp delSp modSp mod">
        <pc:chgData name="Vesa Juvonen" userId="c7243be1-99a3-4752-ab2a-0cf698cf8236" providerId="ADAL" clId="{AF749228-E620-4C65-9A89-FAE3634E210B}" dt="2022-01-28T14:51:54.762" v="43" actId="6549"/>
        <pc:sldMkLst>
          <pc:docMk/>
          <pc:sldMk cId="10702720" sldId="2079"/>
        </pc:sldMkLst>
        <pc:spChg chg="add del">
          <ac:chgData name="Vesa Juvonen" userId="c7243be1-99a3-4752-ab2a-0cf698cf8236" providerId="ADAL" clId="{AF749228-E620-4C65-9A89-FAE3634E210B}" dt="2022-01-28T14:37:18.970" v="2" actId="478"/>
          <ac:spMkLst>
            <pc:docMk/>
            <pc:sldMk cId="10702720" sldId="2079"/>
            <ac:spMk id="4" creationId="{AC504DFC-E48C-46B3-B890-1CBC9ECE1FA4}"/>
          </ac:spMkLst>
        </pc:spChg>
        <pc:spChg chg="mod">
          <ac:chgData name="Vesa Juvonen" userId="c7243be1-99a3-4752-ab2a-0cf698cf8236" providerId="ADAL" clId="{AF749228-E620-4C65-9A89-FAE3634E210B}" dt="2022-01-28T14:51:54.762" v="43" actId="6549"/>
          <ac:spMkLst>
            <pc:docMk/>
            <pc:sldMk cId="10702720" sldId="2079"/>
            <ac:spMk id="8" creationId="{00000000-0000-0000-0000-000000000000}"/>
          </ac:spMkLst>
        </pc:spChg>
        <pc:picChg chg="add mod">
          <ac:chgData name="Vesa Juvonen" userId="c7243be1-99a3-4752-ab2a-0cf698cf8236" providerId="ADAL" clId="{AF749228-E620-4C65-9A89-FAE3634E210B}" dt="2022-01-28T14:51:47.569" v="37" actId="1076"/>
          <ac:picMkLst>
            <pc:docMk/>
            <pc:sldMk cId="10702720" sldId="2079"/>
            <ac:picMk id="6" creationId="{6063622B-9607-4502-88CC-5959C5D5FD3E}"/>
          </ac:picMkLst>
        </pc:picChg>
        <pc:picChg chg="add mod">
          <ac:chgData name="Vesa Juvonen" userId="c7243be1-99a3-4752-ab2a-0cf698cf8236" providerId="ADAL" clId="{AF749228-E620-4C65-9A89-FAE3634E210B}" dt="2022-01-28T14:51:45.978" v="36" actId="1076"/>
          <ac:picMkLst>
            <pc:docMk/>
            <pc:sldMk cId="10702720" sldId="2079"/>
            <ac:picMk id="1026" creationId="{0FEBB638-0C35-460F-81BD-47919EB6181E}"/>
          </ac:picMkLst>
        </pc:picChg>
        <pc:picChg chg="mod">
          <ac:chgData name="Vesa Juvonen" userId="c7243be1-99a3-4752-ab2a-0cf698cf8236" providerId="ADAL" clId="{AF749228-E620-4C65-9A89-FAE3634E210B}" dt="2022-01-28T14:42:51.747" v="22" actId="1076"/>
          <ac:picMkLst>
            <pc:docMk/>
            <pc:sldMk cId="10702720" sldId="2079"/>
            <ac:picMk id="2052" creationId="{11CF9187-81B4-4186-B976-5D6E9E571406}"/>
          </ac:picMkLst>
        </pc:picChg>
      </pc:sldChg>
      <pc:sldChg chg="addSp delSp modSp mod">
        <pc:chgData name="Vesa Juvonen" userId="c7243be1-99a3-4752-ab2a-0cf698cf8236" providerId="ADAL" clId="{AF749228-E620-4C65-9A89-FAE3634E210B}" dt="2022-01-28T14:52:26.805" v="54" actId="1076"/>
        <pc:sldMkLst>
          <pc:docMk/>
          <pc:sldMk cId="778883926" sldId="2076136264"/>
        </pc:sldMkLst>
        <pc:spChg chg="del">
          <ac:chgData name="Vesa Juvonen" userId="c7243be1-99a3-4752-ab2a-0cf698cf8236" providerId="ADAL" clId="{AF749228-E620-4C65-9A89-FAE3634E210B}" dt="2022-01-28T14:40:46.973" v="8" actId="478"/>
          <ac:spMkLst>
            <pc:docMk/>
            <pc:sldMk cId="778883926" sldId="2076136264"/>
            <ac:spMk id="5" creationId="{BC569976-FB63-45CB-8166-5EA05CF965B7}"/>
          </ac:spMkLst>
        </pc:spChg>
        <pc:spChg chg="mod">
          <ac:chgData name="Vesa Juvonen" userId="c7243be1-99a3-4752-ab2a-0cf698cf8236" providerId="ADAL" clId="{AF749228-E620-4C65-9A89-FAE3634E210B}" dt="2022-01-28T14:52:08.173" v="49"/>
          <ac:spMkLst>
            <pc:docMk/>
            <pc:sldMk cId="778883926" sldId="2076136264"/>
            <ac:spMk id="14" creationId="{953584C8-8734-42EA-AD16-6AA2B405D249}"/>
          </ac:spMkLst>
        </pc:spChg>
        <pc:picChg chg="del">
          <ac:chgData name="Vesa Juvonen" userId="c7243be1-99a3-4752-ab2a-0cf698cf8236" providerId="ADAL" clId="{AF749228-E620-4C65-9A89-FAE3634E210B}" dt="2022-01-28T14:43:08.277" v="24" actId="478"/>
          <ac:picMkLst>
            <pc:docMk/>
            <pc:sldMk cId="778883926" sldId="2076136264"/>
            <ac:picMk id="3" creationId="{B3DC50CD-B2E9-48EF-BED3-5D67888FDEC8}"/>
          </ac:picMkLst>
        </pc:picChg>
        <pc:picChg chg="del">
          <ac:chgData name="Vesa Juvonen" userId="c7243be1-99a3-4752-ab2a-0cf698cf8236" providerId="ADAL" clId="{AF749228-E620-4C65-9A89-FAE3634E210B}" dt="2022-01-28T14:40:52.584" v="10" actId="478"/>
          <ac:picMkLst>
            <pc:docMk/>
            <pc:sldMk cId="778883926" sldId="2076136264"/>
            <ac:picMk id="6" creationId="{5CE7E840-E4A9-4E48-9F6B-89BA6286CAD2}"/>
          </ac:picMkLst>
        </pc:picChg>
        <pc:picChg chg="add mod">
          <ac:chgData name="Vesa Juvonen" userId="c7243be1-99a3-4752-ab2a-0cf698cf8236" providerId="ADAL" clId="{AF749228-E620-4C65-9A89-FAE3634E210B}" dt="2022-01-28T14:52:26.805" v="54" actId="1076"/>
          <ac:picMkLst>
            <pc:docMk/>
            <pc:sldMk cId="778883926" sldId="2076136264"/>
            <ac:picMk id="7" creationId="{7F2B22E5-ACFB-49CB-BAA8-898E62F07F59}"/>
          </ac:picMkLst>
        </pc:picChg>
        <pc:picChg chg="add mod">
          <ac:chgData name="Vesa Juvonen" userId="c7243be1-99a3-4752-ab2a-0cf698cf8236" providerId="ADAL" clId="{AF749228-E620-4C65-9A89-FAE3634E210B}" dt="2022-01-28T14:52:20.855" v="53" actId="1076"/>
          <ac:picMkLst>
            <pc:docMk/>
            <pc:sldMk cId="778883926" sldId="2076136264"/>
            <ac:picMk id="8" creationId="{A28EB72D-83F8-46E0-AA12-9BAA4FCFE5E4}"/>
          </ac:picMkLst>
        </pc:picChg>
        <pc:picChg chg="add mod">
          <ac:chgData name="Vesa Juvonen" userId="c7243be1-99a3-4752-ab2a-0cf698cf8236" providerId="ADAL" clId="{AF749228-E620-4C65-9A89-FAE3634E210B}" dt="2022-01-28T14:52:18.427" v="52" actId="1076"/>
          <ac:picMkLst>
            <pc:docMk/>
            <pc:sldMk cId="778883926" sldId="2076136264"/>
            <ac:picMk id="10" creationId="{4D9BB208-1995-4C04-ACD9-908DF18F8DC6}"/>
          </ac:picMkLst>
        </pc:picChg>
        <pc:picChg chg="del">
          <ac:chgData name="Vesa Juvonen" userId="c7243be1-99a3-4752-ab2a-0cf698cf8236" providerId="ADAL" clId="{AF749228-E620-4C65-9A89-FAE3634E210B}" dt="2022-01-28T14:40:52.584" v="10" actId="478"/>
          <ac:picMkLst>
            <pc:docMk/>
            <pc:sldMk cId="778883926" sldId="2076136264"/>
            <ac:picMk id="11" creationId="{42A52295-CA0C-4C09-A9FF-3B54A888C278}"/>
          </ac:picMkLst>
        </pc:picChg>
      </pc:sldChg>
      <pc:sldChg chg="delSp mod delAnim">
        <pc:chgData name="Vesa Juvonen" userId="c7243be1-99a3-4752-ab2a-0cf698cf8236" providerId="ADAL" clId="{AF749228-E620-4C65-9A89-FAE3634E210B}" dt="2022-01-28T14:41:05.008" v="11" actId="478"/>
        <pc:sldMkLst>
          <pc:docMk/>
          <pc:sldMk cId="4046856784" sldId="2134805599"/>
        </pc:sldMkLst>
        <pc:picChg chg="del">
          <ac:chgData name="Vesa Juvonen" userId="c7243be1-99a3-4752-ab2a-0cf698cf8236" providerId="ADAL" clId="{AF749228-E620-4C65-9A89-FAE3634E210B}" dt="2022-01-28T14:41:05.008" v="11" actId="478"/>
          <ac:picMkLst>
            <pc:docMk/>
            <pc:sldMk cId="4046856784" sldId="2134805599"/>
            <ac:picMk id="4" creationId="{15A88763-0707-44D2-9EE6-E241293B1A41}"/>
          </ac:picMkLst>
        </pc:picChg>
        <pc:picChg chg="del">
          <ac:chgData name="Vesa Juvonen" userId="c7243be1-99a3-4752-ab2a-0cf698cf8236" providerId="ADAL" clId="{AF749228-E620-4C65-9A89-FAE3634E210B}" dt="2022-01-28T14:41:05.008" v="11" actId="478"/>
          <ac:picMkLst>
            <pc:docMk/>
            <pc:sldMk cId="4046856784" sldId="2134805599"/>
            <ac:picMk id="10" creationId="{3FCD09CB-1304-4DF7-95F2-650F70F53CA7}"/>
          </ac:picMkLst>
        </pc:picChg>
        <pc:picChg chg="del">
          <ac:chgData name="Vesa Juvonen" userId="c7243be1-99a3-4752-ab2a-0cf698cf8236" providerId="ADAL" clId="{AF749228-E620-4C65-9A89-FAE3634E210B}" dt="2022-01-28T14:41:05.008" v="11" actId="478"/>
          <ac:picMkLst>
            <pc:docMk/>
            <pc:sldMk cId="4046856784" sldId="2134805599"/>
            <ac:picMk id="13" creationId="{F61C9E40-683F-4188-883C-94DEF79795F2}"/>
          </ac:picMkLst>
        </pc:picChg>
        <pc:picChg chg="del">
          <ac:chgData name="Vesa Juvonen" userId="c7243be1-99a3-4752-ab2a-0cf698cf8236" providerId="ADAL" clId="{AF749228-E620-4C65-9A89-FAE3634E210B}" dt="2022-01-28T14:41:05.008" v="11" actId="478"/>
          <ac:picMkLst>
            <pc:docMk/>
            <pc:sldMk cId="4046856784" sldId="2134805599"/>
            <ac:picMk id="15" creationId="{DA096911-647A-484D-B0D4-ED8FA654060E}"/>
          </ac:picMkLst>
        </pc:picChg>
      </pc:sldChg>
    </pc:docChg>
  </pc:docChgLst>
  <pc:docChgLst>
    <pc:chgData name="Waldemar Mastykarz" userId="S::wmastyka@microsoft.com::8c3ccc08-b2ec-4e63-9b9b-25eb044a606e" providerId="AD" clId="Web-{AF51AE9F-A0C6-0000-D58B-02E66DDB30CF}"/>
    <pc:docChg chg="modSld">
      <pc:chgData name="Waldemar Mastykarz" userId="S::wmastyka@microsoft.com::8c3ccc08-b2ec-4e63-9b9b-25eb044a606e" providerId="AD" clId="Web-{AF51AE9F-A0C6-0000-D58B-02E66DDB30CF}" dt="2021-02-24T07:31:52.091" v="180" actId="20577"/>
      <pc:docMkLst>
        <pc:docMk/>
      </pc:docMkLst>
      <pc:sldChg chg="delSp modSp">
        <pc:chgData name="Waldemar Mastykarz" userId="S::wmastyka@microsoft.com::8c3ccc08-b2ec-4e63-9b9b-25eb044a606e" providerId="AD" clId="Web-{AF51AE9F-A0C6-0000-D58B-02E66DDB30CF}" dt="2021-02-24T07:31:52.091" v="180" actId="20577"/>
        <pc:sldMkLst>
          <pc:docMk/>
          <pc:sldMk cId="2253365439" sldId="1642"/>
        </pc:sldMkLst>
        <pc:spChg chg="mod">
          <ac:chgData name="Waldemar Mastykarz" userId="S::wmastyka@microsoft.com::8c3ccc08-b2ec-4e63-9b9b-25eb044a606e" providerId="AD" clId="Web-{AF51AE9F-A0C6-0000-D58B-02E66DDB30CF}" dt="2021-02-24T07:31:52.091" v="180" actId="20577"/>
          <ac:spMkLst>
            <pc:docMk/>
            <pc:sldMk cId="2253365439" sldId="1642"/>
            <ac:spMk id="3" creationId="{CBDC9C38-872E-4048-96FE-C321FEF21EC1}"/>
          </ac:spMkLst>
        </pc:spChg>
        <pc:spChg chg="del">
          <ac:chgData name="Waldemar Mastykarz" userId="S::wmastyka@microsoft.com::8c3ccc08-b2ec-4e63-9b9b-25eb044a606e" providerId="AD" clId="Web-{AF51AE9F-A0C6-0000-D58B-02E66DDB30CF}" dt="2021-02-24T07:29:23.853" v="0"/>
          <ac:spMkLst>
            <pc:docMk/>
            <pc:sldMk cId="2253365439" sldId="1642"/>
            <ac:spMk id="4" creationId="{9F031D70-C3A7-442C-8819-14BEFCC2040B}"/>
          </ac:spMkLst>
        </pc:spChg>
      </pc:sldChg>
    </pc:docChg>
  </pc:docChgLst>
  <pc:docChgLst>
    <pc:chgData name="Brian Jackett" userId="e2c557f4-fffa-4012-a1e1-e15087bfdbac" providerId="ADAL" clId="{DE813180-B9C8-486E-970A-86394DFBC3E7}"/>
    <pc:docChg chg="undo custSel modSld">
      <pc:chgData name="Brian Jackett" userId="e2c557f4-fffa-4012-a1e1-e15087bfdbac" providerId="ADAL" clId="{DE813180-B9C8-486E-970A-86394DFBC3E7}" dt="2022-02-01T04:11:23.937" v="268" actId="1440"/>
      <pc:docMkLst>
        <pc:docMk/>
      </pc:docMkLst>
      <pc:sldChg chg="modSp mod">
        <pc:chgData name="Brian Jackett" userId="e2c557f4-fffa-4012-a1e1-e15087bfdbac" providerId="ADAL" clId="{DE813180-B9C8-486E-970A-86394DFBC3E7}" dt="2022-01-25T17:00:21.626" v="56" actId="6549"/>
        <pc:sldMkLst>
          <pc:docMk/>
          <pc:sldMk cId="2967945684" sldId="277"/>
        </pc:sldMkLst>
        <pc:spChg chg="mod">
          <ac:chgData name="Brian Jackett" userId="e2c557f4-fffa-4012-a1e1-e15087bfdbac" providerId="ADAL" clId="{DE813180-B9C8-486E-970A-86394DFBC3E7}" dt="2022-01-25T17:00:21.626" v="56" actId="6549"/>
          <ac:spMkLst>
            <pc:docMk/>
            <pc:sldMk cId="2967945684" sldId="277"/>
            <ac:spMk id="4" creationId="{A04E16D6-6682-4068-BF11-BA8E4E8E1BBC}"/>
          </ac:spMkLst>
        </pc:spChg>
      </pc:sldChg>
      <pc:sldChg chg="addSp modSp mod">
        <pc:chgData name="Brian Jackett" userId="e2c557f4-fffa-4012-a1e1-e15087bfdbac" providerId="ADAL" clId="{DE813180-B9C8-486E-970A-86394DFBC3E7}" dt="2022-01-25T17:02:11.720" v="57" actId="767"/>
        <pc:sldMkLst>
          <pc:docMk/>
          <pc:sldMk cId="287163252" sldId="1567"/>
        </pc:sldMkLst>
        <pc:spChg chg="add">
          <ac:chgData name="Brian Jackett" userId="e2c557f4-fffa-4012-a1e1-e15087bfdbac" providerId="ADAL" clId="{DE813180-B9C8-486E-970A-86394DFBC3E7}" dt="2022-01-25T17:02:11.720" v="57" actId="767"/>
          <ac:spMkLst>
            <pc:docMk/>
            <pc:sldMk cId="287163252" sldId="1567"/>
            <ac:spMk id="3" creationId="{C97551AB-4319-4371-8ADC-4049218773D6}"/>
          </ac:spMkLst>
        </pc:spChg>
        <pc:spChg chg="mod">
          <ac:chgData name="Brian Jackett" userId="e2c557f4-fffa-4012-a1e1-e15087bfdbac" providerId="ADAL" clId="{DE813180-B9C8-486E-970A-86394DFBC3E7}" dt="2022-01-25T16:59:18.584" v="15" actId="20577"/>
          <ac:spMkLst>
            <pc:docMk/>
            <pc:sldMk cId="287163252" sldId="1567"/>
            <ac:spMk id="5" creationId="{9B6ECC88-D921-48D6-BA85-F52F354F9C35}"/>
          </ac:spMkLst>
        </pc:spChg>
        <pc:spChg chg="mod">
          <ac:chgData name="Brian Jackett" userId="e2c557f4-fffa-4012-a1e1-e15087bfdbac" providerId="ADAL" clId="{DE813180-B9C8-486E-970A-86394DFBC3E7}" dt="2022-01-25T16:59:26.212" v="27" actId="20577"/>
          <ac:spMkLst>
            <pc:docMk/>
            <pc:sldMk cId="287163252" sldId="1567"/>
            <ac:spMk id="8" creationId="{00000000-0000-0000-0000-000000000000}"/>
          </ac:spMkLst>
        </pc:spChg>
      </pc:sldChg>
      <pc:sldChg chg="addSp delSp modSp mod">
        <pc:chgData name="Brian Jackett" userId="e2c557f4-fffa-4012-a1e1-e15087bfdbac" providerId="ADAL" clId="{DE813180-B9C8-486E-970A-86394DFBC3E7}" dt="2022-01-25T17:00:03.606" v="44" actId="242"/>
        <pc:sldMkLst>
          <pc:docMk/>
          <pc:sldMk cId="10702720" sldId="2079"/>
        </pc:sldMkLst>
        <pc:spChg chg="add mod">
          <ac:chgData name="Brian Jackett" userId="e2c557f4-fffa-4012-a1e1-e15087bfdbac" providerId="ADAL" clId="{DE813180-B9C8-486E-970A-86394DFBC3E7}" dt="2022-01-25T17:00:03.606" v="44" actId="242"/>
          <ac:spMkLst>
            <pc:docMk/>
            <pc:sldMk cId="10702720" sldId="2079"/>
            <ac:spMk id="4" creationId="{AC504DFC-E48C-46B3-B890-1CBC9ECE1FA4}"/>
          </ac:spMkLst>
        </pc:spChg>
        <pc:picChg chg="del">
          <ac:chgData name="Brian Jackett" userId="e2c557f4-fffa-4012-a1e1-e15087bfdbac" providerId="ADAL" clId="{DE813180-B9C8-486E-970A-86394DFBC3E7}" dt="2022-01-25T16:59:33.943" v="28" actId="478"/>
          <ac:picMkLst>
            <pc:docMk/>
            <pc:sldMk cId="10702720" sldId="2079"/>
            <ac:picMk id="2" creationId="{804D5540-6A44-4B40-B4D0-652B91686FA2}"/>
          </ac:picMkLst>
        </pc:picChg>
        <pc:picChg chg="del">
          <ac:chgData name="Brian Jackett" userId="e2c557f4-fffa-4012-a1e1-e15087bfdbac" providerId="ADAL" clId="{DE813180-B9C8-486E-970A-86394DFBC3E7}" dt="2022-01-25T16:59:34.407" v="29" actId="478"/>
          <ac:picMkLst>
            <pc:docMk/>
            <pc:sldMk cId="10702720" sldId="2079"/>
            <ac:picMk id="1028" creationId="{0F02F27C-272D-43A3-BB16-1C292B55E1E7}"/>
          </ac:picMkLst>
        </pc:picChg>
      </pc:sldChg>
      <pc:sldChg chg="addSp mod">
        <pc:chgData name="Brian Jackett" userId="e2c557f4-fffa-4012-a1e1-e15087bfdbac" providerId="ADAL" clId="{DE813180-B9C8-486E-970A-86394DFBC3E7}" dt="2022-01-25T17:00:13.566" v="46" actId="22"/>
        <pc:sldMkLst>
          <pc:docMk/>
          <pc:sldMk cId="778883926" sldId="2076136264"/>
        </pc:sldMkLst>
        <pc:spChg chg="add">
          <ac:chgData name="Brian Jackett" userId="e2c557f4-fffa-4012-a1e1-e15087bfdbac" providerId="ADAL" clId="{DE813180-B9C8-486E-970A-86394DFBC3E7}" dt="2022-01-25T17:00:13.566" v="46" actId="22"/>
          <ac:spMkLst>
            <pc:docMk/>
            <pc:sldMk cId="778883926" sldId="2076136264"/>
            <ac:spMk id="5" creationId="{BC569976-FB63-45CB-8166-5EA05CF965B7}"/>
          </ac:spMkLst>
        </pc:spChg>
      </pc:sldChg>
      <pc:sldChg chg="addSp delSp modSp mod">
        <pc:chgData name="Brian Jackett" userId="e2c557f4-fffa-4012-a1e1-e15087bfdbac" providerId="ADAL" clId="{DE813180-B9C8-486E-970A-86394DFBC3E7}" dt="2022-02-01T04:11:23.937" v="268" actId="1440"/>
        <pc:sldMkLst>
          <pc:docMk/>
          <pc:sldMk cId="460153747" sldId="2134805598"/>
        </pc:sldMkLst>
        <pc:picChg chg="del">
          <ac:chgData name="Brian Jackett" userId="e2c557f4-fffa-4012-a1e1-e15087bfdbac" providerId="ADAL" clId="{DE813180-B9C8-486E-970A-86394DFBC3E7}" dt="2022-02-01T04:08:06.020" v="252" actId="478"/>
          <ac:picMkLst>
            <pc:docMk/>
            <pc:sldMk cId="460153747" sldId="2134805598"/>
            <ac:picMk id="7" creationId="{CF23CD7C-3374-4C89-9B60-7313CF319828}"/>
          </ac:picMkLst>
        </pc:picChg>
        <pc:picChg chg="add del ord">
          <ac:chgData name="Brian Jackett" userId="e2c557f4-fffa-4012-a1e1-e15087bfdbac" providerId="ADAL" clId="{DE813180-B9C8-486E-970A-86394DFBC3E7}" dt="2022-02-01T04:11:12.275" v="263" actId="478"/>
          <ac:picMkLst>
            <pc:docMk/>
            <pc:sldMk cId="460153747" sldId="2134805598"/>
            <ac:picMk id="8" creationId="{993839D1-D416-468C-BF14-A6DD85F308EC}"/>
          </ac:picMkLst>
        </pc:picChg>
        <pc:picChg chg="add mod">
          <ac:chgData name="Brian Jackett" userId="e2c557f4-fffa-4012-a1e1-e15087bfdbac" providerId="ADAL" clId="{DE813180-B9C8-486E-970A-86394DFBC3E7}" dt="2022-02-01T04:11:23.937" v="268" actId="1440"/>
          <ac:picMkLst>
            <pc:docMk/>
            <pc:sldMk cId="460153747" sldId="2134805598"/>
            <ac:picMk id="9" creationId="{B2F8C8CB-E118-4C73-81C4-DEB14C3259FE}"/>
          </ac:picMkLst>
        </pc:picChg>
        <pc:picChg chg="add mod">
          <ac:chgData name="Brian Jackett" userId="e2c557f4-fffa-4012-a1e1-e15087bfdbac" providerId="ADAL" clId="{DE813180-B9C8-486E-970A-86394DFBC3E7}" dt="2022-02-01T04:11:20.612" v="267" actId="1440"/>
          <ac:picMkLst>
            <pc:docMk/>
            <pc:sldMk cId="460153747" sldId="2134805598"/>
            <ac:picMk id="13" creationId="{59EF4566-A284-4AD1-8F2A-5B568D4BDE8F}"/>
          </ac:picMkLst>
        </pc:picChg>
      </pc:sldChg>
      <pc:sldChg chg="addSp delSp modSp mod addAnim delAnim modAnim">
        <pc:chgData name="Brian Jackett" userId="e2c557f4-fffa-4012-a1e1-e15087bfdbac" providerId="ADAL" clId="{DE813180-B9C8-486E-970A-86394DFBC3E7}" dt="2022-02-01T04:05:28.634" v="251"/>
        <pc:sldMkLst>
          <pc:docMk/>
          <pc:sldMk cId="4046856784" sldId="2134805599"/>
        </pc:sldMkLst>
        <pc:spChg chg="add del">
          <ac:chgData name="Brian Jackett" userId="e2c557f4-fffa-4012-a1e1-e15087bfdbac" providerId="ADAL" clId="{DE813180-B9C8-486E-970A-86394DFBC3E7}" dt="2022-02-01T03:59:33.794" v="58" actId="478"/>
          <ac:spMkLst>
            <pc:docMk/>
            <pc:sldMk cId="4046856784" sldId="2134805599"/>
            <ac:spMk id="2" creationId="{23CB3C57-66EA-479F-9D94-AE354772BEA8}"/>
          </ac:spMkLst>
        </pc:spChg>
        <pc:picChg chg="add mod">
          <ac:chgData name="Brian Jackett" userId="e2c557f4-fffa-4012-a1e1-e15087bfdbac" providerId="ADAL" clId="{DE813180-B9C8-486E-970A-86394DFBC3E7}" dt="2022-02-01T04:04:39.143" v="247" actId="1038"/>
          <ac:picMkLst>
            <pc:docMk/>
            <pc:sldMk cId="4046856784" sldId="2134805599"/>
            <ac:picMk id="4" creationId="{2151AA92-9D49-436D-9248-A88410186999}"/>
          </ac:picMkLst>
        </pc:picChg>
        <pc:picChg chg="add del">
          <ac:chgData name="Brian Jackett" userId="e2c557f4-fffa-4012-a1e1-e15087bfdbac" providerId="ADAL" clId="{DE813180-B9C8-486E-970A-86394DFBC3E7}" dt="2022-02-01T03:59:57.257" v="63" actId="22"/>
          <ac:picMkLst>
            <pc:docMk/>
            <pc:sldMk cId="4046856784" sldId="2134805599"/>
            <ac:picMk id="6" creationId="{B0CC469E-5085-4466-B82F-18FE222166B2}"/>
          </ac:picMkLst>
        </pc:picChg>
        <pc:picChg chg="add mod">
          <ac:chgData name="Brian Jackett" userId="e2c557f4-fffa-4012-a1e1-e15087bfdbac" providerId="ADAL" clId="{DE813180-B9C8-486E-970A-86394DFBC3E7}" dt="2022-02-01T04:04:39.143" v="247" actId="1038"/>
          <ac:picMkLst>
            <pc:docMk/>
            <pc:sldMk cId="4046856784" sldId="2134805599"/>
            <ac:picMk id="9" creationId="{6C8048E1-1AF6-4AB8-88BF-CC1318A29704}"/>
          </ac:picMkLst>
        </pc:picChg>
        <pc:picChg chg="add mod">
          <ac:chgData name="Brian Jackett" userId="e2c557f4-fffa-4012-a1e1-e15087bfdbac" providerId="ADAL" clId="{DE813180-B9C8-486E-970A-86394DFBC3E7}" dt="2022-02-01T04:04:35.060" v="227" actId="1037"/>
          <ac:picMkLst>
            <pc:docMk/>
            <pc:sldMk cId="4046856784" sldId="2134805599"/>
            <ac:picMk id="11" creationId="{06ECBF8F-347B-449B-BDE4-75D33F0C501D}"/>
          </ac:picMkLst>
        </pc:picChg>
        <pc:picChg chg="add mod modCrop">
          <ac:chgData name="Brian Jackett" userId="e2c557f4-fffa-4012-a1e1-e15087bfdbac" providerId="ADAL" clId="{DE813180-B9C8-486E-970A-86394DFBC3E7}" dt="2022-02-01T04:04:35.060" v="227" actId="1037"/>
          <ac:picMkLst>
            <pc:docMk/>
            <pc:sldMk cId="4046856784" sldId="2134805599"/>
            <ac:picMk id="14" creationId="{A06CF50C-3414-4A9C-BC93-C7591BEF148B}"/>
          </ac:picMkLst>
        </pc:picChg>
        <pc:picChg chg="add mod">
          <ac:chgData name="Brian Jackett" userId="e2c557f4-fffa-4012-a1e1-e15087bfdbac" providerId="ADAL" clId="{DE813180-B9C8-486E-970A-86394DFBC3E7}" dt="2022-02-01T04:04:35.060" v="227" actId="1037"/>
          <ac:picMkLst>
            <pc:docMk/>
            <pc:sldMk cId="4046856784" sldId="2134805599"/>
            <ac:picMk id="16" creationId="{41BF1164-E402-405A-84AE-DEE3162CEADD}"/>
          </ac:picMkLst>
        </pc:picChg>
        <pc:picChg chg="add mod">
          <ac:chgData name="Brian Jackett" userId="e2c557f4-fffa-4012-a1e1-e15087bfdbac" providerId="ADAL" clId="{DE813180-B9C8-486E-970A-86394DFBC3E7}" dt="2022-02-01T04:04:32.751" v="197" actId="571"/>
          <ac:picMkLst>
            <pc:docMk/>
            <pc:sldMk cId="4046856784" sldId="2134805599"/>
            <ac:picMk id="17" creationId="{E6B8EFF2-545F-4FED-B4A2-7DBB710A5877}"/>
          </ac:picMkLst>
        </pc:picChg>
        <pc:picChg chg="add mod">
          <ac:chgData name="Brian Jackett" userId="e2c557f4-fffa-4012-a1e1-e15087bfdbac" providerId="ADAL" clId="{DE813180-B9C8-486E-970A-86394DFBC3E7}" dt="2022-02-01T04:04:32.751" v="197" actId="571"/>
          <ac:picMkLst>
            <pc:docMk/>
            <pc:sldMk cId="4046856784" sldId="2134805599"/>
            <ac:picMk id="18" creationId="{EA516061-E979-4967-A5F8-7FCCA98DEAD0}"/>
          </ac:picMkLst>
        </pc:picChg>
        <pc:picChg chg="add mod">
          <ac:chgData name="Brian Jackett" userId="e2c557f4-fffa-4012-a1e1-e15087bfdbac" providerId="ADAL" clId="{DE813180-B9C8-486E-970A-86394DFBC3E7}" dt="2022-02-01T04:04:32.751" v="197" actId="571"/>
          <ac:picMkLst>
            <pc:docMk/>
            <pc:sldMk cId="4046856784" sldId="2134805599"/>
            <ac:picMk id="19" creationId="{62088429-4981-4976-8D63-5427AB9610B7}"/>
          </ac:picMkLst>
        </pc:picChg>
      </pc:sldChg>
    </pc:docChg>
  </pc:docChgLst>
  <pc:docChgLst>
    <pc:chgData name="Surbhi Gupta" userId="4cd92b39-496c-4ea1-b8de-864f8b027b89" providerId="ADAL" clId="{D0B49028-513E-468D-874B-8366149E6823}"/>
    <pc:docChg chg="undo custSel modSld">
      <pc:chgData name="Surbhi Gupta" userId="4cd92b39-496c-4ea1-b8de-864f8b027b89" providerId="ADAL" clId="{D0B49028-513E-468D-874B-8366149E6823}" dt="2022-04-26T10:59:55.020" v="458" actId="1076"/>
      <pc:docMkLst>
        <pc:docMk/>
      </pc:docMkLst>
      <pc:sldChg chg="addSp delSp modSp mod modNotesTx">
        <pc:chgData name="Surbhi Gupta" userId="4cd92b39-496c-4ea1-b8de-864f8b027b89" providerId="ADAL" clId="{D0B49028-513E-468D-874B-8366149E6823}" dt="2022-04-26T10:59:55.020" v="458" actId="1076"/>
        <pc:sldMkLst>
          <pc:docMk/>
          <pc:sldMk cId="1247101359" sldId="2145707276"/>
        </pc:sldMkLst>
        <pc:spChg chg="del mod">
          <ac:chgData name="Surbhi Gupta" userId="4cd92b39-496c-4ea1-b8de-864f8b027b89" providerId="ADAL" clId="{D0B49028-513E-468D-874B-8366149E6823}" dt="2022-04-26T10:58:30.272" v="448" actId="478"/>
          <ac:spMkLst>
            <pc:docMk/>
            <pc:sldMk cId="1247101359" sldId="2145707276"/>
            <ac:spMk id="5" creationId="{64F34A9E-669C-FD4C-C3FE-2C9227B887D9}"/>
          </ac:spMkLst>
        </pc:spChg>
        <pc:spChg chg="add">
          <ac:chgData name="Surbhi Gupta" userId="4cd92b39-496c-4ea1-b8de-864f8b027b89" providerId="ADAL" clId="{D0B49028-513E-468D-874B-8366149E6823}" dt="2022-04-26T10:50:11.246" v="219" actId="22"/>
          <ac:spMkLst>
            <pc:docMk/>
            <pc:sldMk cId="1247101359" sldId="2145707276"/>
            <ac:spMk id="8" creationId="{09981C4C-2D40-9A9D-7CA3-2695E1232D94}"/>
          </ac:spMkLst>
        </pc:spChg>
        <pc:spChg chg="add">
          <ac:chgData name="Surbhi Gupta" userId="4cd92b39-496c-4ea1-b8de-864f8b027b89" providerId="ADAL" clId="{D0B49028-513E-468D-874B-8366149E6823}" dt="2022-04-26T10:50:11.246" v="219" actId="22"/>
          <ac:spMkLst>
            <pc:docMk/>
            <pc:sldMk cId="1247101359" sldId="2145707276"/>
            <ac:spMk id="11" creationId="{C1518712-A006-3E06-2324-56B38A8EB133}"/>
          </ac:spMkLst>
        </pc:spChg>
        <pc:spChg chg="add">
          <ac:chgData name="Surbhi Gupta" userId="4cd92b39-496c-4ea1-b8de-864f8b027b89" providerId="ADAL" clId="{D0B49028-513E-468D-874B-8366149E6823}" dt="2022-04-26T10:50:11.246" v="219" actId="22"/>
          <ac:spMkLst>
            <pc:docMk/>
            <pc:sldMk cId="1247101359" sldId="2145707276"/>
            <ac:spMk id="20" creationId="{1E337BB3-DADC-AFF5-9509-E0ADE916B4A7}"/>
          </ac:spMkLst>
        </pc:spChg>
        <pc:spChg chg="ord">
          <ac:chgData name="Surbhi Gupta" userId="4cd92b39-496c-4ea1-b8de-864f8b027b89" providerId="ADAL" clId="{D0B49028-513E-468D-874B-8366149E6823}" dt="2022-04-26T10:43:39.929" v="168" actId="166"/>
          <ac:spMkLst>
            <pc:docMk/>
            <pc:sldMk cId="1247101359" sldId="2145707276"/>
            <ac:spMk id="23" creationId="{A2450CC2-0D85-43EC-8DA3-595A6ED0E98F}"/>
          </ac:spMkLst>
        </pc:spChg>
        <pc:spChg chg="add">
          <ac:chgData name="Surbhi Gupta" userId="4cd92b39-496c-4ea1-b8de-864f8b027b89" providerId="ADAL" clId="{D0B49028-513E-468D-874B-8366149E6823}" dt="2022-04-26T10:50:24.012" v="220" actId="22"/>
          <ac:spMkLst>
            <pc:docMk/>
            <pc:sldMk cId="1247101359" sldId="2145707276"/>
            <ac:spMk id="24" creationId="{A36917CC-8B02-D0C1-FA65-1487D49E7FCC}"/>
          </ac:spMkLst>
        </pc:spChg>
        <pc:spChg chg="del mod ord">
          <ac:chgData name="Surbhi Gupta" userId="4cd92b39-496c-4ea1-b8de-864f8b027b89" providerId="ADAL" clId="{D0B49028-513E-468D-874B-8366149E6823}" dt="2022-04-26T10:47:02.981" v="218" actId="478"/>
          <ac:spMkLst>
            <pc:docMk/>
            <pc:sldMk cId="1247101359" sldId="2145707276"/>
            <ac:spMk id="25" creationId="{08AA88E9-53A3-4D01-AFB1-A67C77DE2A9F}"/>
          </ac:spMkLst>
        </pc:spChg>
        <pc:spChg chg="mod ord">
          <ac:chgData name="Surbhi Gupta" userId="4cd92b39-496c-4ea1-b8de-864f8b027b89" providerId="ADAL" clId="{D0B49028-513E-468D-874B-8366149E6823}" dt="2022-04-26T10:59:31.651" v="457" actId="1076"/>
          <ac:spMkLst>
            <pc:docMk/>
            <pc:sldMk cId="1247101359" sldId="2145707276"/>
            <ac:spMk id="33" creationId="{94DB5CBE-95AD-4FC6-8C7B-739B6EB97627}"/>
          </ac:spMkLst>
        </pc:spChg>
        <pc:spChg chg="mod">
          <ac:chgData name="Surbhi Gupta" userId="4cd92b39-496c-4ea1-b8de-864f8b027b89" providerId="ADAL" clId="{D0B49028-513E-468D-874B-8366149E6823}" dt="2022-04-26T10:44:40.333" v="172" actId="1076"/>
          <ac:spMkLst>
            <pc:docMk/>
            <pc:sldMk cId="1247101359" sldId="2145707276"/>
            <ac:spMk id="34" creationId="{806D5C58-48E5-45BA-A045-EC429FE28F72}"/>
          </ac:spMkLst>
        </pc:spChg>
        <pc:spChg chg="add mod">
          <ac:chgData name="Surbhi Gupta" userId="4cd92b39-496c-4ea1-b8de-864f8b027b89" providerId="ADAL" clId="{D0B49028-513E-468D-874B-8366149E6823}" dt="2022-04-26T10:45:04.290" v="178" actId="571"/>
          <ac:spMkLst>
            <pc:docMk/>
            <pc:sldMk cId="1247101359" sldId="2145707276"/>
            <ac:spMk id="36" creationId="{F933AB80-3478-D9C1-15E8-F4427A5A35FA}"/>
          </ac:spMkLst>
        </pc:spChg>
        <pc:spChg chg="mod ord">
          <ac:chgData name="Surbhi Gupta" userId="4cd92b39-496c-4ea1-b8de-864f8b027b89" providerId="ADAL" clId="{D0B49028-513E-468D-874B-8366149E6823}" dt="2022-04-26T10:52:58.132" v="412" actId="166"/>
          <ac:spMkLst>
            <pc:docMk/>
            <pc:sldMk cId="1247101359" sldId="2145707276"/>
            <ac:spMk id="50" creationId="{3886C967-42FA-4EF8-9DEA-4AF24ECC189E}"/>
          </ac:spMkLst>
        </pc:spChg>
        <pc:spChg chg="add mod">
          <ac:chgData name="Surbhi Gupta" userId="4cd92b39-496c-4ea1-b8de-864f8b027b89" providerId="ADAL" clId="{D0B49028-513E-468D-874B-8366149E6823}" dt="2022-04-26T10:53:20.249" v="416" actId="571"/>
          <ac:spMkLst>
            <pc:docMk/>
            <pc:sldMk cId="1247101359" sldId="2145707276"/>
            <ac:spMk id="52" creationId="{6696B1CE-9D4C-6082-A1C6-AE06F4AF6816}"/>
          </ac:spMkLst>
        </pc:spChg>
        <pc:spChg chg="add mod">
          <ac:chgData name="Surbhi Gupta" userId="4cd92b39-496c-4ea1-b8de-864f8b027b89" providerId="ADAL" clId="{D0B49028-513E-468D-874B-8366149E6823}" dt="2022-04-26T10:54:17.434" v="442" actId="14100"/>
          <ac:spMkLst>
            <pc:docMk/>
            <pc:sldMk cId="1247101359" sldId="2145707276"/>
            <ac:spMk id="54" creationId="{F7577881-0D45-0BE8-7714-C0725E08E053}"/>
          </ac:spMkLst>
        </pc:spChg>
        <pc:spChg chg="add mod ord">
          <ac:chgData name="Surbhi Gupta" userId="4cd92b39-496c-4ea1-b8de-864f8b027b89" providerId="ADAL" clId="{D0B49028-513E-468D-874B-8366149E6823}" dt="2022-04-26T10:59:01.286" v="453" actId="166"/>
          <ac:spMkLst>
            <pc:docMk/>
            <pc:sldMk cId="1247101359" sldId="2145707276"/>
            <ac:spMk id="55" creationId="{7B608F18-EC54-9316-9719-BB5C11330858}"/>
          </ac:spMkLst>
        </pc:spChg>
        <pc:spChg chg="mod">
          <ac:chgData name="Surbhi Gupta" userId="4cd92b39-496c-4ea1-b8de-864f8b027b89" providerId="ADAL" clId="{D0B49028-513E-468D-874B-8366149E6823}" dt="2022-04-26T10:58:52.069" v="451" actId="1076"/>
          <ac:spMkLst>
            <pc:docMk/>
            <pc:sldMk cId="1247101359" sldId="2145707276"/>
            <ac:spMk id="65" creationId="{20B00786-2330-4F60-AEFD-545A4DAE0F4D}"/>
          </ac:spMkLst>
        </pc:spChg>
        <pc:spChg chg="mod">
          <ac:chgData name="Surbhi Gupta" userId="4cd92b39-496c-4ea1-b8de-864f8b027b89" providerId="ADAL" clId="{D0B49028-513E-468D-874B-8366149E6823}" dt="2022-04-26T10:59:55.020" v="458" actId="1076"/>
          <ac:spMkLst>
            <pc:docMk/>
            <pc:sldMk cId="1247101359" sldId="2145707276"/>
            <ac:spMk id="73" creationId="{1F207C2B-FC32-45FD-8665-FEC0532C2A3E}"/>
          </ac:spMkLst>
        </pc:spChg>
        <pc:picChg chg="del">
          <ac:chgData name="Surbhi Gupta" userId="4cd92b39-496c-4ea1-b8de-864f8b027b89" providerId="ADAL" clId="{D0B49028-513E-468D-874B-8366149E6823}" dt="2022-04-25T14:50:18.648" v="18" actId="478"/>
          <ac:picMkLst>
            <pc:docMk/>
            <pc:sldMk cId="1247101359" sldId="2145707276"/>
            <ac:picMk id="8" creationId="{413472EE-CFF1-0844-0FEC-03A9EE338C47}"/>
          </ac:picMkLst>
        </pc:picChg>
        <pc:picChg chg="add mod">
          <ac:chgData name="Surbhi Gupta" userId="4cd92b39-496c-4ea1-b8de-864f8b027b89" providerId="ADAL" clId="{D0B49028-513E-468D-874B-8366149E6823}" dt="2022-04-26T10:45:06.952" v="179" actId="1076"/>
          <ac:picMkLst>
            <pc:docMk/>
            <pc:sldMk cId="1247101359" sldId="2145707276"/>
            <ac:picMk id="14" creationId="{63896CEB-8A4D-872F-8096-E524B8A20D14}"/>
          </ac:picMkLst>
        </pc:picChg>
        <pc:picChg chg="add">
          <ac:chgData name="Surbhi Gupta" userId="4cd92b39-496c-4ea1-b8de-864f8b027b89" providerId="ADAL" clId="{D0B49028-513E-468D-874B-8366149E6823}" dt="2022-04-26T10:50:24.012" v="220" actId="22"/>
          <ac:picMkLst>
            <pc:docMk/>
            <pc:sldMk cId="1247101359" sldId="2145707276"/>
            <ac:picMk id="21" creationId="{00A6A130-E21A-7EF5-9762-EBC953F074AB}"/>
          </ac:picMkLst>
        </pc:picChg>
        <pc:picChg chg="add">
          <ac:chgData name="Surbhi Gupta" userId="4cd92b39-496c-4ea1-b8de-864f8b027b89" providerId="ADAL" clId="{D0B49028-513E-468D-874B-8366149E6823}" dt="2022-04-26T10:50:24.012" v="220" actId="22"/>
          <ac:picMkLst>
            <pc:docMk/>
            <pc:sldMk cId="1247101359" sldId="2145707276"/>
            <ac:picMk id="22" creationId="{3FE14A35-CC88-1436-A7AB-3B43ECDAAB0A}"/>
          </ac:picMkLst>
        </pc:picChg>
        <pc:picChg chg="add">
          <ac:chgData name="Surbhi Gupta" userId="4cd92b39-496c-4ea1-b8de-864f8b027b89" providerId="ADAL" clId="{D0B49028-513E-468D-874B-8366149E6823}" dt="2022-04-26T10:50:24.012" v="220" actId="22"/>
          <ac:picMkLst>
            <pc:docMk/>
            <pc:sldMk cId="1247101359" sldId="2145707276"/>
            <ac:picMk id="26" creationId="{E935B40C-0E05-20BE-299C-3220ABD18666}"/>
          </ac:picMkLst>
        </pc:picChg>
        <pc:picChg chg="add mod ord">
          <ac:chgData name="Surbhi Gupta" userId="4cd92b39-496c-4ea1-b8de-864f8b027b89" providerId="ADAL" clId="{D0B49028-513E-468D-874B-8366149E6823}" dt="2022-04-26T10:57:02.995" v="445" actId="1076"/>
          <ac:picMkLst>
            <pc:docMk/>
            <pc:sldMk cId="1247101359" sldId="2145707276"/>
            <ac:picMk id="28" creationId="{B414B049-57C8-7233-1236-1489A7A431A9}"/>
          </ac:picMkLst>
        </pc:picChg>
        <pc:picChg chg="add mod">
          <ac:chgData name="Surbhi Gupta" userId="4cd92b39-496c-4ea1-b8de-864f8b027b89" providerId="ADAL" clId="{D0B49028-513E-468D-874B-8366149E6823}" dt="2022-04-26T10:53:20.249" v="416" actId="571"/>
          <ac:picMkLst>
            <pc:docMk/>
            <pc:sldMk cId="1247101359" sldId="2145707276"/>
            <ac:picMk id="53" creationId="{CD818701-B97E-BFE5-722B-B027C8850740}"/>
          </ac:picMkLst>
        </pc:picChg>
      </pc:sldChg>
    </pc:docChg>
  </pc:docChgLst>
  <pc:docChgLst>
    <pc:chgData name="Vesa Juvonen" userId="c7243be1-99a3-4752-ab2a-0cf698cf8236" providerId="ADAL" clId="{EC46D90A-AB7D-46B3-8F9E-73C1F9F059F5}"/>
    <pc:docChg chg="undo custSel addSld delSld modSld modSection">
      <pc:chgData name="Vesa Juvonen" userId="c7243be1-99a3-4752-ab2a-0cf698cf8236" providerId="ADAL" clId="{EC46D90A-AB7D-46B3-8F9E-73C1F9F059F5}" dt="2021-12-07T18:32:53.189" v="246" actId="1076"/>
      <pc:docMkLst>
        <pc:docMk/>
      </pc:docMkLst>
      <pc:sldChg chg="modSp mod">
        <pc:chgData name="Vesa Juvonen" userId="c7243be1-99a3-4752-ab2a-0cf698cf8236" providerId="ADAL" clId="{EC46D90A-AB7D-46B3-8F9E-73C1F9F059F5}" dt="2021-12-03T15:26:15.474" v="67" actId="6549"/>
        <pc:sldMkLst>
          <pc:docMk/>
          <pc:sldMk cId="2967945684" sldId="277"/>
        </pc:sldMkLst>
        <pc:spChg chg="mod">
          <ac:chgData name="Vesa Juvonen" userId="c7243be1-99a3-4752-ab2a-0cf698cf8236" providerId="ADAL" clId="{EC46D90A-AB7D-46B3-8F9E-73C1F9F059F5}" dt="2021-12-03T15:26:15.474" v="67" actId="6549"/>
          <ac:spMkLst>
            <pc:docMk/>
            <pc:sldMk cId="2967945684" sldId="277"/>
            <ac:spMk id="4" creationId="{A04E16D6-6682-4068-BF11-BA8E4E8E1BBC}"/>
          </ac:spMkLst>
        </pc:spChg>
      </pc:sldChg>
      <pc:sldChg chg="modSp mod">
        <pc:chgData name="Vesa Juvonen" userId="c7243be1-99a3-4752-ab2a-0cf698cf8236" providerId="ADAL" clId="{EC46D90A-AB7D-46B3-8F9E-73C1F9F059F5}" dt="2021-12-03T15:31:16.554" v="155" actId="20577"/>
        <pc:sldMkLst>
          <pc:docMk/>
          <pc:sldMk cId="287163252" sldId="1567"/>
        </pc:sldMkLst>
        <pc:spChg chg="mod">
          <ac:chgData name="Vesa Juvonen" userId="c7243be1-99a3-4752-ab2a-0cf698cf8236" providerId="ADAL" clId="{EC46D90A-AB7D-46B3-8F9E-73C1F9F059F5}" dt="2021-12-03T15:31:16.554" v="155" actId="20577"/>
          <ac:spMkLst>
            <pc:docMk/>
            <pc:sldMk cId="287163252" sldId="1567"/>
            <ac:spMk id="5" creationId="{9B6ECC88-D921-48D6-BA85-F52F354F9C35}"/>
          </ac:spMkLst>
        </pc:spChg>
        <pc:spChg chg="mod">
          <ac:chgData name="Vesa Juvonen" userId="c7243be1-99a3-4752-ab2a-0cf698cf8236" providerId="ADAL" clId="{EC46D90A-AB7D-46B3-8F9E-73C1F9F059F5}" dt="2021-12-03T15:22:20.656" v="8" actId="20577"/>
          <ac:spMkLst>
            <pc:docMk/>
            <pc:sldMk cId="287163252" sldId="1567"/>
            <ac:spMk id="8" creationId="{00000000-0000-0000-0000-000000000000}"/>
          </ac:spMkLst>
        </pc:spChg>
      </pc:sldChg>
      <pc:sldChg chg="modSp mod">
        <pc:chgData name="Vesa Juvonen" userId="c7243be1-99a3-4752-ab2a-0cf698cf8236" providerId="ADAL" clId="{EC46D90A-AB7D-46B3-8F9E-73C1F9F059F5}" dt="2021-12-03T15:26:32.367" v="101" actId="20577"/>
        <pc:sldMkLst>
          <pc:docMk/>
          <pc:sldMk cId="2773584698" sldId="1621"/>
        </pc:sldMkLst>
        <pc:spChg chg="mod">
          <ac:chgData name="Vesa Juvonen" userId="c7243be1-99a3-4752-ab2a-0cf698cf8236" providerId="ADAL" clId="{EC46D90A-AB7D-46B3-8F9E-73C1F9F059F5}" dt="2021-12-03T15:26:32.367" v="101" actId="20577"/>
          <ac:spMkLst>
            <pc:docMk/>
            <pc:sldMk cId="2773584698" sldId="1621"/>
            <ac:spMk id="7" creationId="{6F939F32-4E37-4CA3-B710-00610E5E59D3}"/>
          </ac:spMkLst>
        </pc:spChg>
      </pc:sldChg>
      <pc:sldChg chg="addSp delSp modSp mod">
        <pc:chgData name="Vesa Juvonen" userId="c7243be1-99a3-4752-ab2a-0cf698cf8236" providerId="ADAL" clId="{EC46D90A-AB7D-46B3-8F9E-73C1F9F059F5}" dt="2021-12-07T18:32:16.369" v="231" actId="1076"/>
        <pc:sldMkLst>
          <pc:docMk/>
          <pc:sldMk cId="10702720" sldId="2079"/>
        </pc:sldMkLst>
        <pc:spChg chg="mod">
          <ac:chgData name="Vesa Juvonen" userId="c7243be1-99a3-4752-ab2a-0cf698cf8236" providerId="ADAL" clId="{EC46D90A-AB7D-46B3-8F9E-73C1F9F059F5}" dt="2021-12-03T15:23:05.188" v="34" actId="1076"/>
          <ac:spMkLst>
            <pc:docMk/>
            <pc:sldMk cId="10702720" sldId="2079"/>
            <ac:spMk id="5" creationId="{00000000-0000-0000-0000-000000000000}"/>
          </ac:spMkLst>
        </pc:spChg>
        <pc:spChg chg="mod">
          <ac:chgData name="Vesa Juvonen" userId="c7243be1-99a3-4752-ab2a-0cf698cf8236" providerId="ADAL" clId="{EC46D90A-AB7D-46B3-8F9E-73C1F9F059F5}" dt="2021-12-07T18:31:37.332" v="223" actId="6549"/>
          <ac:spMkLst>
            <pc:docMk/>
            <pc:sldMk cId="10702720" sldId="2079"/>
            <ac:spMk id="8" creationId="{00000000-0000-0000-0000-000000000000}"/>
          </ac:spMkLst>
        </pc:spChg>
        <pc:picChg chg="del">
          <ac:chgData name="Vesa Juvonen" userId="c7243be1-99a3-4752-ab2a-0cf698cf8236" providerId="ADAL" clId="{EC46D90A-AB7D-46B3-8F9E-73C1F9F059F5}" dt="2021-12-03T15:27:56.480" v="118" actId="478"/>
          <ac:picMkLst>
            <pc:docMk/>
            <pc:sldMk cId="10702720" sldId="2079"/>
            <ac:picMk id="4" creationId="{7DB0AB20-393E-43FC-A4C1-47BB79E58899}"/>
          </ac:picMkLst>
        </pc:picChg>
        <pc:picChg chg="add del mod">
          <ac:chgData name="Vesa Juvonen" userId="c7243be1-99a3-4752-ab2a-0cf698cf8236" providerId="ADAL" clId="{EC46D90A-AB7D-46B3-8F9E-73C1F9F059F5}" dt="2021-12-07T18:31:41.395" v="224" actId="478"/>
          <ac:picMkLst>
            <pc:docMk/>
            <pc:sldMk cId="10702720" sldId="2079"/>
            <ac:picMk id="6" creationId="{7EC86178-2EA2-4890-9519-9CF15475DCEE}"/>
          </ac:picMkLst>
        </pc:picChg>
        <pc:picChg chg="add del mod">
          <ac:chgData name="Vesa Juvonen" userId="c7243be1-99a3-4752-ab2a-0cf698cf8236" providerId="ADAL" clId="{EC46D90A-AB7D-46B3-8F9E-73C1F9F059F5}" dt="2021-12-07T18:31:41.395" v="224" actId="478"/>
          <ac:picMkLst>
            <pc:docMk/>
            <pc:sldMk cId="10702720" sldId="2079"/>
            <ac:picMk id="10" creationId="{27558C67-F9C9-4111-AE78-AEF975C45A10}"/>
          </ac:picMkLst>
        </pc:picChg>
        <pc:picChg chg="del">
          <ac:chgData name="Vesa Juvonen" userId="c7243be1-99a3-4752-ab2a-0cf698cf8236" providerId="ADAL" clId="{EC46D90A-AB7D-46B3-8F9E-73C1F9F059F5}" dt="2021-12-03T15:22:43.903" v="23" actId="478"/>
          <ac:picMkLst>
            <pc:docMk/>
            <pc:sldMk cId="10702720" sldId="2079"/>
            <ac:picMk id="12" creationId="{969948FD-D1E4-4840-BA51-8C4606E0679D}"/>
          </ac:picMkLst>
        </pc:picChg>
        <pc:picChg chg="add mod">
          <ac:chgData name="Vesa Juvonen" userId="c7243be1-99a3-4752-ab2a-0cf698cf8236" providerId="ADAL" clId="{EC46D90A-AB7D-46B3-8F9E-73C1F9F059F5}" dt="2021-12-07T18:32:16.369" v="231" actId="1076"/>
          <ac:picMkLst>
            <pc:docMk/>
            <pc:sldMk cId="10702720" sldId="2079"/>
            <ac:picMk id="13" creationId="{D3360760-1B82-4885-95DC-834370A8B988}"/>
          </ac:picMkLst>
        </pc:picChg>
        <pc:picChg chg="add mod">
          <ac:chgData name="Vesa Juvonen" userId="c7243be1-99a3-4752-ab2a-0cf698cf8236" providerId="ADAL" clId="{EC46D90A-AB7D-46B3-8F9E-73C1F9F059F5}" dt="2021-12-07T18:32:16.369" v="231" actId="1076"/>
          <ac:picMkLst>
            <pc:docMk/>
            <pc:sldMk cId="10702720" sldId="2079"/>
            <ac:picMk id="1026" creationId="{3B76FEF5-96C1-4EA5-B5DF-6900C3AA8563}"/>
          </ac:picMkLst>
        </pc:picChg>
        <pc:picChg chg="del">
          <ac:chgData name="Vesa Juvonen" userId="c7243be1-99a3-4752-ab2a-0cf698cf8236" providerId="ADAL" clId="{EC46D90A-AB7D-46B3-8F9E-73C1F9F059F5}" dt="2021-12-03T15:22:43.903" v="23" actId="478"/>
          <ac:picMkLst>
            <pc:docMk/>
            <pc:sldMk cId="10702720" sldId="2079"/>
            <ac:picMk id="1026" creationId="{9B8ACE45-C429-4565-A740-CEF63E9734EE}"/>
          </ac:picMkLst>
        </pc:picChg>
        <pc:picChg chg="del">
          <ac:chgData name="Vesa Juvonen" userId="c7243be1-99a3-4752-ab2a-0cf698cf8236" providerId="ADAL" clId="{EC46D90A-AB7D-46B3-8F9E-73C1F9F059F5}" dt="2021-12-03T15:22:43.903" v="23" actId="478"/>
          <ac:picMkLst>
            <pc:docMk/>
            <pc:sldMk cId="10702720" sldId="2079"/>
            <ac:picMk id="1028" creationId="{D399F0B7-623C-4637-BA59-DEB1F55A6650}"/>
          </ac:picMkLst>
        </pc:picChg>
        <pc:picChg chg="del">
          <ac:chgData name="Vesa Juvonen" userId="c7243be1-99a3-4752-ab2a-0cf698cf8236" providerId="ADAL" clId="{EC46D90A-AB7D-46B3-8F9E-73C1F9F059F5}" dt="2021-12-03T15:22:43.903" v="23" actId="478"/>
          <ac:picMkLst>
            <pc:docMk/>
            <pc:sldMk cId="10702720" sldId="2079"/>
            <ac:picMk id="1030" creationId="{A1DD3521-22D7-49BE-866C-2E34A9AAC665}"/>
          </ac:picMkLst>
        </pc:picChg>
      </pc:sldChg>
      <pc:sldChg chg="addSp delSp modSp mod">
        <pc:chgData name="Vesa Juvonen" userId="c7243be1-99a3-4752-ab2a-0cf698cf8236" providerId="ADAL" clId="{EC46D90A-AB7D-46B3-8F9E-73C1F9F059F5}" dt="2021-12-07T18:32:53.189" v="246" actId="1076"/>
        <pc:sldMkLst>
          <pc:docMk/>
          <pc:sldMk cId="778883926" sldId="2076136264"/>
        </pc:sldMkLst>
        <pc:spChg chg="mod">
          <ac:chgData name="Vesa Juvonen" userId="c7243be1-99a3-4752-ab2a-0cf698cf8236" providerId="ADAL" clId="{EC46D90A-AB7D-46B3-8F9E-73C1F9F059F5}" dt="2021-12-07T18:32:38.257" v="241" actId="14100"/>
          <ac:spMkLst>
            <pc:docMk/>
            <pc:sldMk cId="778883926" sldId="2076136264"/>
            <ac:spMk id="14" creationId="{953584C8-8734-42EA-AD16-6AA2B405D249}"/>
          </ac:spMkLst>
        </pc:spChg>
        <pc:picChg chg="add del mod">
          <ac:chgData name="Vesa Juvonen" userId="c7243be1-99a3-4752-ab2a-0cf698cf8236" providerId="ADAL" clId="{EC46D90A-AB7D-46B3-8F9E-73C1F9F059F5}" dt="2021-12-07T18:32:35.564" v="240" actId="478"/>
          <ac:picMkLst>
            <pc:docMk/>
            <pc:sldMk cId="778883926" sldId="2076136264"/>
            <ac:picMk id="3" creationId="{A375FB7B-4AF8-4684-982D-251716D43A35}"/>
          </ac:picMkLst>
        </pc:picChg>
        <pc:picChg chg="add del mod">
          <ac:chgData name="Vesa Juvonen" userId="c7243be1-99a3-4752-ab2a-0cf698cf8236" providerId="ADAL" clId="{EC46D90A-AB7D-46B3-8F9E-73C1F9F059F5}" dt="2021-12-07T18:32:35.564" v="240" actId="478"/>
          <ac:picMkLst>
            <pc:docMk/>
            <pc:sldMk cId="778883926" sldId="2076136264"/>
            <ac:picMk id="5" creationId="{A89311C7-CD24-45F9-A995-CD2A6D82BDFB}"/>
          </ac:picMkLst>
        </pc:picChg>
        <pc:picChg chg="add mod">
          <ac:chgData name="Vesa Juvonen" userId="c7243be1-99a3-4752-ab2a-0cf698cf8236" providerId="ADAL" clId="{EC46D90A-AB7D-46B3-8F9E-73C1F9F059F5}" dt="2021-12-07T18:32:40.577" v="242" actId="1076"/>
          <ac:picMkLst>
            <pc:docMk/>
            <pc:sldMk cId="778883926" sldId="2076136264"/>
            <ac:picMk id="6" creationId="{CCDFF7DE-D097-4496-985C-DAC907E6026A}"/>
          </ac:picMkLst>
        </pc:picChg>
        <pc:picChg chg="add mod">
          <ac:chgData name="Vesa Juvonen" userId="c7243be1-99a3-4752-ab2a-0cf698cf8236" providerId="ADAL" clId="{EC46D90A-AB7D-46B3-8F9E-73C1F9F059F5}" dt="2021-12-07T18:32:53.189" v="246" actId="1076"/>
          <ac:picMkLst>
            <pc:docMk/>
            <pc:sldMk cId="778883926" sldId="2076136264"/>
            <ac:picMk id="7" creationId="{97EA162A-40D4-4FC5-A534-5998E851231A}"/>
          </ac:picMkLst>
        </pc:picChg>
        <pc:picChg chg="del">
          <ac:chgData name="Vesa Juvonen" userId="c7243be1-99a3-4752-ab2a-0cf698cf8236" providerId="ADAL" clId="{EC46D90A-AB7D-46B3-8F9E-73C1F9F059F5}" dt="2021-12-03T15:27:08.119" v="110" actId="478"/>
          <ac:picMkLst>
            <pc:docMk/>
            <pc:sldMk cId="778883926" sldId="2076136264"/>
            <ac:picMk id="9" creationId="{AD852385-F6AC-421A-8BBA-C0D735C0948C}"/>
          </ac:picMkLst>
        </pc:picChg>
        <pc:picChg chg="del">
          <ac:chgData name="Vesa Juvonen" userId="c7243be1-99a3-4752-ab2a-0cf698cf8236" providerId="ADAL" clId="{EC46D90A-AB7D-46B3-8F9E-73C1F9F059F5}" dt="2021-12-03T15:27:08.119" v="110" actId="478"/>
          <ac:picMkLst>
            <pc:docMk/>
            <pc:sldMk cId="778883926" sldId="2076136264"/>
            <ac:picMk id="12" creationId="{581A3713-09F9-4973-8D79-3A81326500F3}"/>
          </ac:picMkLst>
        </pc:picChg>
        <pc:picChg chg="del">
          <ac:chgData name="Vesa Juvonen" userId="c7243be1-99a3-4752-ab2a-0cf698cf8236" providerId="ADAL" clId="{EC46D90A-AB7D-46B3-8F9E-73C1F9F059F5}" dt="2021-12-03T15:27:08.119" v="110" actId="478"/>
          <ac:picMkLst>
            <pc:docMk/>
            <pc:sldMk cId="778883926" sldId="2076136264"/>
            <ac:picMk id="16" creationId="{6B96FFEA-7E0C-4DDE-A86F-9EACCBB31266}"/>
          </ac:picMkLst>
        </pc:picChg>
        <pc:picChg chg="del">
          <ac:chgData name="Vesa Juvonen" userId="c7243be1-99a3-4752-ab2a-0cf698cf8236" providerId="ADAL" clId="{EC46D90A-AB7D-46B3-8F9E-73C1F9F059F5}" dt="2021-12-03T15:27:08.119" v="110" actId="478"/>
          <ac:picMkLst>
            <pc:docMk/>
            <pc:sldMk cId="778883926" sldId="2076136264"/>
            <ac:picMk id="18" creationId="{AAD82286-A105-4A65-B082-F27F362B8937}"/>
          </ac:picMkLst>
        </pc:picChg>
        <pc:picChg chg="del">
          <ac:chgData name="Vesa Juvonen" userId="c7243be1-99a3-4752-ab2a-0cf698cf8236" providerId="ADAL" clId="{EC46D90A-AB7D-46B3-8F9E-73C1F9F059F5}" dt="2021-12-03T15:27:08.119" v="110" actId="478"/>
          <ac:picMkLst>
            <pc:docMk/>
            <pc:sldMk cId="778883926" sldId="2076136264"/>
            <ac:picMk id="20" creationId="{A612C071-2962-4F2F-9ECE-7553DB9D912C}"/>
          </ac:picMkLst>
        </pc:picChg>
      </pc:sldChg>
      <pc:sldChg chg="addSp delSp modSp mod addAnim delAnim">
        <pc:chgData name="Vesa Juvonen" userId="c7243be1-99a3-4752-ab2a-0cf698cf8236" providerId="ADAL" clId="{EC46D90A-AB7D-46B3-8F9E-73C1F9F059F5}" dt="2021-12-07T13:30:05.058" v="181" actId="1036"/>
        <pc:sldMkLst>
          <pc:docMk/>
          <pc:sldMk cId="2357998636" sldId="2076137670"/>
        </pc:sldMkLst>
        <pc:spChg chg="add del mod">
          <ac:chgData name="Vesa Juvonen" userId="c7243be1-99a3-4752-ab2a-0cf698cf8236" providerId="ADAL" clId="{EC46D90A-AB7D-46B3-8F9E-73C1F9F059F5}" dt="2021-12-07T13:28:40.730" v="169" actId="478"/>
          <ac:spMkLst>
            <pc:docMk/>
            <pc:sldMk cId="2357998636" sldId="2076137670"/>
            <ac:spMk id="2" creationId="{20D05FC5-1AEB-4D23-91CC-7B675679124F}"/>
          </ac:spMkLst>
        </pc:spChg>
        <pc:spChg chg="mod ord">
          <ac:chgData name="Vesa Juvonen" userId="c7243be1-99a3-4752-ab2a-0cf698cf8236" providerId="ADAL" clId="{EC46D90A-AB7D-46B3-8F9E-73C1F9F059F5}" dt="2021-12-07T13:29:58.440" v="178" actId="167"/>
          <ac:spMkLst>
            <pc:docMk/>
            <pc:sldMk cId="2357998636" sldId="2076137670"/>
            <ac:spMk id="7" creationId="{663155F4-022A-4445-BA2E-D9596A76C96E}"/>
          </ac:spMkLst>
        </pc:spChg>
        <pc:spChg chg="add del">
          <ac:chgData name="Vesa Juvonen" userId="c7243be1-99a3-4752-ab2a-0cf698cf8236" providerId="ADAL" clId="{EC46D90A-AB7D-46B3-8F9E-73C1F9F059F5}" dt="2021-12-07T13:28:42.891" v="170" actId="478"/>
          <ac:spMkLst>
            <pc:docMk/>
            <pc:sldMk cId="2357998636" sldId="2076137670"/>
            <ac:spMk id="13" creationId="{4AA2CB11-13E5-4FA3-89D2-1BAD9F7802C7}"/>
          </ac:spMkLst>
        </pc:spChg>
        <pc:picChg chg="add mod ord">
          <ac:chgData name="Vesa Juvonen" userId="c7243be1-99a3-4752-ab2a-0cf698cf8236" providerId="ADAL" clId="{EC46D90A-AB7D-46B3-8F9E-73C1F9F059F5}" dt="2021-12-07T13:30:05.058" v="181" actId="1036"/>
          <ac:picMkLst>
            <pc:docMk/>
            <pc:sldMk cId="2357998636" sldId="2076137670"/>
            <ac:picMk id="8" creationId="{028ED315-FD04-49DD-8200-3432965EB5F1}"/>
          </ac:picMkLst>
        </pc:picChg>
        <pc:picChg chg="del">
          <ac:chgData name="Vesa Juvonen" userId="c7243be1-99a3-4752-ab2a-0cf698cf8236" providerId="ADAL" clId="{EC46D90A-AB7D-46B3-8F9E-73C1F9F059F5}" dt="2021-12-07T13:29:49.528" v="172" actId="478"/>
          <ac:picMkLst>
            <pc:docMk/>
            <pc:sldMk cId="2357998636" sldId="2076137670"/>
            <ac:picMk id="9" creationId="{2E018907-B7C6-40BE-B283-99B9D2040B1A}"/>
          </ac:picMkLst>
        </pc:picChg>
        <pc:picChg chg="del">
          <ac:chgData name="Vesa Juvonen" userId="c7243be1-99a3-4752-ab2a-0cf698cf8236" providerId="ADAL" clId="{EC46D90A-AB7D-46B3-8F9E-73C1F9F059F5}" dt="2021-12-07T13:29:48.092" v="171" actId="478"/>
          <ac:picMkLst>
            <pc:docMk/>
            <pc:sldMk cId="2357998636" sldId="2076137670"/>
            <ac:picMk id="12" creationId="{7175D513-F02E-457D-81AD-9160577E6407}"/>
          </ac:picMkLst>
        </pc:picChg>
      </pc:sldChg>
      <pc:sldChg chg="del">
        <pc:chgData name="Vesa Juvonen" userId="c7243be1-99a3-4752-ab2a-0cf698cf8236" providerId="ADAL" clId="{EC46D90A-AB7D-46B3-8F9E-73C1F9F059F5}" dt="2021-12-03T15:26:08.306" v="64" actId="47"/>
        <pc:sldMkLst>
          <pc:docMk/>
          <pc:sldMk cId="2054408962" sldId="2076137752"/>
        </pc:sldMkLst>
      </pc:sldChg>
      <pc:sldChg chg="del">
        <pc:chgData name="Vesa Juvonen" userId="c7243be1-99a3-4752-ab2a-0cf698cf8236" providerId="ADAL" clId="{EC46D90A-AB7D-46B3-8F9E-73C1F9F059F5}" dt="2021-12-03T15:25:57.592" v="63" actId="47"/>
        <pc:sldMkLst>
          <pc:docMk/>
          <pc:sldMk cId="3772429531" sldId="2076137762"/>
        </pc:sldMkLst>
      </pc:sldChg>
      <pc:sldChg chg="addSp mod">
        <pc:chgData name="Vesa Juvonen" userId="c7243be1-99a3-4752-ab2a-0cf698cf8236" providerId="ADAL" clId="{EC46D90A-AB7D-46B3-8F9E-73C1F9F059F5}" dt="2021-12-03T15:25:51.398" v="61" actId="22"/>
        <pc:sldMkLst>
          <pc:docMk/>
          <pc:sldMk cId="1812315545" sldId="2134805597"/>
        </pc:sldMkLst>
        <pc:spChg chg="add">
          <ac:chgData name="Vesa Juvonen" userId="c7243be1-99a3-4752-ab2a-0cf698cf8236" providerId="ADAL" clId="{EC46D90A-AB7D-46B3-8F9E-73C1F9F059F5}" dt="2021-12-03T15:25:51.398" v="61" actId="22"/>
          <ac:spMkLst>
            <pc:docMk/>
            <pc:sldMk cId="1812315545" sldId="2134805597"/>
            <ac:spMk id="4" creationId="{FC8CF73D-B61B-455C-B3A1-B781B8FAE22B}"/>
          </ac:spMkLst>
        </pc:spChg>
      </pc:sldChg>
      <pc:sldChg chg="addSp delSp mod">
        <pc:chgData name="Vesa Juvonen" userId="c7243be1-99a3-4752-ab2a-0cf698cf8236" providerId="ADAL" clId="{EC46D90A-AB7D-46B3-8F9E-73C1F9F059F5}" dt="2021-12-07T13:30:11.817" v="182" actId="478"/>
        <pc:sldMkLst>
          <pc:docMk/>
          <pc:sldMk cId="460153747" sldId="2134805598"/>
        </pc:sldMkLst>
        <pc:spChg chg="add del">
          <ac:chgData name="Vesa Juvonen" userId="c7243be1-99a3-4752-ab2a-0cf698cf8236" providerId="ADAL" clId="{EC46D90A-AB7D-46B3-8F9E-73C1F9F059F5}" dt="2021-12-07T13:30:11.817" v="182" actId="478"/>
          <ac:spMkLst>
            <pc:docMk/>
            <pc:sldMk cId="460153747" sldId="2134805598"/>
            <ac:spMk id="5" creationId="{B7D97D1A-52B6-4B52-8C8E-76F8FF19C156}"/>
          </ac:spMkLst>
        </pc:spChg>
      </pc:sldChg>
      <pc:sldChg chg="addSp delSp modSp mod modAnim">
        <pc:chgData name="Vesa Juvonen" userId="c7243be1-99a3-4752-ab2a-0cf698cf8236" providerId="ADAL" clId="{EC46D90A-AB7D-46B3-8F9E-73C1F9F059F5}" dt="2021-12-07T13:35:23.019" v="213"/>
        <pc:sldMkLst>
          <pc:docMk/>
          <pc:sldMk cId="4046856784" sldId="2134805599"/>
        </pc:sldMkLst>
        <pc:spChg chg="add del">
          <ac:chgData name="Vesa Juvonen" userId="c7243be1-99a3-4752-ab2a-0cf698cf8236" providerId="ADAL" clId="{EC46D90A-AB7D-46B3-8F9E-73C1F9F059F5}" dt="2021-12-07T13:32:27.146" v="183" actId="478"/>
          <ac:spMkLst>
            <pc:docMk/>
            <pc:sldMk cId="4046856784" sldId="2134805599"/>
            <ac:spMk id="2" creationId="{9529AA62-BFF9-43EF-AB75-898EE0C49F43}"/>
          </ac:spMkLst>
        </pc:spChg>
        <pc:picChg chg="del">
          <ac:chgData name="Vesa Juvonen" userId="c7243be1-99a3-4752-ab2a-0cf698cf8236" providerId="ADAL" clId="{EC46D90A-AB7D-46B3-8F9E-73C1F9F059F5}" dt="2021-12-07T13:32:27.943" v="184" actId="478"/>
          <ac:picMkLst>
            <pc:docMk/>
            <pc:sldMk cId="4046856784" sldId="2134805599"/>
            <ac:picMk id="4" creationId="{F72FC086-DF7D-4B8E-859D-5186291F4DDB}"/>
          </ac:picMkLst>
        </pc:picChg>
        <pc:picChg chg="add mod">
          <ac:chgData name="Vesa Juvonen" userId="c7243be1-99a3-4752-ab2a-0cf698cf8236" providerId="ADAL" clId="{EC46D90A-AB7D-46B3-8F9E-73C1F9F059F5}" dt="2021-12-07T13:35:08.757" v="201" actId="1076"/>
          <ac:picMkLst>
            <pc:docMk/>
            <pc:sldMk cId="4046856784" sldId="2134805599"/>
            <ac:picMk id="5" creationId="{E470B802-2986-4A11-BF11-A6C26F2D0C0F}"/>
          </ac:picMkLst>
        </pc:picChg>
        <pc:picChg chg="add mod">
          <ac:chgData name="Vesa Juvonen" userId="c7243be1-99a3-4752-ab2a-0cf698cf8236" providerId="ADAL" clId="{EC46D90A-AB7D-46B3-8F9E-73C1F9F059F5}" dt="2021-12-07T13:35:08.757" v="201" actId="1076"/>
          <ac:picMkLst>
            <pc:docMk/>
            <pc:sldMk cId="4046856784" sldId="2134805599"/>
            <ac:picMk id="7" creationId="{38742D17-B565-4360-893F-254ED8DA307F}"/>
          </ac:picMkLst>
        </pc:picChg>
      </pc:sldChg>
      <pc:sldChg chg="addSp delSp modSp new mod modClrScheme chgLayout">
        <pc:chgData name="Vesa Juvonen" userId="c7243be1-99a3-4752-ab2a-0cf698cf8236" providerId="ADAL" clId="{EC46D90A-AB7D-46B3-8F9E-73C1F9F059F5}" dt="2021-12-07T16:33:27.594" v="219" actId="14100"/>
        <pc:sldMkLst>
          <pc:docMk/>
          <pc:sldMk cId="229790173" sldId="2134805600"/>
        </pc:sldMkLst>
        <pc:spChg chg="del mod ord">
          <ac:chgData name="Vesa Juvonen" userId="c7243be1-99a3-4752-ab2a-0cf698cf8236" providerId="ADAL" clId="{EC46D90A-AB7D-46B3-8F9E-73C1F9F059F5}" dt="2021-12-07T16:33:19.905" v="215" actId="700"/>
          <ac:spMkLst>
            <pc:docMk/>
            <pc:sldMk cId="229790173" sldId="2134805600"/>
            <ac:spMk id="2" creationId="{5F797E86-107E-43DF-B59B-592527E6305E}"/>
          </ac:spMkLst>
        </pc:spChg>
        <pc:spChg chg="del">
          <ac:chgData name="Vesa Juvonen" userId="c7243be1-99a3-4752-ab2a-0cf698cf8236" providerId="ADAL" clId="{EC46D90A-AB7D-46B3-8F9E-73C1F9F059F5}" dt="2021-12-07T16:33:19.905" v="215" actId="700"/>
          <ac:spMkLst>
            <pc:docMk/>
            <pc:sldMk cId="229790173" sldId="2134805600"/>
            <ac:spMk id="3" creationId="{3DE2A9A4-9862-491B-8F52-D021276D5BF6}"/>
          </ac:spMkLst>
        </pc:spChg>
        <pc:spChg chg="add mod ord">
          <ac:chgData name="Vesa Juvonen" userId="c7243be1-99a3-4752-ab2a-0cf698cf8236" providerId="ADAL" clId="{EC46D90A-AB7D-46B3-8F9E-73C1F9F059F5}" dt="2021-12-07T16:33:27.594" v="219" actId="14100"/>
          <ac:spMkLst>
            <pc:docMk/>
            <pc:sldMk cId="229790173" sldId="2134805600"/>
            <ac:spMk id="4" creationId="{0D2BC534-3A81-445F-BE0C-FB093D28B2F0}"/>
          </ac:spMkLst>
        </pc:spChg>
      </pc:sldChg>
      <pc:sldChg chg="del">
        <pc:chgData name="Vesa Juvonen" userId="c7243be1-99a3-4752-ab2a-0cf698cf8236" providerId="ADAL" clId="{EC46D90A-AB7D-46B3-8F9E-73C1F9F059F5}" dt="2021-12-03T15:26:08.306" v="64" actId="47"/>
        <pc:sldMkLst>
          <pc:docMk/>
          <pc:sldMk cId="2390492982" sldId="2134805600"/>
        </pc:sldMkLst>
      </pc:sldChg>
      <pc:sldChg chg="del">
        <pc:chgData name="Vesa Juvonen" userId="c7243be1-99a3-4752-ab2a-0cf698cf8236" providerId="ADAL" clId="{EC46D90A-AB7D-46B3-8F9E-73C1F9F059F5}" dt="2021-12-03T15:26:08.306" v="64" actId="47"/>
        <pc:sldMkLst>
          <pc:docMk/>
          <pc:sldMk cId="890620063" sldId="2134805602"/>
        </pc:sldMkLst>
      </pc:sldChg>
      <pc:sldChg chg="del">
        <pc:chgData name="Vesa Juvonen" userId="c7243be1-99a3-4752-ab2a-0cf698cf8236" providerId="ADAL" clId="{EC46D90A-AB7D-46B3-8F9E-73C1F9F059F5}" dt="2021-12-03T15:26:08.306" v="64" actId="47"/>
        <pc:sldMkLst>
          <pc:docMk/>
          <pc:sldMk cId="3643715640" sldId="2134805603"/>
        </pc:sldMkLst>
      </pc:sldChg>
      <pc:sldChg chg="del">
        <pc:chgData name="Vesa Juvonen" userId="c7243be1-99a3-4752-ab2a-0cf698cf8236" providerId="ADAL" clId="{EC46D90A-AB7D-46B3-8F9E-73C1F9F059F5}" dt="2021-12-03T15:26:08.306" v="64" actId="47"/>
        <pc:sldMkLst>
          <pc:docMk/>
          <pc:sldMk cId="2780279671" sldId="2134805604"/>
        </pc:sldMkLst>
      </pc:sldChg>
    </pc:docChg>
  </pc:docChgLst>
  <pc:docChgLst>
    <pc:chgData name="David Warner" userId="S::david_dwarnerii.com#ext#@microsoft.onmicrosoft.com::acafcf14-4098-4a83-9425-e73571277a06" providerId="AD" clId="Web-{2B908E25-4AA8-4A48-83AC-57F6FC730CD1}"/>
    <pc:docChg chg="modSld">
      <pc:chgData name="David Warner" userId="S::david_dwarnerii.com#ext#@microsoft.onmicrosoft.com::acafcf14-4098-4a83-9425-e73571277a06" providerId="AD" clId="Web-{2B908E25-4AA8-4A48-83AC-57F6FC730CD1}" dt="2022-03-01T05:52:27.237" v="3" actId="14100"/>
      <pc:docMkLst>
        <pc:docMk/>
      </pc:docMkLst>
      <pc:sldChg chg="addSp delSp modSp">
        <pc:chgData name="David Warner" userId="S::david_dwarnerii.com#ext#@microsoft.onmicrosoft.com::acafcf14-4098-4a83-9425-e73571277a06" providerId="AD" clId="Web-{2B908E25-4AA8-4A48-83AC-57F6FC730CD1}" dt="2022-03-01T05:52:27.237" v="3" actId="14100"/>
        <pc:sldMkLst>
          <pc:docMk/>
          <pc:sldMk cId="1812315545" sldId="2134805597"/>
        </pc:sldMkLst>
        <pc:picChg chg="add mod">
          <ac:chgData name="David Warner" userId="S::david_dwarnerii.com#ext#@microsoft.onmicrosoft.com::acafcf14-4098-4a83-9425-e73571277a06" providerId="AD" clId="Web-{2B908E25-4AA8-4A48-83AC-57F6FC730CD1}" dt="2022-03-01T05:52:27.237" v="3" actId="14100"/>
          <ac:picMkLst>
            <pc:docMk/>
            <pc:sldMk cId="1812315545" sldId="2134805597"/>
            <ac:picMk id="2" creationId="{3A84E50C-FD72-4E6E-A6C6-E037B9D2D9F6}"/>
          </ac:picMkLst>
        </pc:picChg>
        <pc:picChg chg="del">
          <ac:chgData name="David Warner" userId="S::david_dwarnerii.com#ext#@microsoft.onmicrosoft.com::acafcf14-4098-4a83-9425-e73571277a06" providerId="AD" clId="Web-{2B908E25-4AA8-4A48-83AC-57F6FC730CD1}" dt="2022-03-01T05:52:16.237" v="0"/>
          <ac:picMkLst>
            <pc:docMk/>
            <pc:sldMk cId="1812315545" sldId="2134805597"/>
            <ac:picMk id="3" creationId="{A7418263-18BF-4F5A-A9FD-B6A8CD2489EC}"/>
          </ac:picMkLst>
        </pc:picChg>
      </pc:sldChg>
    </pc:docChg>
  </pc:docChgLst>
  <pc:docChgLst>
    <pc:chgData name="Mikael Svenson" userId="S::misvenso@microsoft.com::965d4e6a-fd22-4d0b-8bb9-2315d7bb356c" providerId="AD" clId="Web-{16B1B29F-C069-0000-D175-0A0DDF64883F}"/>
    <pc:docChg chg="modSld">
      <pc:chgData name="Mikael Svenson" userId="S::misvenso@microsoft.com::965d4e6a-fd22-4d0b-8bb9-2315d7bb356c" providerId="AD" clId="Web-{16B1B29F-C069-0000-D175-0A0DDF64883F}" dt="2021-03-09T21:35:00.751" v="4" actId="20577"/>
      <pc:docMkLst>
        <pc:docMk/>
      </pc:docMkLst>
      <pc:sldChg chg="modSp">
        <pc:chgData name="Mikael Svenson" userId="S::misvenso@microsoft.com::965d4e6a-fd22-4d0b-8bb9-2315d7bb356c" providerId="AD" clId="Web-{16B1B29F-C069-0000-D175-0A0DDF64883F}" dt="2021-03-09T21:35:00.751" v="4" actId="20577"/>
        <pc:sldMkLst>
          <pc:docMk/>
          <pc:sldMk cId="2925091645" sldId="2076136308"/>
        </pc:sldMkLst>
        <pc:spChg chg="mod">
          <ac:chgData name="Mikael Svenson" userId="S::misvenso@microsoft.com::965d4e6a-fd22-4d0b-8bb9-2315d7bb356c" providerId="AD" clId="Web-{16B1B29F-C069-0000-D175-0A0DDF64883F}" dt="2021-03-09T21:35:00.751" v="4" actId="20577"/>
          <ac:spMkLst>
            <pc:docMk/>
            <pc:sldMk cId="2925091645" sldId="2076136308"/>
            <ac:spMk id="3" creationId="{CBDC9C38-872E-4048-96FE-C321FEF21EC1}"/>
          </ac:spMkLst>
        </pc:spChg>
      </pc:sldChg>
    </pc:docChg>
  </pc:docChgLst>
  <pc:docChgLst>
    <pc:chgData name="Vesa Juvonen" userId="c7243be1-99a3-4752-ab2a-0cf698cf8236" providerId="ADAL" clId="{ABCC58AB-7CA0-429B-8AA4-221C1CD62182}"/>
    <pc:docChg chg="undo custSel addSld delSld modSld sldOrd modSection">
      <pc:chgData name="Vesa Juvonen" userId="c7243be1-99a3-4752-ab2a-0cf698cf8236" providerId="ADAL" clId="{ABCC58AB-7CA0-429B-8AA4-221C1CD62182}" dt="2021-05-06T11:42:17.688" v="436" actId="47"/>
      <pc:docMkLst>
        <pc:docMk/>
      </pc:docMkLst>
      <pc:sldChg chg="addSp delSp del mod">
        <pc:chgData name="Vesa Juvonen" userId="c7243be1-99a3-4752-ab2a-0cf698cf8236" providerId="ADAL" clId="{ABCC58AB-7CA0-429B-8AA4-221C1CD62182}" dt="2021-05-06T11:38:01.944" v="368" actId="47"/>
        <pc:sldMkLst>
          <pc:docMk/>
          <pc:sldMk cId="2974719989" sldId="267"/>
        </pc:sldMkLst>
        <pc:spChg chg="add del">
          <ac:chgData name="Vesa Juvonen" userId="c7243be1-99a3-4752-ab2a-0cf698cf8236" providerId="ADAL" clId="{ABCC58AB-7CA0-429B-8AA4-221C1CD62182}" dt="2021-05-06T11:37:06.237" v="365" actId="478"/>
          <ac:spMkLst>
            <pc:docMk/>
            <pc:sldMk cId="2974719989" sldId="267"/>
            <ac:spMk id="7" creationId="{CB6C7D1D-E65D-4204-8B6F-A26F0A8E7241}"/>
          </ac:spMkLst>
        </pc:spChg>
      </pc:sldChg>
      <pc:sldChg chg="modSp mod">
        <pc:chgData name="Vesa Juvonen" userId="c7243be1-99a3-4752-ab2a-0cf698cf8236" providerId="ADAL" clId="{ABCC58AB-7CA0-429B-8AA4-221C1CD62182}" dt="2021-05-03T09:50:13.433" v="334" actId="6549"/>
        <pc:sldMkLst>
          <pc:docMk/>
          <pc:sldMk cId="2967945684" sldId="277"/>
        </pc:sldMkLst>
        <pc:spChg chg="mod">
          <ac:chgData name="Vesa Juvonen" userId="c7243be1-99a3-4752-ab2a-0cf698cf8236" providerId="ADAL" clId="{ABCC58AB-7CA0-429B-8AA4-221C1CD62182}" dt="2021-05-03T09:50:13.433" v="334" actId="6549"/>
          <ac:spMkLst>
            <pc:docMk/>
            <pc:sldMk cId="2967945684" sldId="277"/>
            <ac:spMk id="4" creationId="{A04E16D6-6682-4068-BF11-BA8E4E8E1BBC}"/>
          </ac:spMkLst>
        </pc:spChg>
      </pc:sldChg>
      <pc:sldChg chg="modSp mod">
        <pc:chgData name="Vesa Juvonen" userId="c7243be1-99a3-4752-ab2a-0cf698cf8236" providerId="ADAL" clId="{ABCC58AB-7CA0-429B-8AA4-221C1CD62182}" dt="2021-05-03T09:31:55.640" v="9" actId="20577"/>
        <pc:sldMkLst>
          <pc:docMk/>
          <pc:sldMk cId="287163252" sldId="1567"/>
        </pc:sldMkLst>
        <pc:spChg chg="mod">
          <ac:chgData name="Vesa Juvonen" userId="c7243be1-99a3-4752-ab2a-0cf698cf8236" providerId="ADAL" clId="{ABCC58AB-7CA0-429B-8AA4-221C1CD62182}" dt="2021-05-03T09:31:55.640" v="9" actId="20577"/>
          <ac:spMkLst>
            <pc:docMk/>
            <pc:sldMk cId="287163252" sldId="1567"/>
            <ac:spMk id="8" creationId="{00000000-0000-0000-0000-000000000000}"/>
          </ac:spMkLst>
        </pc:spChg>
      </pc:sldChg>
      <pc:sldChg chg="addSp mod">
        <pc:chgData name="Vesa Juvonen" userId="c7243be1-99a3-4752-ab2a-0cf698cf8236" providerId="ADAL" clId="{ABCC58AB-7CA0-429B-8AA4-221C1CD62182}" dt="2021-05-03T09:50:48.157" v="340" actId="22"/>
        <pc:sldMkLst>
          <pc:docMk/>
          <pc:sldMk cId="2877399898" sldId="1623"/>
        </pc:sldMkLst>
        <pc:spChg chg="add">
          <ac:chgData name="Vesa Juvonen" userId="c7243be1-99a3-4752-ab2a-0cf698cf8236" providerId="ADAL" clId="{ABCC58AB-7CA0-429B-8AA4-221C1CD62182}" dt="2021-05-03T09:50:48.157" v="340" actId="22"/>
          <ac:spMkLst>
            <pc:docMk/>
            <pc:sldMk cId="2877399898" sldId="1623"/>
            <ac:spMk id="20" creationId="{492414AE-4C2B-477F-9A62-079C5E31E83D}"/>
          </ac:spMkLst>
        </pc:spChg>
      </pc:sldChg>
      <pc:sldChg chg="addSp mod">
        <pc:chgData name="Vesa Juvonen" userId="c7243be1-99a3-4752-ab2a-0cf698cf8236" providerId="ADAL" clId="{ABCC58AB-7CA0-429B-8AA4-221C1CD62182}" dt="2021-05-03T09:50:35.297" v="339" actId="22"/>
        <pc:sldMkLst>
          <pc:docMk/>
          <pc:sldMk cId="2253365439" sldId="1642"/>
        </pc:sldMkLst>
        <pc:spChg chg="add">
          <ac:chgData name="Vesa Juvonen" userId="c7243be1-99a3-4752-ab2a-0cf698cf8236" providerId="ADAL" clId="{ABCC58AB-7CA0-429B-8AA4-221C1CD62182}" dt="2021-05-03T09:50:35.297" v="339" actId="22"/>
          <ac:spMkLst>
            <pc:docMk/>
            <pc:sldMk cId="2253365439" sldId="1642"/>
            <ac:spMk id="4" creationId="{B7086944-6FE1-4219-8BE0-088A12AC4C1A}"/>
          </ac:spMkLst>
        </pc:spChg>
      </pc:sldChg>
      <pc:sldChg chg="addSp">
        <pc:chgData name="Vesa Juvonen" userId="c7243be1-99a3-4752-ab2a-0cf698cf8236" providerId="ADAL" clId="{ABCC58AB-7CA0-429B-8AA4-221C1CD62182}" dt="2021-05-03T09:41:49.505" v="19"/>
        <pc:sldMkLst>
          <pc:docMk/>
          <pc:sldMk cId="260019" sldId="2079"/>
        </pc:sldMkLst>
        <pc:picChg chg="add">
          <ac:chgData name="Vesa Juvonen" userId="c7243be1-99a3-4752-ab2a-0cf698cf8236" providerId="ADAL" clId="{ABCC58AB-7CA0-429B-8AA4-221C1CD62182}" dt="2021-05-03T09:41:49.505" v="19"/>
          <ac:picMkLst>
            <pc:docMk/>
            <pc:sldMk cId="260019" sldId="2079"/>
            <ac:picMk id="2050" creationId="{FB57F2E7-EC90-438D-BC8C-312B359B7934}"/>
          </ac:picMkLst>
        </pc:picChg>
      </pc:sldChg>
      <pc:sldChg chg="delSp modSp add del mod">
        <pc:chgData name="Vesa Juvonen" userId="c7243be1-99a3-4752-ab2a-0cf698cf8236" providerId="ADAL" clId="{ABCC58AB-7CA0-429B-8AA4-221C1CD62182}" dt="2021-05-06T11:41:55.741" v="435"/>
        <pc:sldMkLst>
          <pc:docMk/>
          <pc:sldMk cId="10702720" sldId="2079"/>
        </pc:sldMkLst>
        <pc:spChg chg="mod">
          <ac:chgData name="Vesa Juvonen" userId="c7243be1-99a3-4752-ab2a-0cf698cf8236" providerId="ADAL" clId="{ABCC58AB-7CA0-429B-8AA4-221C1CD62182}" dt="2021-05-06T11:41:55.741" v="435"/>
          <ac:spMkLst>
            <pc:docMk/>
            <pc:sldMk cId="10702720" sldId="2079"/>
            <ac:spMk id="8" creationId="{00000000-0000-0000-0000-000000000000}"/>
          </ac:spMkLst>
        </pc:spChg>
        <pc:picChg chg="del">
          <ac:chgData name="Vesa Juvonen" userId="c7243be1-99a3-4752-ab2a-0cf698cf8236" providerId="ADAL" clId="{ABCC58AB-7CA0-429B-8AA4-221C1CD62182}" dt="2021-05-03T09:32:01.263" v="10" actId="478"/>
          <ac:picMkLst>
            <pc:docMk/>
            <pc:sldMk cId="10702720" sldId="2079"/>
            <ac:picMk id="2" creationId="{64DE40F6-4E81-4FCA-8554-23A40264FA7A}"/>
          </ac:picMkLst>
        </pc:picChg>
        <pc:picChg chg="del">
          <ac:chgData name="Vesa Juvonen" userId="c7243be1-99a3-4752-ab2a-0cf698cf8236" providerId="ADAL" clId="{ABCC58AB-7CA0-429B-8AA4-221C1CD62182}" dt="2021-05-03T09:32:01.263" v="10" actId="478"/>
          <ac:picMkLst>
            <pc:docMk/>
            <pc:sldMk cId="10702720" sldId="2079"/>
            <ac:picMk id="4" creationId="{4F23A917-0AC8-4EED-B836-BC2D7A352096}"/>
          </ac:picMkLst>
        </pc:picChg>
        <pc:picChg chg="del">
          <ac:chgData name="Vesa Juvonen" userId="c7243be1-99a3-4752-ab2a-0cf698cf8236" providerId="ADAL" clId="{ABCC58AB-7CA0-429B-8AA4-221C1CD62182}" dt="2021-05-03T09:32:01.263" v="10" actId="478"/>
          <ac:picMkLst>
            <pc:docMk/>
            <pc:sldMk cId="10702720" sldId="2079"/>
            <ac:picMk id="10" creationId="{DCF1F15A-2BFC-436F-81AF-7BDB465DE74D}"/>
          </ac:picMkLst>
        </pc:picChg>
        <pc:picChg chg="mod">
          <ac:chgData name="Vesa Juvonen" userId="c7243be1-99a3-4752-ab2a-0cf698cf8236" providerId="ADAL" clId="{ABCC58AB-7CA0-429B-8AA4-221C1CD62182}" dt="2021-05-03T09:47:20.874" v="297" actId="1076"/>
          <ac:picMkLst>
            <pc:docMk/>
            <pc:sldMk cId="10702720" sldId="2079"/>
            <ac:picMk id="1026" creationId="{938181D9-111B-4B28-A936-125644345F56}"/>
          </ac:picMkLst>
        </pc:picChg>
        <pc:picChg chg="mod">
          <ac:chgData name="Vesa Juvonen" userId="c7243be1-99a3-4752-ab2a-0cf698cf8236" providerId="ADAL" clId="{ABCC58AB-7CA0-429B-8AA4-221C1CD62182}" dt="2021-05-03T09:47:20.874" v="297" actId="1076"/>
          <ac:picMkLst>
            <pc:docMk/>
            <pc:sldMk cId="10702720" sldId="2079"/>
            <ac:picMk id="2050" creationId="{FB57F2E7-EC90-438D-BC8C-312B359B7934}"/>
          </ac:picMkLst>
        </pc:picChg>
        <pc:picChg chg="mod">
          <ac:chgData name="Vesa Juvonen" userId="c7243be1-99a3-4752-ab2a-0cf698cf8236" providerId="ADAL" clId="{ABCC58AB-7CA0-429B-8AA4-221C1CD62182}" dt="2021-05-03T09:47:20.874" v="297" actId="1076"/>
          <ac:picMkLst>
            <pc:docMk/>
            <pc:sldMk cId="10702720" sldId="2079"/>
            <ac:picMk id="3074" creationId="{0E4AB23B-5E11-4565-8257-4BCCB9A94057}"/>
          </ac:picMkLst>
        </pc:picChg>
      </pc:sldChg>
      <pc:sldChg chg="addSp">
        <pc:chgData name="Vesa Juvonen" userId="c7243be1-99a3-4752-ab2a-0cf698cf8236" providerId="ADAL" clId="{ABCC58AB-7CA0-429B-8AA4-221C1CD62182}" dt="2021-05-03T09:41:16.103" v="11"/>
        <pc:sldMkLst>
          <pc:docMk/>
          <pc:sldMk cId="1694720325" sldId="2079"/>
        </pc:sldMkLst>
        <pc:picChg chg="add">
          <ac:chgData name="Vesa Juvonen" userId="c7243be1-99a3-4752-ab2a-0cf698cf8236" providerId="ADAL" clId="{ABCC58AB-7CA0-429B-8AA4-221C1CD62182}" dt="2021-05-03T09:41:16.103" v="11"/>
          <ac:picMkLst>
            <pc:docMk/>
            <pc:sldMk cId="1694720325" sldId="2079"/>
            <ac:picMk id="1026" creationId="{938181D9-111B-4B28-A936-125644345F56}"/>
          </ac:picMkLst>
        </pc:picChg>
      </pc:sldChg>
      <pc:sldChg chg="addSp">
        <pc:chgData name="Vesa Juvonen" userId="c7243be1-99a3-4752-ab2a-0cf698cf8236" providerId="ADAL" clId="{ABCC58AB-7CA0-429B-8AA4-221C1CD62182}" dt="2021-05-03T09:42:24.096" v="27"/>
        <pc:sldMkLst>
          <pc:docMk/>
          <pc:sldMk cId="3256230520" sldId="2079"/>
        </pc:sldMkLst>
        <pc:picChg chg="add">
          <ac:chgData name="Vesa Juvonen" userId="c7243be1-99a3-4752-ab2a-0cf698cf8236" providerId="ADAL" clId="{ABCC58AB-7CA0-429B-8AA4-221C1CD62182}" dt="2021-05-03T09:42:24.096" v="27"/>
          <ac:picMkLst>
            <pc:docMk/>
            <pc:sldMk cId="3256230520" sldId="2079"/>
            <ac:picMk id="3074" creationId="{0E4AB23B-5E11-4565-8257-4BCCB9A94057}"/>
          </ac:picMkLst>
        </pc:picChg>
      </pc:sldChg>
      <pc:sldChg chg="addSp mod">
        <pc:chgData name="Vesa Juvonen" userId="c7243be1-99a3-4752-ab2a-0cf698cf8236" providerId="ADAL" clId="{ABCC58AB-7CA0-429B-8AA4-221C1CD62182}" dt="2021-05-03T09:50:31.677" v="337" actId="22"/>
        <pc:sldMkLst>
          <pc:docMk/>
          <pc:sldMk cId="4037611923" sldId="3334"/>
        </pc:sldMkLst>
        <pc:spChg chg="add">
          <ac:chgData name="Vesa Juvonen" userId="c7243be1-99a3-4752-ab2a-0cf698cf8236" providerId="ADAL" clId="{ABCC58AB-7CA0-429B-8AA4-221C1CD62182}" dt="2021-05-03T09:50:31.677" v="337" actId="22"/>
          <ac:spMkLst>
            <pc:docMk/>
            <pc:sldMk cId="4037611923" sldId="3334"/>
            <ac:spMk id="4" creationId="{02EA68F7-8988-47DE-A7F1-8D395A530CCA}"/>
          </ac:spMkLst>
        </pc:spChg>
      </pc:sldChg>
      <pc:sldChg chg="mod modShow">
        <pc:chgData name="Vesa Juvonen" userId="c7243be1-99a3-4752-ab2a-0cf698cf8236" providerId="ADAL" clId="{ABCC58AB-7CA0-429B-8AA4-221C1CD62182}" dt="2021-05-06T11:39:35.694" v="433" actId="729"/>
        <pc:sldMkLst>
          <pc:docMk/>
          <pc:sldMk cId="1633789891" sldId="3336"/>
        </pc:sldMkLst>
      </pc:sldChg>
      <pc:sldChg chg="mod modShow">
        <pc:chgData name="Vesa Juvonen" userId="c7243be1-99a3-4752-ab2a-0cf698cf8236" providerId="ADAL" clId="{ABCC58AB-7CA0-429B-8AA4-221C1CD62182}" dt="2021-05-06T11:39:32.849" v="432" actId="729"/>
        <pc:sldMkLst>
          <pc:docMk/>
          <pc:sldMk cId="1805818155" sldId="3338"/>
        </pc:sldMkLst>
      </pc:sldChg>
      <pc:sldChg chg="del">
        <pc:chgData name="Vesa Juvonen" userId="c7243be1-99a3-4752-ab2a-0cf698cf8236" providerId="ADAL" clId="{ABCC58AB-7CA0-429B-8AA4-221C1CD62182}" dt="2021-05-03T09:49:55.290" v="313" actId="47"/>
        <pc:sldMkLst>
          <pc:docMk/>
          <pc:sldMk cId="386659569" sldId="6144"/>
        </pc:sldMkLst>
      </pc:sldChg>
      <pc:sldChg chg="modSp add mod">
        <pc:chgData name="Vesa Juvonen" userId="c7243be1-99a3-4752-ab2a-0cf698cf8236" providerId="ADAL" clId="{ABCC58AB-7CA0-429B-8AA4-221C1CD62182}" dt="2021-05-06T11:38:42.141" v="431" actId="20577"/>
        <pc:sldMkLst>
          <pc:docMk/>
          <pc:sldMk cId="467751124" sldId="6149"/>
        </pc:sldMkLst>
        <pc:spChg chg="mod">
          <ac:chgData name="Vesa Juvonen" userId="c7243be1-99a3-4752-ab2a-0cf698cf8236" providerId="ADAL" clId="{ABCC58AB-7CA0-429B-8AA4-221C1CD62182}" dt="2021-05-06T11:38:42.141" v="431" actId="20577"/>
          <ac:spMkLst>
            <pc:docMk/>
            <pc:sldMk cId="467751124" sldId="6149"/>
            <ac:spMk id="3" creationId="{00000000-0000-0000-0000-000000000000}"/>
          </ac:spMkLst>
        </pc:spChg>
      </pc:sldChg>
      <pc:sldChg chg="addSp delSp modSp mod">
        <pc:chgData name="Vesa Juvonen" userId="c7243be1-99a3-4752-ab2a-0cf698cf8236" providerId="ADAL" clId="{ABCC58AB-7CA0-429B-8AA4-221C1CD62182}" dt="2021-05-03T09:48:47.272" v="312" actId="1076"/>
        <pc:sldMkLst>
          <pc:docMk/>
          <pc:sldMk cId="778883926" sldId="2076136264"/>
        </pc:sldMkLst>
        <pc:spChg chg="mod">
          <ac:chgData name="Vesa Juvonen" userId="c7243be1-99a3-4752-ab2a-0cf698cf8236" providerId="ADAL" clId="{ABCC58AB-7CA0-429B-8AA4-221C1CD62182}" dt="2021-05-03T09:48:27.913" v="303" actId="113"/>
          <ac:spMkLst>
            <pc:docMk/>
            <pc:sldMk cId="778883926" sldId="2076136264"/>
            <ac:spMk id="14" creationId="{953584C8-8734-42EA-AD16-6AA2B405D249}"/>
          </ac:spMkLst>
        </pc:spChg>
        <pc:picChg chg="add mod">
          <ac:chgData name="Vesa Juvonen" userId="c7243be1-99a3-4752-ab2a-0cf698cf8236" providerId="ADAL" clId="{ABCC58AB-7CA0-429B-8AA4-221C1CD62182}" dt="2021-05-03T09:48:42.913" v="310" actId="1076"/>
          <ac:picMkLst>
            <pc:docMk/>
            <pc:sldMk cId="778883926" sldId="2076136264"/>
            <ac:picMk id="3" creationId="{6D5403DB-E6B3-4F95-86E9-EEAA8869AECA}"/>
          </ac:picMkLst>
        </pc:picChg>
        <pc:picChg chg="add mod">
          <ac:chgData name="Vesa Juvonen" userId="c7243be1-99a3-4752-ab2a-0cf698cf8236" providerId="ADAL" clId="{ABCC58AB-7CA0-429B-8AA4-221C1CD62182}" dt="2021-05-03T09:48:47.272" v="312" actId="1076"/>
          <ac:picMkLst>
            <pc:docMk/>
            <pc:sldMk cId="778883926" sldId="2076136264"/>
            <ac:picMk id="5" creationId="{D8DF7C20-CECC-4CAC-9B6F-75EE611639F2}"/>
          </ac:picMkLst>
        </pc:picChg>
        <pc:picChg chg="add mod">
          <ac:chgData name="Vesa Juvonen" userId="c7243be1-99a3-4752-ab2a-0cf698cf8236" providerId="ADAL" clId="{ABCC58AB-7CA0-429B-8AA4-221C1CD62182}" dt="2021-05-03T09:48:45.057" v="311" actId="1076"/>
          <ac:picMkLst>
            <pc:docMk/>
            <pc:sldMk cId="778883926" sldId="2076136264"/>
            <ac:picMk id="6" creationId="{A5B82AD6-B374-4474-A717-A3E89210A56D}"/>
          </ac:picMkLst>
        </pc:picChg>
        <pc:picChg chg="del">
          <ac:chgData name="Vesa Juvonen" userId="c7243be1-99a3-4752-ab2a-0cf698cf8236" providerId="ADAL" clId="{ABCC58AB-7CA0-429B-8AA4-221C1CD62182}" dt="2021-05-03T09:42:43.744" v="36" actId="478"/>
          <ac:picMkLst>
            <pc:docMk/>
            <pc:sldMk cId="778883926" sldId="2076136264"/>
            <ac:picMk id="10" creationId="{58865316-36E8-40A4-87D9-AE68D2C1F8D6}"/>
          </ac:picMkLst>
        </pc:picChg>
        <pc:picChg chg="del">
          <ac:chgData name="Vesa Juvonen" userId="c7243be1-99a3-4752-ab2a-0cf698cf8236" providerId="ADAL" clId="{ABCC58AB-7CA0-429B-8AA4-221C1CD62182}" dt="2021-05-03T09:42:43.744" v="36" actId="478"/>
          <ac:picMkLst>
            <pc:docMk/>
            <pc:sldMk cId="778883926" sldId="2076136264"/>
            <ac:picMk id="1026" creationId="{72294081-6EEC-48A4-896C-04699E04A4D3}"/>
          </ac:picMkLst>
        </pc:picChg>
        <pc:picChg chg="del">
          <ac:chgData name="Vesa Juvonen" userId="c7243be1-99a3-4752-ab2a-0cf698cf8236" providerId="ADAL" clId="{ABCC58AB-7CA0-429B-8AA4-221C1CD62182}" dt="2021-05-03T09:42:43.744" v="36" actId="478"/>
          <ac:picMkLst>
            <pc:docMk/>
            <pc:sldMk cId="778883926" sldId="2076136264"/>
            <ac:picMk id="3074" creationId="{BD0E7DF8-1B04-4AF7-9BE7-1FCF7AD6752D}"/>
          </ac:picMkLst>
        </pc:picChg>
      </pc:sldChg>
      <pc:sldChg chg="del">
        <pc:chgData name="Vesa Juvonen" userId="c7243be1-99a3-4752-ab2a-0cf698cf8236" providerId="ADAL" clId="{ABCC58AB-7CA0-429B-8AA4-221C1CD62182}" dt="2021-05-03T09:49:55.290" v="313" actId="47"/>
        <pc:sldMkLst>
          <pc:docMk/>
          <pc:sldMk cId="494186596" sldId="2076136269"/>
        </pc:sldMkLst>
      </pc:sldChg>
      <pc:sldChg chg="del">
        <pc:chgData name="Vesa Juvonen" userId="c7243be1-99a3-4752-ab2a-0cf698cf8236" providerId="ADAL" clId="{ABCC58AB-7CA0-429B-8AA4-221C1CD62182}" dt="2021-05-03T09:49:55.290" v="313" actId="47"/>
        <pc:sldMkLst>
          <pc:docMk/>
          <pc:sldMk cId="1270511433" sldId="2076136271"/>
        </pc:sldMkLst>
      </pc:sldChg>
      <pc:sldChg chg="addSp mod">
        <pc:chgData name="Vesa Juvonen" userId="c7243be1-99a3-4752-ab2a-0cf698cf8236" providerId="ADAL" clId="{ABCC58AB-7CA0-429B-8AA4-221C1CD62182}" dt="2021-05-03T09:50:28.390" v="336" actId="22"/>
        <pc:sldMkLst>
          <pc:docMk/>
          <pc:sldMk cId="2925091645" sldId="2076136308"/>
        </pc:sldMkLst>
        <pc:spChg chg="add">
          <ac:chgData name="Vesa Juvonen" userId="c7243be1-99a3-4752-ab2a-0cf698cf8236" providerId="ADAL" clId="{ABCC58AB-7CA0-429B-8AA4-221C1CD62182}" dt="2021-05-03T09:50:28.390" v="336" actId="22"/>
          <ac:spMkLst>
            <pc:docMk/>
            <pc:sldMk cId="2925091645" sldId="2076136308"/>
            <ac:spMk id="5" creationId="{61AF3C7C-E445-40CE-AEE1-4067BA6F3D4A}"/>
          </ac:spMkLst>
        </pc:spChg>
      </pc:sldChg>
      <pc:sldChg chg="addSp mod">
        <pc:chgData name="Vesa Juvonen" userId="c7243be1-99a3-4752-ab2a-0cf698cf8236" providerId="ADAL" clId="{ABCC58AB-7CA0-429B-8AA4-221C1CD62182}" dt="2021-05-03T09:51:20.204" v="359" actId="22"/>
        <pc:sldMkLst>
          <pc:docMk/>
          <pc:sldMk cId="357588276" sldId="2076136388"/>
        </pc:sldMkLst>
        <pc:spChg chg="add">
          <ac:chgData name="Vesa Juvonen" userId="c7243be1-99a3-4752-ab2a-0cf698cf8236" providerId="ADAL" clId="{ABCC58AB-7CA0-429B-8AA4-221C1CD62182}" dt="2021-05-03T09:51:20.204" v="359" actId="22"/>
          <ac:spMkLst>
            <pc:docMk/>
            <pc:sldMk cId="357588276" sldId="2076136388"/>
            <ac:spMk id="2" creationId="{4AB97894-73DF-4371-A716-87B56E316357}"/>
          </ac:spMkLst>
        </pc:spChg>
      </pc:sldChg>
      <pc:sldChg chg="del">
        <pc:chgData name="Vesa Juvonen" userId="c7243be1-99a3-4752-ab2a-0cf698cf8236" providerId="ADAL" clId="{ABCC58AB-7CA0-429B-8AA4-221C1CD62182}" dt="2021-05-03T09:49:55.290" v="313" actId="47"/>
        <pc:sldMkLst>
          <pc:docMk/>
          <pc:sldMk cId="938929737" sldId="2076136404"/>
        </pc:sldMkLst>
      </pc:sldChg>
      <pc:sldChg chg="modSp mod">
        <pc:chgData name="Vesa Juvonen" userId="c7243be1-99a3-4752-ab2a-0cf698cf8236" providerId="ADAL" clId="{ABCC58AB-7CA0-429B-8AA4-221C1CD62182}" dt="2021-05-03T09:51:17.057" v="358" actId="20577"/>
        <pc:sldMkLst>
          <pc:docMk/>
          <pc:sldMk cId="832077017" sldId="2076137576"/>
        </pc:sldMkLst>
        <pc:spChg chg="mod">
          <ac:chgData name="Vesa Juvonen" userId="c7243be1-99a3-4752-ab2a-0cf698cf8236" providerId="ADAL" clId="{ABCC58AB-7CA0-429B-8AA4-221C1CD62182}" dt="2021-05-03T09:51:17.057" v="358" actId="20577"/>
          <ac:spMkLst>
            <pc:docMk/>
            <pc:sldMk cId="832077017" sldId="2076137576"/>
            <ac:spMk id="3" creationId="{0A5159A6-97DD-4B54-96ED-4154691B295F}"/>
          </ac:spMkLst>
        </pc:spChg>
      </pc:sldChg>
      <pc:sldChg chg="addSp del mod">
        <pc:chgData name="Vesa Juvonen" userId="c7243be1-99a3-4752-ab2a-0cf698cf8236" providerId="ADAL" clId="{ABCC58AB-7CA0-429B-8AA4-221C1CD62182}" dt="2021-05-06T11:37:01.479" v="364" actId="47"/>
        <pc:sldMkLst>
          <pc:docMk/>
          <pc:sldMk cId="724765918" sldId="2076137577"/>
        </pc:sldMkLst>
        <pc:spChg chg="add">
          <ac:chgData name="Vesa Juvonen" userId="c7243be1-99a3-4752-ab2a-0cf698cf8236" providerId="ADAL" clId="{ABCC58AB-7CA0-429B-8AA4-221C1CD62182}" dt="2021-05-03T09:50:55.342" v="342" actId="22"/>
          <ac:spMkLst>
            <pc:docMk/>
            <pc:sldMk cId="724765918" sldId="2076137577"/>
            <ac:spMk id="4" creationId="{C49FB30C-BFE7-4D69-9482-1CC0C5CFB8F1}"/>
          </ac:spMkLst>
        </pc:spChg>
      </pc:sldChg>
      <pc:sldChg chg="addSp mod">
        <pc:chgData name="Vesa Juvonen" userId="c7243be1-99a3-4752-ab2a-0cf698cf8236" providerId="ADAL" clId="{ABCC58AB-7CA0-429B-8AA4-221C1CD62182}" dt="2021-05-03T09:50:26.265" v="335" actId="22"/>
        <pc:sldMkLst>
          <pc:docMk/>
          <pc:sldMk cId="2636939237" sldId="2076137579"/>
        </pc:sldMkLst>
        <pc:spChg chg="add">
          <ac:chgData name="Vesa Juvonen" userId="c7243be1-99a3-4752-ab2a-0cf698cf8236" providerId="ADAL" clId="{ABCC58AB-7CA0-429B-8AA4-221C1CD62182}" dt="2021-05-03T09:50:26.265" v="335" actId="22"/>
          <ac:spMkLst>
            <pc:docMk/>
            <pc:sldMk cId="2636939237" sldId="2076137579"/>
            <ac:spMk id="4" creationId="{5F6886FC-B8B6-45C3-A047-37F9ADCF09A0}"/>
          </ac:spMkLst>
        </pc:spChg>
      </pc:sldChg>
      <pc:sldChg chg="addSp del mod">
        <pc:chgData name="Vesa Juvonen" userId="c7243be1-99a3-4752-ab2a-0cf698cf8236" providerId="ADAL" clId="{ABCC58AB-7CA0-429B-8AA4-221C1CD62182}" dt="2021-05-06T11:36:58.776" v="363" actId="47"/>
        <pc:sldMkLst>
          <pc:docMk/>
          <pc:sldMk cId="1761549774" sldId="2076137595"/>
        </pc:sldMkLst>
        <pc:spChg chg="add">
          <ac:chgData name="Vesa Juvonen" userId="c7243be1-99a3-4752-ab2a-0cf698cf8236" providerId="ADAL" clId="{ABCC58AB-7CA0-429B-8AA4-221C1CD62182}" dt="2021-05-03T09:50:58.409" v="343" actId="22"/>
          <ac:spMkLst>
            <pc:docMk/>
            <pc:sldMk cId="1761549774" sldId="2076137595"/>
            <ac:spMk id="3" creationId="{C27985E9-A5FB-4857-86D4-79F018A6B105}"/>
          </ac:spMkLst>
        </pc:spChg>
      </pc:sldChg>
      <pc:sldChg chg="addSp add del mod">
        <pc:chgData name="Vesa Juvonen" userId="c7243be1-99a3-4752-ab2a-0cf698cf8236" providerId="ADAL" clId="{ABCC58AB-7CA0-429B-8AA4-221C1CD62182}" dt="2021-05-06T11:35:47.013" v="360" actId="47"/>
        <pc:sldMkLst>
          <pc:docMk/>
          <pc:sldMk cId="2040908422" sldId="2076137596"/>
        </pc:sldMkLst>
        <pc:spChg chg="add">
          <ac:chgData name="Vesa Juvonen" userId="c7243be1-99a3-4752-ab2a-0cf698cf8236" providerId="ADAL" clId="{ABCC58AB-7CA0-429B-8AA4-221C1CD62182}" dt="2021-05-03T09:51:08.373" v="346" actId="22"/>
          <ac:spMkLst>
            <pc:docMk/>
            <pc:sldMk cId="2040908422" sldId="2076137596"/>
            <ac:spMk id="2" creationId="{503EB9B8-FB05-4603-A110-BFDA60ED6BAF}"/>
          </ac:spMkLst>
        </pc:spChg>
      </pc:sldChg>
      <pc:sldChg chg="del">
        <pc:chgData name="Vesa Juvonen" userId="c7243be1-99a3-4752-ab2a-0cf698cf8236" providerId="ADAL" clId="{ABCC58AB-7CA0-429B-8AA4-221C1CD62182}" dt="2021-05-03T09:49:55.290" v="313" actId="47"/>
        <pc:sldMkLst>
          <pc:docMk/>
          <pc:sldMk cId="998924929" sldId="2076137598"/>
        </pc:sldMkLst>
      </pc:sldChg>
      <pc:sldChg chg="addSp del mod">
        <pc:chgData name="Vesa Juvonen" userId="c7243be1-99a3-4752-ab2a-0cf698cf8236" providerId="ADAL" clId="{ABCC58AB-7CA0-429B-8AA4-221C1CD62182}" dt="2021-05-06T11:42:17.688" v="436" actId="47"/>
        <pc:sldMkLst>
          <pc:docMk/>
          <pc:sldMk cId="3343504082" sldId="2076137599"/>
        </pc:sldMkLst>
        <pc:spChg chg="add">
          <ac:chgData name="Vesa Juvonen" userId="c7243be1-99a3-4752-ab2a-0cf698cf8236" providerId="ADAL" clId="{ABCC58AB-7CA0-429B-8AA4-221C1CD62182}" dt="2021-05-03T09:50:34.269" v="338" actId="22"/>
          <ac:spMkLst>
            <pc:docMk/>
            <pc:sldMk cId="3343504082" sldId="2076137599"/>
            <ac:spMk id="20" creationId="{950905F9-4AFD-46BD-A089-E8891391F556}"/>
          </ac:spMkLst>
        </pc:spChg>
      </pc:sldChg>
      <pc:sldChg chg="modSp add mod">
        <pc:chgData name="Vesa Juvonen" userId="c7243be1-99a3-4752-ab2a-0cf698cf8236" providerId="ADAL" clId="{ABCC58AB-7CA0-429B-8AA4-221C1CD62182}" dt="2021-05-06T11:36:56.866" v="362" actId="207"/>
        <pc:sldMkLst>
          <pc:docMk/>
          <pc:sldMk cId="1477956849" sldId="2076137606"/>
        </pc:sldMkLst>
        <pc:spChg chg="mod">
          <ac:chgData name="Vesa Juvonen" userId="c7243be1-99a3-4752-ab2a-0cf698cf8236" providerId="ADAL" clId="{ABCC58AB-7CA0-429B-8AA4-221C1CD62182}" dt="2021-05-06T11:36:56.866" v="362" actId="207"/>
          <ac:spMkLst>
            <pc:docMk/>
            <pc:sldMk cId="1477956849" sldId="2076137606"/>
            <ac:spMk id="18" creationId="{E5183C7A-C387-45C5-B839-7BB228B4091B}"/>
          </ac:spMkLst>
        </pc:spChg>
      </pc:sldChg>
      <pc:sldChg chg="add ord">
        <pc:chgData name="Vesa Juvonen" userId="c7243be1-99a3-4752-ab2a-0cf698cf8236" providerId="ADAL" clId="{ABCC58AB-7CA0-429B-8AA4-221C1CD62182}" dt="2021-05-06T11:38:27.255" v="407"/>
        <pc:sldMkLst>
          <pc:docMk/>
          <pc:sldMk cId="1352279957" sldId="2134805593"/>
        </pc:sldMkLst>
      </pc:sldChg>
      <pc:sldMasterChg chg="delSldLayout">
        <pc:chgData name="Vesa Juvonen" userId="c7243be1-99a3-4752-ab2a-0cf698cf8236" providerId="ADAL" clId="{ABCC58AB-7CA0-429B-8AA4-221C1CD62182}" dt="2021-05-06T11:38:01.944" v="368" actId="47"/>
        <pc:sldMasterMkLst>
          <pc:docMk/>
          <pc:sldMasterMk cId="3588427678" sldId="2147484229"/>
        </pc:sldMasterMkLst>
        <pc:sldLayoutChg chg="del">
          <pc:chgData name="Vesa Juvonen" userId="c7243be1-99a3-4752-ab2a-0cf698cf8236" providerId="ADAL" clId="{ABCC58AB-7CA0-429B-8AA4-221C1CD62182}" dt="2021-05-06T11:38:01.944" v="368" actId="47"/>
          <pc:sldLayoutMkLst>
            <pc:docMk/>
            <pc:sldMasterMk cId="3588427678" sldId="2147484229"/>
            <pc:sldLayoutMk cId="4030123893" sldId="2147484635"/>
          </pc:sldLayoutMkLst>
        </pc:sldLayoutChg>
        <pc:sldLayoutChg chg="del">
          <pc:chgData name="Vesa Juvonen" userId="c7243be1-99a3-4752-ab2a-0cf698cf8236" providerId="ADAL" clId="{ABCC58AB-7CA0-429B-8AA4-221C1CD62182}" dt="2021-05-03T09:49:55.290" v="313" actId="47"/>
          <pc:sldLayoutMkLst>
            <pc:docMk/>
            <pc:sldMasterMk cId="3588427678" sldId="2147484229"/>
            <pc:sldLayoutMk cId="1535466122" sldId="2147484636"/>
          </pc:sldLayoutMkLst>
        </pc:sldLayoutChg>
      </pc:sldMasterChg>
    </pc:docChg>
  </pc:docChgLst>
  <pc:docChgLst>
    <pc:chgData name="Ayca Bas" userId="d5a7dadb-f04d-4f30-920f-4a45336a6ebf" providerId="ADAL" clId="{3341151D-8FA9-4A06-B3A1-8058622C3DC8}"/>
    <pc:docChg chg="undo custSel addSld delSld modSld modSection">
      <pc:chgData name="Ayca Bas" userId="d5a7dadb-f04d-4f30-920f-4a45336a6ebf" providerId="ADAL" clId="{3341151D-8FA9-4A06-B3A1-8058622C3DC8}" dt="2022-03-14T09:32:00.311" v="8"/>
      <pc:docMkLst>
        <pc:docMk/>
      </pc:docMkLst>
      <pc:sldChg chg="addSp delSp del mod">
        <pc:chgData name="Ayca Bas" userId="d5a7dadb-f04d-4f30-920f-4a45336a6ebf" providerId="ADAL" clId="{3341151D-8FA9-4A06-B3A1-8058622C3DC8}" dt="2022-03-14T09:31:46.265" v="7" actId="47"/>
        <pc:sldMkLst>
          <pc:docMk/>
          <pc:sldMk cId="2768292834" sldId="262"/>
        </pc:sldMkLst>
        <pc:spChg chg="add del">
          <ac:chgData name="Ayca Bas" userId="d5a7dadb-f04d-4f30-920f-4a45336a6ebf" providerId="ADAL" clId="{3341151D-8FA9-4A06-B3A1-8058622C3DC8}" dt="2022-03-14T09:30:01.192" v="1" actId="22"/>
          <ac:spMkLst>
            <pc:docMk/>
            <pc:sldMk cId="2768292834" sldId="262"/>
            <ac:spMk id="14" creationId="{AF8DCCA4-15BD-4188-9446-C10BABB10A1A}"/>
          </ac:spMkLst>
        </pc:spChg>
      </pc:sldChg>
      <pc:sldChg chg="addSp modSp add del mod setBg addCm">
        <pc:chgData name="Ayca Bas" userId="d5a7dadb-f04d-4f30-920f-4a45336a6ebf" providerId="ADAL" clId="{3341151D-8FA9-4A06-B3A1-8058622C3DC8}" dt="2022-03-14T09:32:00.311" v="8"/>
        <pc:sldMkLst>
          <pc:docMk/>
          <pc:sldMk cId="2658011793" sldId="263"/>
        </pc:sldMkLst>
        <pc:spChg chg="add ord">
          <ac:chgData name="Ayca Bas" userId="d5a7dadb-f04d-4f30-920f-4a45336a6ebf" providerId="ADAL" clId="{3341151D-8FA9-4A06-B3A1-8058622C3DC8}" dt="2022-03-14T09:31:38.113" v="6" actId="167"/>
          <ac:spMkLst>
            <pc:docMk/>
            <pc:sldMk cId="2658011793" sldId="263"/>
            <ac:spMk id="2" creationId="{989DFD4C-CA41-4FEE-97A6-495558B0D33C}"/>
          </ac:spMkLst>
        </pc:spChg>
      </pc:sldChg>
    </pc:docChg>
  </pc:docChgLst>
  <pc:docChgLst>
    <pc:chgData name="Wajeed Shaikh" userId="943a82b8-fdb9-4dbf-aa6c-31e37bb9aed6" providerId="ADAL" clId="{AA8A9E18-B295-441E-AF27-D02589AF0F02}"/>
    <pc:docChg chg="custSel modSld">
      <pc:chgData name="Wajeed Shaikh" userId="943a82b8-fdb9-4dbf-aa6c-31e37bb9aed6" providerId="ADAL" clId="{AA8A9E18-B295-441E-AF27-D02589AF0F02}" dt="2022-04-26T11:03:29.558" v="31"/>
      <pc:docMkLst>
        <pc:docMk/>
      </pc:docMkLst>
      <pc:sldChg chg="delSp modSp mod addCm delCm modNotesTx">
        <pc:chgData name="Wajeed Shaikh" userId="943a82b8-fdb9-4dbf-aa6c-31e37bb9aed6" providerId="ADAL" clId="{AA8A9E18-B295-441E-AF27-D02589AF0F02}" dt="2022-04-26T11:03:29.558" v="31"/>
        <pc:sldMkLst>
          <pc:docMk/>
          <pc:sldMk cId="1247101359" sldId="2145707276"/>
        </pc:sldMkLst>
        <pc:spChg chg="del">
          <ac:chgData name="Wajeed Shaikh" userId="943a82b8-fdb9-4dbf-aa6c-31e37bb9aed6" providerId="ADAL" clId="{AA8A9E18-B295-441E-AF27-D02589AF0F02}" dt="2022-04-26T10:57:41.766" v="10" actId="478"/>
          <ac:spMkLst>
            <pc:docMk/>
            <pc:sldMk cId="1247101359" sldId="2145707276"/>
            <ac:spMk id="34" creationId="{806D5C58-48E5-45BA-A045-EC429FE28F72}"/>
          </ac:spMkLst>
        </pc:spChg>
        <pc:spChg chg="del">
          <ac:chgData name="Wajeed Shaikh" userId="943a82b8-fdb9-4dbf-aa6c-31e37bb9aed6" providerId="ADAL" clId="{AA8A9E18-B295-441E-AF27-D02589AF0F02}" dt="2022-04-26T10:57:46.938" v="12" actId="478"/>
          <ac:spMkLst>
            <pc:docMk/>
            <pc:sldMk cId="1247101359" sldId="2145707276"/>
            <ac:spMk id="36" creationId="{F933AB80-3478-D9C1-15E8-F4427A5A35FA}"/>
          </ac:spMkLst>
        </pc:spChg>
        <pc:spChg chg="del">
          <ac:chgData name="Wajeed Shaikh" userId="943a82b8-fdb9-4dbf-aa6c-31e37bb9aed6" providerId="ADAL" clId="{AA8A9E18-B295-441E-AF27-D02589AF0F02}" dt="2022-04-26T10:29:12.301" v="7" actId="478"/>
          <ac:spMkLst>
            <pc:docMk/>
            <pc:sldMk cId="1247101359" sldId="2145707276"/>
            <ac:spMk id="48" creationId="{D8D11F0F-488F-4FA5-9758-85820910E7BA}"/>
          </ac:spMkLst>
        </pc:spChg>
        <pc:spChg chg="mod">
          <ac:chgData name="Wajeed Shaikh" userId="943a82b8-fdb9-4dbf-aa6c-31e37bb9aed6" providerId="ADAL" clId="{AA8A9E18-B295-441E-AF27-D02589AF0F02}" dt="2022-04-26T10:58:15.469" v="30" actId="20577"/>
          <ac:spMkLst>
            <pc:docMk/>
            <pc:sldMk cId="1247101359" sldId="2145707276"/>
            <ac:spMk id="65" creationId="{20B00786-2330-4F60-AEFD-545A4DAE0F4D}"/>
          </ac:spMkLst>
        </pc:spChg>
        <pc:spChg chg="mod">
          <ac:chgData name="Wajeed Shaikh" userId="943a82b8-fdb9-4dbf-aa6c-31e37bb9aed6" providerId="ADAL" clId="{AA8A9E18-B295-441E-AF27-D02589AF0F02}" dt="2022-04-26T10:57:58.898" v="15" actId="1076"/>
          <ac:spMkLst>
            <pc:docMk/>
            <pc:sldMk cId="1247101359" sldId="2145707276"/>
            <ac:spMk id="73" creationId="{1F207C2B-FC32-45FD-8665-FEC0532C2A3E}"/>
          </ac:spMkLst>
        </pc:spChg>
        <pc:picChg chg="del">
          <ac:chgData name="Wajeed Shaikh" userId="943a82b8-fdb9-4dbf-aa6c-31e37bb9aed6" providerId="ADAL" clId="{AA8A9E18-B295-441E-AF27-D02589AF0F02}" dt="2022-04-26T10:17:07.104" v="2" actId="478"/>
          <ac:picMkLst>
            <pc:docMk/>
            <pc:sldMk cId="1247101359" sldId="2145707276"/>
            <ac:picMk id="4" creationId="{BAFCC519-35E3-4F9C-A482-41396706292B}"/>
          </ac:picMkLst>
        </pc:picChg>
        <pc:picChg chg="del">
          <ac:chgData name="Wajeed Shaikh" userId="943a82b8-fdb9-4dbf-aa6c-31e37bb9aed6" providerId="ADAL" clId="{AA8A9E18-B295-441E-AF27-D02589AF0F02}" dt="2022-04-26T10:17:06.534" v="1" actId="478"/>
          <ac:picMkLst>
            <pc:docMk/>
            <pc:sldMk cId="1247101359" sldId="2145707276"/>
            <ac:picMk id="7" creationId="{37A1AF0C-9D4B-7C9B-4945-6658DF5C04E7}"/>
          </ac:picMkLst>
        </pc:picChg>
        <pc:picChg chg="mod">
          <ac:chgData name="Wajeed Shaikh" userId="943a82b8-fdb9-4dbf-aa6c-31e37bb9aed6" providerId="ADAL" clId="{AA8A9E18-B295-441E-AF27-D02589AF0F02}" dt="2022-04-26T10:57:52.002" v="14" actId="14100"/>
          <ac:picMkLst>
            <pc:docMk/>
            <pc:sldMk cId="1247101359" sldId="2145707276"/>
            <ac:picMk id="14" creationId="{63896CEB-8A4D-872F-8096-E524B8A20D14}"/>
          </ac:picMkLst>
        </pc:picChg>
      </pc:sldChg>
    </pc:docChg>
  </pc:docChgLst>
  <pc:docChgLst>
    <pc:chgData name="David Warner" userId="S::david_dwarnerii.com#ext#@microsoft.onmicrosoft.com::acafcf14-4098-4a83-9425-e73571277a06" providerId="AD" clId="Web-{2D86307C-C4CF-470F-AA9B-926C55016032}"/>
    <pc:docChg chg="modSld">
      <pc:chgData name="David Warner" userId="S::david_dwarnerii.com#ext#@microsoft.onmicrosoft.com::acafcf14-4098-4a83-9425-e73571277a06" providerId="AD" clId="Web-{2D86307C-C4CF-470F-AA9B-926C55016032}" dt="2021-09-27T13:22:29.623" v="39"/>
      <pc:docMkLst>
        <pc:docMk/>
      </pc:docMkLst>
      <pc:sldChg chg="addSp delSp modSp">
        <pc:chgData name="David Warner" userId="S::david_dwarnerii.com#ext#@microsoft.onmicrosoft.com::acafcf14-4098-4a83-9425-e73571277a06" providerId="AD" clId="Web-{2D86307C-C4CF-470F-AA9B-926C55016032}" dt="2021-09-27T13:22:29.623" v="39"/>
        <pc:sldMkLst>
          <pc:docMk/>
          <pc:sldMk cId="357588276" sldId="2076136388"/>
        </pc:sldMkLst>
        <pc:spChg chg="del mod">
          <ac:chgData name="David Warner" userId="S::david_dwarnerii.com#ext#@microsoft.onmicrosoft.com::acafcf14-4098-4a83-9425-e73571277a06" providerId="AD" clId="Web-{2D86307C-C4CF-470F-AA9B-926C55016032}" dt="2021-09-27T13:22:06.387" v="32"/>
          <ac:spMkLst>
            <pc:docMk/>
            <pc:sldMk cId="357588276" sldId="2076136388"/>
            <ac:spMk id="2" creationId="{087F7FEE-4814-449D-9F05-7475F59D81D8}"/>
          </ac:spMkLst>
        </pc:spChg>
        <pc:spChg chg="mod">
          <ac:chgData name="David Warner" userId="S::david_dwarnerii.com#ext#@microsoft.onmicrosoft.com::acafcf14-4098-4a83-9425-e73571277a06" providerId="AD" clId="Web-{2D86307C-C4CF-470F-AA9B-926C55016032}" dt="2021-09-27T13:22:05.450" v="31" actId="20577"/>
          <ac:spMkLst>
            <pc:docMk/>
            <pc:sldMk cId="357588276" sldId="2076136388"/>
            <ac:spMk id="10" creationId="{1E766323-85D0-46EC-88ED-617808B2C008}"/>
          </ac:spMkLst>
        </pc:spChg>
        <pc:picChg chg="del">
          <ac:chgData name="David Warner" userId="S::david_dwarnerii.com#ext#@microsoft.onmicrosoft.com::acafcf14-4098-4a83-9425-e73571277a06" providerId="AD" clId="Web-{2D86307C-C4CF-470F-AA9B-926C55016032}" dt="2021-09-27T13:22:08.184" v="33"/>
          <ac:picMkLst>
            <pc:docMk/>
            <pc:sldMk cId="357588276" sldId="2076136388"/>
            <ac:picMk id="3" creationId="{112B7C4D-9B51-48EC-823E-6A945B449016}"/>
          </ac:picMkLst>
        </pc:picChg>
        <pc:picChg chg="add mod modCrop">
          <ac:chgData name="David Warner" userId="S::david_dwarnerii.com#ext#@microsoft.onmicrosoft.com::acafcf14-4098-4a83-9425-e73571277a06" providerId="AD" clId="Web-{2D86307C-C4CF-470F-AA9B-926C55016032}" dt="2021-09-27T13:22:29.623" v="39"/>
          <ac:picMkLst>
            <pc:docMk/>
            <pc:sldMk cId="357588276" sldId="2076136388"/>
            <ac:picMk id="4" creationId="{87BC8B20-55F8-4FA9-AE06-588561AF0EA3}"/>
          </ac:picMkLst>
        </pc:picChg>
      </pc:sldChg>
    </pc:docChg>
  </pc:docChgLst>
  <pc:docChgLst>
    <pc:chgData name="Brian Jackett" userId="e2c557f4-fffa-4012-a1e1-e15087bfdbac" providerId="ADAL" clId="{EB48BA06-97BC-4F31-92C9-967D5C7ECA14}"/>
    <pc:docChg chg="undo custSel addSld modSld modSection">
      <pc:chgData name="Brian Jackett" userId="e2c557f4-fffa-4012-a1e1-e15087bfdbac" providerId="ADAL" clId="{EB48BA06-97BC-4F31-92C9-967D5C7ECA14}" dt="2022-04-25T12:48:30.355" v="61" actId="20577"/>
      <pc:docMkLst>
        <pc:docMk/>
      </pc:docMkLst>
      <pc:sldChg chg="addSp delSp modSp new mod modClrScheme modShow chgLayout">
        <pc:chgData name="Brian Jackett" userId="e2c557f4-fffa-4012-a1e1-e15087bfdbac" providerId="ADAL" clId="{EB48BA06-97BC-4F31-92C9-967D5C7ECA14}" dt="2022-04-25T12:48:30.355" v="61" actId="20577"/>
        <pc:sldMkLst>
          <pc:docMk/>
          <pc:sldMk cId="2947806181" sldId="2145707277"/>
        </pc:sldMkLst>
        <pc:spChg chg="del mod ord">
          <ac:chgData name="Brian Jackett" userId="e2c557f4-fffa-4012-a1e1-e15087bfdbac" providerId="ADAL" clId="{EB48BA06-97BC-4F31-92C9-967D5C7ECA14}" dt="2022-04-25T12:47:01.093" v="2" actId="700"/>
          <ac:spMkLst>
            <pc:docMk/>
            <pc:sldMk cId="2947806181" sldId="2145707277"/>
            <ac:spMk id="2" creationId="{9B96F4DC-28BF-0A7A-963C-9BBD9BFDEF80}"/>
          </ac:spMkLst>
        </pc:spChg>
        <pc:spChg chg="del mod ord">
          <ac:chgData name="Brian Jackett" userId="e2c557f4-fffa-4012-a1e1-e15087bfdbac" providerId="ADAL" clId="{EB48BA06-97BC-4F31-92C9-967D5C7ECA14}" dt="2022-04-25T12:47:01.093" v="2" actId="700"/>
          <ac:spMkLst>
            <pc:docMk/>
            <pc:sldMk cId="2947806181" sldId="2145707277"/>
            <ac:spMk id="3" creationId="{AAA8395B-D246-E31C-B8D6-E9780C64E16E}"/>
          </ac:spMkLst>
        </pc:spChg>
        <pc:spChg chg="add mod ord">
          <ac:chgData name="Brian Jackett" userId="e2c557f4-fffa-4012-a1e1-e15087bfdbac" providerId="ADAL" clId="{EB48BA06-97BC-4F31-92C9-967D5C7ECA14}" dt="2022-04-25T12:48:30.355" v="61" actId="20577"/>
          <ac:spMkLst>
            <pc:docMk/>
            <pc:sldMk cId="2947806181" sldId="2145707277"/>
            <ac:spMk id="4" creationId="{FA95E8B9-B363-ED1B-F3D4-C3153E17D846}"/>
          </ac:spMkLst>
        </pc:spChg>
        <pc:spChg chg="add mod ord">
          <ac:chgData name="Brian Jackett" userId="e2c557f4-fffa-4012-a1e1-e15087bfdbac" providerId="ADAL" clId="{EB48BA06-97BC-4F31-92C9-967D5C7ECA14}" dt="2022-04-25T12:47:01.093" v="2" actId="700"/>
          <ac:spMkLst>
            <pc:docMk/>
            <pc:sldMk cId="2947806181" sldId="2145707277"/>
            <ac:spMk id="5" creationId="{48C1518E-FF7F-819F-56F0-D28A5D87B0E6}"/>
          </ac:spMkLst>
        </pc:spChg>
      </pc:sldChg>
    </pc:docChg>
  </pc:docChgLst>
  <pc:docChgLst>
    <pc:chgData name="David Warner" userId="S::david_dwarnerii.com#ext#@microsoft.onmicrosoft.com::acafcf14-4098-4a83-9425-e73571277a06" providerId="AD" clId="Web-{CFD0121D-F846-4702-82BE-08F2E7B6CC63}"/>
    <pc:docChg chg="modSld">
      <pc:chgData name="David Warner" userId="S::david_dwarnerii.com#ext#@microsoft.onmicrosoft.com::acafcf14-4098-4a83-9425-e73571277a06" providerId="AD" clId="Web-{CFD0121D-F846-4702-82BE-08F2E7B6CC63}" dt="2021-10-04T13:53:37.211" v="26" actId="1076"/>
      <pc:docMkLst>
        <pc:docMk/>
      </pc:docMkLst>
      <pc:sldChg chg="addSp delSp modSp">
        <pc:chgData name="David Warner" userId="S::david_dwarnerii.com#ext#@microsoft.onmicrosoft.com::acafcf14-4098-4a83-9425-e73571277a06" providerId="AD" clId="Web-{CFD0121D-F846-4702-82BE-08F2E7B6CC63}" dt="2021-10-04T13:53:37.211" v="26" actId="1076"/>
        <pc:sldMkLst>
          <pc:docMk/>
          <pc:sldMk cId="357588276" sldId="2076136388"/>
        </pc:sldMkLst>
        <pc:spChg chg="del">
          <ac:chgData name="David Warner" userId="S::david_dwarnerii.com#ext#@microsoft.onmicrosoft.com::acafcf14-4098-4a83-9425-e73571277a06" providerId="AD" clId="Web-{CFD0121D-F846-4702-82BE-08F2E7B6CC63}" dt="2021-10-04T13:53:01.412" v="21"/>
          <ac:spMkLst>
            <pc:docMk/>
            <pc:sldMk cId="357588276" sldId="2076136388"/>
            <ac:spMk id="2" creationId="{A2696E22-0EE3-43B9-8A72-B2E3BA657622}"/>
          </ac:spMkLst>
        </pc:spChg>
        <pc:spChg chg="mod">
          <ac:chgData name="David Warner" userId="S::david_dwarnerii.com#ext#@microsoft.onmicrosoft.com::acafcf14-4098-4a83-9425-e73571277a06" providerId="AD" clId="Web-{CFD0121D-F846-4702-82BE-08F2E7B6CC63}" dt="2021-10-04T13:53:00.631" v="20" actId="20577"/>
          <ac:spMkLst>
            <pc:docMk/>
            <pc:sldMk cId="357588276" sldId="2076136388"/>
            <ac:spMk id="10" creationId="{1E766323-85D0-46EC-88ED-617808B2C008}"/>
          </ac:spMkLst>
        </pc:spChg>
        <pc:picChg chg="add mod">
          <ac:chgData name="David Warner" userId="S::david_dwarnerii.com#ext#@microsoft.onmicrosoft.com::acafcf14-4098-4a83-9425-e73571277a06" providerId="AD" clId="Web-{CFD0121D-F846-4702-82BE-08F2E7B6CC63}" dt="2021-10-04T13:53:37.211" v="26" actId="1076"/>
          <ac:picMkLst>
            <pc:docMk/>
            <pc:sldMk cId="357588276" sldId="2076136388"/>
            <ac:picMk id="3" creationId="{543ADD3B-5B82-4B4F-BA24-6220B39E28B9}"/>
          </ac:picMkLst>
        </pc:picChg>
        <pc:picChg chg="del">
          <ac:chgData name="David Warner" userId="S::david_dwarnerii.com#ext#@microsoft.onmicrosoft.com::acafcf14-4098-4a83-9425-e73571277a06" providerId="AD" clId="Web-{CFD0121D-F846-4702-82BE-08F2E7B6CC63}" dt="2021-10-04T13:53:22.117" v="22"/>
          <ac:picMkLst>
            <pc:docMk/>
            <pc:sldMk cId="357588276" sldId="2076136388"/>
            <ac:picMk id="4" creationId="{87BC8B20-55F8-4FA9-AE06-588561AF0EA3}"/>
          </ac:picMkLst>
        </pc:picChg>
      </pc:sldChg>
    </pc:docChg>
  </pc:docChgLst>
  <pc:docChgLst>
    <pc:chgData name="Vesa Juvonen" userId="c7243be1-99a3-4752-ab2a-0cf698cf8236" providerId="ADAL" clId="{12656DBA-3EDD-458F-AEFD-E939596F1178}"/>
    <pc:docChg chg="custSel addSld delSld modSld modSection">
      <pc:chgData name="Vesa Juvonen" userId="c7243be1-99a3-4752-ab2a-0cf698cf8236" providerId="ADAL" clId="{12656DBA-3EDD-458F-AEFD-E939596F1178}" dt="2021-03-12T11:08:29.836" v="566" actId="20577"/>
      <pc:docMkLst>
        <pc:docMk/>
      </pc:docMkLst>
      <pc:sldChg chg="modSp mod">
        <pc:chgData name="Vesa Juvonen" userId="c7243be1-99a3-4752-ab2a-0cf698cf8236" providerId="ADAL" clId="{12656DBA-3EDD-458F-AEFD-E939596F1178}" dt="2021-03-08T10:10:24.830" v="13" actId="20577"/>
        <pc:sldMkLst>
          <pc:docMk/>
          <pc:sldMk cId="2967945684" sldId="277"/>
        </pc:sldMkLst>
        <pc:spChg chg="mod">
          <ac:chgData name="Vesa Juvonen" userId="c7243be1-99a3-4752-ab2a-0cf698cf8236" providerId="ADAL" clId="{12656DBA-3EDD-458F-AEFD-E939596F1178}" dt="2021-03-08T10:10:24.830" v="13" actId="20577"/>
          <ac:spMkLst>
            <pc:docMk/>
            <pc:sldMk cId="2967945684" sldId="277"/>
            <ac:spMk id="4" creationId="{A04E16D6-6682-4068-BF11-BA8E4E8E1BBC}"/>
          </ac:spMkLst>
        </pc:spChg>
      </pc:sldChg>
      <pc:sldChg chg="modSp mod">
        <pc:chgData name="Vesa Juvonen" userId="c7243be1-99a3-4752-ab2a-0cf698cf8236" providerId="ADAL" clId="{12656DBA-3EDD-458F-AEFD-E939596F1178}" dt="2021-03-08T10:09:59.239" v="6" actId="20577"/>
        <pc:sldMkLst>
          <pc:docMk/>
          <pc:sldMk cId="287163252" sldId="1567"/>
        </pc:sldMkLst>
        <pc:spChg chg="mod">
          <ac:chgData name="Vesa Juvonen" userId="c7243be1-99a3-4752-ab2a-0cf698cf8236" providerId="ADAL" clId="{12656DBA-3EDD-458F-AEFD-E939596F1178}" dt="2021-03-08T10:09:59.239" v="6" actId="20577"/>
          <ac:spMkLst>
            <pc:docMk/>
            <pc:sldMk cId="287163252" sldId="1567"/>
            <ac:spMk id="8" creationId="{00000000-0000-0000-0000-000000000000}"/>
          </ac:spMkLst>
        </pc:spChg>
      </pc:sldChg>
      <pc:sldChg chg="addSp modSp mod modAnim">
        <pc:chgData name="Vesa Juvonen" userId="c7243be1-99a3-4752-ab2a-0cf698cf8236" providerId="ADAL" clId="{12656DBA-3EDD-458F-AEFD-E939596F1178}" dt="2021-03-11T14:28:12.531" v="563"/>
        <pc:sldMkLst>
          <pc:docMk/>
          <pc:sldMk cId="2877399898" sldId="1623"/>
        </pc:sldMkLst>
        <pc:spChg chg="add">
          <ac:chgData name="Vesa Juvonen" userId="c7243be1-99a3-4752-ab2a-0cf698cf8236" providerId="ADAL" clId="{12656DBA-3EDD-458F-AEFD-E939596F1178}" dt="2021-03-08T10:10:56.836" v="36" actId="22"/>
          <ac:spMkLst>
            <pc:docMk/>
            <pc:sldMk cId="2877399898" sldId="1623"/>
            <ac:spMk id="20" creationId="{660C2ECE-2B56-466F-9973-E8C622235384}"/>
          </ac:spMkLst>
        </pc:spChg>
        <pc:picChg chg="add mod">
          <ac:chgData name="Vesa Juvonen" userId="c7243be1-99a3-4752-ab2a-0cf698cf8236" providerId="ADAL" clId="{12656DBA-3EDD-458F-AEFD-E939596F1178}" dt="2021-03-11T14:27:48.197" v="539" actId="1076"/>
          <ac:picMkLst>
            <pc:docMk/>
            <pc:sldMk cId="2877399898" sldId="1623"/>
            <ac:picMk id="140" creationId="{01CB784B-2C69-4C49-B561-3D35E04885A6}"/>
          </ac:picMkLst>
        </pc:picChg>
      </pc:sldChg>
      <pc:sldChg chg="addSp mod">
        <pc:chgData name="Vesa Juvonen" userId="c7243be1-99a3-4752-ab2a-0cf698cf8236" providerId="ADAL" clId="{12656DBA-3EDD-458F-AEFD-E939596F1178}" dt="2021-03-08T10:10:55.372" v="35" actId="22"/>
        <pc:sldMkLst>
          <pc:docMk/>
          <pc:sldMk cId="2253365439" sldId="1642"/>
        </pc:sldMkLst>
        <pc:spChg chg="add">
          <ac:chgData name="Vesa Juvonen" userId="c7243be1-99a3-4752-ab2a-0cf698cf8236" providerId="ADAL" clId="{12656DBA-3EDD-458F-AEFD-E939596F1178}" dt="2021-03-08T10:10:55.372" v="35" actId="22"/>
          <ac:spMkLst>
            <pc:docMk/>
            <pc:sldMk cId="2253365439" sldId="1642"/>
            <ac:spMk id="4" creationId="{74DADBA6-3D24-49F4-B319-62AE9D5C09D9}"/>
          </ac:spMkLst>
        </pc:spChg>
      </pc:sldChg>
      <pc:sldChg chg="delSp modSp add del mod">
        <pc:chgData name="Vesa Juvonen" userId="c7243be1-99a3-4752-ab2a-0cf698cf8236" providerId="ADAL" clId="{12656DBA-3EDD-458F-AEFD-E939596F1178}" dt="2021-03-08T10:24:20.847" v="494" actId="20577"/>
        <pc:sldMkLst>
          <pc:docMk/>
          <pc:sldMk cId="10702720" sldId="2079"/>
        </pc:sldMkLst>
        <pc:spChg chg="mod">
          <ac:chgData name="Vesa Juvonen" userId="c7243be1-99a3-4752-ab2a-0cf698cf8236" providerId="ADAL" clId="{12656DBA-3EDD-458F-AEFD-E939596F1178}" dt="2021-03-08T10:24:20.847" v="494" actId="20577"/>
          <ac:spMkLst>
            <pc:docMk/>
            <pc:sldMk cId="10702720" sldId="2079"/>
            <ac:spMk id="8" creationId="{00000000-0000-0000-0000-000000000000}"/>
          </ac:spMkLst>
        </pc:spChg>
        <pc:picChg chg="del">
          <ac:chgData name="Vesa Juvonen" userId="c7243be1-99a3-4752-ab2a-0cf698cf8236" providerId="ADAL" clId="{12656DBA-3EDD-458F-AEFD-E939596F1178}" dt="2021-03-08T10:16:09.743" v="106" actId="478"/>
          <ac:picMkLst>
            <pc:docMk/>
            <pc:sldMk cId="10702720" sldId="2079"/>
            <ac:picMk id="2" creationId="{7B094EB8-0F11-4488-B084-3A4D22683D3B}"/>
          </ac:picMkLst>
        </pc:picChg>
        <pc:picChg chg="mod">
          <ac:chgData name="Vesa Juvonen" userId="c7243be1-99a3-4752-ab2a-0cf698cf8236" providerId="ADAL" clId="{12656DBA-3EDD-458F-AEFD-E939596F1178}" dt="2021-03-08T10:16:16.081" v="109" actId="1076"/>
          <ac:picMkLst>
            <pc:docMk/>
            <pc:sldMk cId="10702720" sldId="2079"/>
            <ac:picMk id="4" creationId="{91452894-6F04-410E-8EAD-CF82048E0E79}"/>
          </ac:picMkLst>
        </pc:picChg>
        <pc:picChg chg="mod">
          <ac:chgData name="Vesa Juvonen" userId="c7243be1-99a3-4752-ab2a-0cf698cf8236" providerId="ADAL" clId="{12656DBA-3EDD-458F-AEFD-E939596F1178}" dt="2021-03-08T10:16:18.963" v="111" actId="1076"/>
          <ac:picMkLst>
            <pc:docMk/>
            <pc:sldMk cId="10702720" sldId="2079"/>
            <ac:picMk id="6" creationId="{502FAF73-7F7F-4340-A175-7B148B050164}"/>
          </ac:picMkLst>
        </pc:picChg>
        <pc:picChg chg="del">
          <ac:chgData name="Vesa Juvonen" userId="c7243be1-99a3-4752-ab2a-0cf698cf8236" providerId="ADAL" clId="{12656DBA-3EDD-458F-AEFD-E939596F1178}" dt="2021-03-08T10:16:09.743" v="106" actId="478"/>
          <ac:picMkLst>
            <pc:docMk/>
            <pc:sldMk cId="10702720" sldId="2079"/>
            <ac:picMk id="1026" creationId="{98C06217-0DBD-4F55-8BEB-9E71072173C4}"/>
          </ac:picMkLst>
        </pc:picChg>
        <pc:picChg chg="del">
          <ac:chgData name="Vesa Juvonen" userId="c7243be1-99a3-4752-ab2a-0cf698cf8236" providerId="ADAL" clId="{12656DBA-3EDD-458F-AEFD-E939596F1178}" dt="2021-03-08T10:16:09.743" v="106" actId="478"/>
          <ac:picMkLst>
            <pc:docMk/>
            <pc:sldMk cId="10702720" sldId="2079"/>
            <ac:picMk id="2050" creationId="{A2F0C790-4630-42DD-97CE-D0A8615687E5}"/>
          </ac:picMkLst>
        </pc:picChg>
        <pc:picChg chg="mod">
          <ac:chgData name="Vesa Juvonen" userId="c7243be1-99a3-4752-ab2a-0cf698cf8236" providerId="ADAL" clId="{12656DBA-3EDD-458F-AEFD-E939596F1178}" dt="2021-03-08T10:16:17.838" v="110" actId="1076"/>
          <ac:picMkLst>
            <pc:docMk/>
            <pc:sldMk cId="10702720" sldId="2079"/>
            <ac:picMk id="3074" creationId="{9A1C0154-036A-4553-9669-D7059A4627FC}"/>
          </ac:picMkLst>
        </pc:picChg>
      </pc:sldChg>
      <pc:sldChg chg="addSp">
        <pc:chgData name="Vesa Juvonen" userId="c7243be1-99a3-4752-ab2a-0cf698cf8236" providerId="ADAL" clId="{12656DBA-3EDD-458F-AEFD-E939596F1178}" dt="2021-03-08T10:15:24.891" v="89"/>
        <pc:sldMkLst>
          <pc:docMk/>
          <pc:sldMk cId="521596440" sldId="2079"/>
        </pc:sldMkLst>
        <pc:picChg chg="add">
          <ac:chgData name="Vesa Juvonen" userId="c7243be1-99a3-4752-ab2a-0cf698cf8236" providerId="ADAL" clId="{12656DBA-3EDD-458F-AEFD-E939596F1178}" dt="2021-03-08T10:15:24.891" v="89"/>
          <ac:picMkLst>
            <pc:docMk/>
            <pc:sldMk cId="521596440" sldId="2079"/>
            <ac:picMk id="4" creationId="{91452894-6F04-410E-8EAD-CF82048E0E79}"/>
          </ac:picMkLst>
        </pc:picChg>
      </pc:sldChg>
      <pc:sldChg chg="addSp">
        <pc:chgData name="Vesa Juvonen" userId="c7243be1-99a3-4752-ab2a-0cf698cf8236" providerId="ADAL" clId="{12656DBA-3EDD-458F-AEFD-E939596F1178}" dt="2021-03-08T10:15:41.531" v="94"/>
        <pc:sldMkLst>
          <pc:docMk/>
          <pc:sldMk cId="2767807395" sldId="2079"/>
        </pc:sldMkLst>
        <pc:picChg chg="add">
          <ac:chgData name="Vesa Juvonen" userId="c7243be1-99a3-4752-ab2a-0cf698cf8236" providerId="ADAL" clId="{12656DBA-3EDD-458F-AEFD-E939596F1178}" dt="2021-03-08T10:15:41.531" v="94"/>
          <ac:picMkLst>
            <pc:docMk/>
            <pc:sldMk cId="2767807395" sldId="2079"/>
            <ac:picMk id="6" creationId="{502FAF73-7F7F-4340-A175-7B148B050164}"/>
          </ac:picMkLst>
        </pc:picChg>
      </pc:sldChg>
      <pc:sldChg chg="addSp">
        <pc:chgData name="Vesa Juvonen" userId="c7243be1-99a3-4752-ab2a-0cf698cf8236" providerId="ADAL" clId="{12656DBA-3EDD-458F-AEFD-E939596F1178}" dt="2021-03-08T10:15:53.371" v="99"/>
        <pc:sldMkLst>
          <pc:docMk/>
          <pc:sldMk cId="3410359250" sldId="2079"/>
        </pc:sldMkLst>
        <pc:picChg chg="add">
          <ac:chgData name="Vesa Juvonen" userId="c7243be1-99a3-4752-ab2a-0cf698cf8236" providerId="ADAL" clId="{12656DBA-3EDD-458F-AEFD-E939596F1178}" dt="2021-03-08T10:15:53.371" v="99"/>
          <ac:picMkLst>
            <pc:docMk/>
            <pc:sldMk cId="3410359250" sldId="2079"/>
            <ac:picMk id="3074" creationId="{9A1C0154-036A-4553-9669-D7059A4627FC}"/>
          </ac:picMkLst>
        </pc:picChg>
      </pc:sldChg>
      <pc:sldChg chg="addSp mod">
        <pc:chgData name="Vesa Juvonen" userId="c7243be1-99a3-4752-ab2a-0cf698cf8236" providerId="ADAL" clId="{12656DBA-3EDD-458F-AEFD-E939596F1178}" dt="2021-03-08T10:10:53.155" v="34" actId="22"/>
        <pc:sldMkLst>
          <pc:docMk/>
          <pc:sldMk cId="4037611923" sldId="3334"/>
        </pc:sldMkLst>
        <pc:spChg chg="add">
          <ac:chgData name="Vesa Juvonen" userId="c7243be1-99a3-4752-ab2a-0cf698cf8236" providerId="ADAL" clId="{12656DBA-3EDD-458F-AEFD-E939596F1178}" dt="2021-03-08T10:10:53.155" v="34" actId="22"/>
          <ac:spMkLst>
            <pc:docMk/>
            <pc:sldMk cId="4037611923" sldId="3334"/>
            <ac:spMk id="4" creationId="{07E1F6C8-6876-4AE6-858A-FC57D6E0BEEE}"/>
          </ac:spMkLst>
        </pc:spChg>
      </pc:sldChg>
      <pc:sldChg chg="mod modShow">
        <pc:chgData name="Vesa Juvonen" userId="c7243be1-99a3-4752-ab2a-0cf698cf8236" providerId="ADAL" clId="{12656DBA-3EDD-458F-AEFD-E939596F1178}" dt="2021-03-11T14:27:20.039" v="537" actId="729"/>
        <pc:sldMkLst>
          <pc:docMk/>
          <pc:sldMk cId="1633789891" sldId="3336"/>
        </pc:sldMkLst>
      </pc:sldChg>
      <pc:sldChg chg="mod modShow">
        <pc:chgData name="Vesa Juvonen" userId="c7243be1-99a3-4752-ab2a-0cf698cf8236" providerId="ADAL" clId="{12656DBA-3EDD-458F-AEFD-E939596F1178}" dt="2021-03-09T09:44:44.410" v="511" actId="729"/>
        <pc:sldMkLst>
          <pc:docMk/>
          <pc:sldMk cId="1805818155" sldId="3338"/>
        </pc:sldMkLst>
      </pc:sldChg>
      <pc:sldChg chg="addSp delSp modSp mod">
        <pc:chgData name="Vesa Juvonen" userId="c7243be1-99a3-4752-ab2a-0cf698cf8236" providerId="ADAL" clId="{12656DBA-3EDD-458F-AEFD-E939596F1178}" dt="2021-03-09T09:37:01.691" v="510" actId="1076"/>
        <pc:sldMkLst>
          <pc:docMk/>
          <pc:sldMk cId="778883926" sldId="2076136264"/>
        </pc:sldMkLst>
        <pc:spChg chg="mod">
          <ac:chgData name="Vesa Juvonen" userId="c7243be1-99a3-4752-ab2a-0cf698cf8236" providerId="ADAL" clId="{12656DBA-3EDD-458F-AEFD-E939596F1178}" dt="2021-03-08T10:25:02.676" v="501" actId="113"/>
          <ac:spMkLst>
            <pc:docMk/>
            <pc:sldMk cId="778883926" sldId="2076136264"/>
            <ac:spMk id="14" creationId="{953584C8-8734-42EA-AD16-6AA2B405D249}"/>
          </ac:spMkLst>
        </pc:spChg>
        <pc:picChg chg="add mod">
          <ac:chgData name="Vesa Juvonen" userId="c7243be1-99a3-4752-ab2a-0cf698cf8236" providerId="ADAL" clId="{12656DBA-3EDD-458F-AEFD-E939596F1178}" dt="2021-03-08T10:25:44.973" v="506" actId="1076"/>
          <ac:picMkLst>
            <pc:docMk/>
            <pc:sldMk cId="778883926" sldId="2076136264"/>
            <ac:picMk id="3" creationId="{D6449C32-EA2D-478C-BA1A-1E7C82296C5C}"/>
          </ac:picMkLst>
        </pc:picChg>
        <pc:picChg chg="del">
          <ac:chgData name="Vesa Juvonen" userId="c7243be1-99a3-4752-ab2a-0cf698cf8236" providerId="ADAL" clId="{12656DBA-3EDD-458F-AEFD-E939596F1178}" dt="2021-03-08T10:25:11.598" v="502" actId="478"/>
          <ac:picMkLst>
            <pc:docMk/>
            <pc:sldMk cId="778883926" sldId="2076136264"/>
            <ac:picMk id="4" creationId="{92485136-DAD5-416A-AE2C-1F162D0DDED7}"/>
          </ac:picMkLst>
        </pc:picChg>
        <pc:picChg chg="del">
          <ac:chgData name="Vesa Juvonen" userId="c7243be1-99a3-4752-ab2a-0cf698cf8236" providerId="ADAL" clId="{12656DBA-3EDD-458F-AEFD-E939596F1178}" dt="2021-03-08T10:25:11.598" v="502" actId="478"/>
          <ac:picMkLst>
            <pc:docMk/>
            <pc:sldMk cId="778883926" sldId="2076136264"/>
            <ac:picMk id="5" creationId="{04208452-A60B-466C-B78B-A51BAEEB79BF}"/>
          </ac:picMkLst>
        </pc:picChg>
        <pc:picChg chg="add mod">
          <ac:chgData name="Vesa Juvonen" userId="c7243be1-99a3-4752-ab2a-0cf698cf8236" providerId="ADAL" clId="{12656DBA-3EDD-458F-AEFD-E939596F1178}" dt="2021-03-09T09:37:01.691" v="510" actId="1076"/>
          <ac:picMkLst>
            <pc:docMk/>
            <pc:sldMk cId="778883926" sldId="2076136264"/>
            <ac:picMk id="6" creationId="{8D536B47-9693-4DAE-937F-11ADB2D96696}"/>
          </ac:picMkLst>
        </pc:picChg>
        <pc:picChg chg="add mod">
          <ac:chgData name="Vesa Juvonen" userId="c7243be1-99a3-4752-ab2a-0cf698cf8236" providerId="ADAL" clId="{12656DBA-3EDD-458F-AEFD-E939596F1178}" dt="2021-03-08T10:25:34.668" v="505" actId="1076"/>
          <ac:picMkLst>
            <pc:docMk/>
            <pc:sldMk cId="778883926" sldId="2076136264"/>
            <ac:picMk id="7" creationId="{1978DC00-4BCD-4A86-965D-DCB008A70277}"/>
          </ac:picMkLst>
        </pc:picChg>
        <pc:picChg chg="mod">
          <ac:chgData name="Vesa Juvonen" userId="c7243be1-99a3-4752-ab2a-0cf698cf8236" providerId="ADAL" clId="{12656DBA-3EDD-458F-AEFD-E939596F1178}" dt="2021-03-09T09:37:01.691" v="510" actId="1076"/>
          <ac:picMkLst>
            <pc:docMk/>
            <pc:sldMk cId="778883926" sldId="2076136264"/>
            <ac:picMk id="8" creationId="{DD9D727A-84AB-4B7F-B8C2-BCBBE546D491}"/>
          </ac:picMkLst>
        </pc:picChg>
        <pc:picChg chg="del">
          <ac:chgData name="Vesa Juvonen" userId="c7243be1-99a3-4752-ab2a-0cf698cf8236" providerId="ADAL" clId="{12656DBA-3EDD-458F-AEFD-E939596F1178}" dt="2021-03-08T10:25:11.598" v="502" actId="478"/>
          <ac:picMkLst>
            <pc:docMk/>
            <pc:sldMk cId="778883926" sldId="2076136264"/>
            <ac:picMk id="11" creationId="{131AFD9C-6E44-4FF3-8F3A-49804368A0C3}"/>
          </ac:picMkLst>
        </pc:picChg>
      </pc:sldChg>
      <pc:sldChg chg="addSp mod">
        <pc:chgData name="Vesa Juvonen" userId="c7243be1-99a3-4752-ab2a-0cf698cf8236" providerId="ADAL" clId="{12656DBA-3EDD-458F-AEFD-E939596F1178}" dt="2021-03-08T10:10:50.243" v="33" actId="22"/>
        <pc:sldMkLst>
          <pc:docMk/>
          <pc:sldMk cId="2925091645" sldId="2076136308"/>
        </pc:sldMkLst>
        <pc:spChg chg="add">
          <ac:chgData name="Vesa Juvonen" userId="c7243be1-99a3-4752-ab2a-0cf698cf8236" providerId="ADAL" clId="{12656DBA-3EDD-458F-AEFD-E939596F1178}" dt="2021-03-08T10:10:50.243" v="33" actId="22"/>
          <ac:spMkLst>
            <pc:docMk/>
            <pc:sldMk cId="2925091645" sldId="2076136308"/>
            <ac:spMk id="5" creationId="{1CE67D3D-5833-4C1E-BA66-88D9A8B3CF76}"/>
          </ac:spMkLst>
        </pc:spChg>
      </pc:sldChg>
      <pc:sldChg chg="addSp mod">
        <pc:chgData name="Vesa Juvonen" userId="c7243be1-99a3-4752-ab2a-0cf698cf8236" providerId="ADAL" clId="{12656DBA-3EDD-458F-AEFD-E939596F1178}" dt="2021-03-08T10:11:04.011" v="38" actId="22"/>
        <pc:sldMkLst>
          <pc:docMk/>
          <pc:sldMk cId="357588276" sldId="2076136388"/>
        </pc:sldMkLst>
        <pc:spChg chg="add">
          <ac:chgData name="Vesa Juvonen" userId="c7243be1-99a3-4752-ab2a-0cf698cf8236" providerId="ADAL" clId="{12656DBA-3EDD-458F-AEFD-E939596F1178}" dt="2021-03-08T10:11:04.011" v="38" actId="22"/>
          <ac:spMkLst>
            <pc:docMk/>
            <pc:sldMk cId="357588276" sldId="2076136388"/>
            <ac:spMk id="2" creationId="{21F4C9AD-BE3F-4F90-B5E9-F26EC903752E}"/>
          </ac:spMkLst>
        </pc:spChg>
      </pc:sldChg>
      <pc:sldChg chg="addSp delSp modSp mod">
        <pc:chgData name="Vesa Juvonen" userId="c7243be1-99a3-4752-ab2a-0cf698cf8236" providerId="ADAL" clId="{12656DBA-3EDD-458F-AEFD-E939596F1178}" dt="2021-03-11T13:08:42.058" v="533" actId="20577"/>
        <pc:sldMkLst>
          <pc:docMk/>
          <pc:sldMk cId="1795682602" sldId="2076136389"/>
        </pc:sldMkLst>
        <pc:spChg chg="mod">
          <ac:chgData name="Vesa Juvonen" userId="c7243be1-99a3-4752-ab2a-0cf698cf8236" providerId="ADAL" clId="{12656DBA-3EDD-458F-AEFD-E939596F1178}" dt="2021-03-11T13:08:42.058" v="533" actId="20577"/>
          <ac:spMkLst>
            <pc:docMk/>
            <pc:sldMk cId="1795682602" sldId="2076136389"/>
            <ac:spMk id="3" creationId="{00000000-0000-0000-0000-000000000000}"/>
          </ac:spMkLst>
        </pc:spChg>
        <pc:spChg chg="add del">
          <ac:chgData name="Vesa Juvonen" userId="c7243be1-99a3-4752-ab2a-0cf698cf8236" providerId="ADAL" clId="{12656DBA-3EDD-458F-AEFD-E939596F1178}" dt="2021-03-11T13:08:17.663" v="512" actId="478"/>
          <ac:spMkLst>
            <pc:docMk/>
            <pc:sldMk cId="1795682602" sldId="2076136389"/>
            <ac:spMk id="6" creationId="{88570995-6347-45DB-AC2A-B4174FEB21C4}"/>
          </ac:spMkLst>
        </pc:spChg>
      </pc:sldChg>
      <pc:sldChg chg="addSp modSp mod">
        <pc:chgData name="Vesa Juvonen" userId="c7243be1-99a3-4752-ab2a-0cf698cf8236" providerId="ADAL" clId="{12656DBA-3EDD-458F-AEFD-E939596F1178}" dt="2021-03-08T10:10:48.265" v="32" actId="242"/>
        <pc:sldMkLst>
          <pc:docMk/>
          <pc:sldMk cId="1154834655" sldId="2076136390"/>
        </pc:sldMkLst>
        <pc:spChg chg="add mod">
          <ac:chgData name="Vesa Juvonen" userId="c7243be1-99a3-4752-ab2a-0cf698cf8236" providerId="ADAL" clId="{12656DBA-3EDD-458F-AEFD-E939596F1178}" dt="2021-03-08T10:10:48.265" v="32" actId="242"/>
          <ac:spMkLst>
            <pc:docMk/>
            <pc:sldMk cId="1154834655" sldId="2076136390"/>
            <ac:spMk id="4" creationId="{189EC7E2-4999-43C9-8A34-186011FA2FF6}"/>
          </ac:spMkLst>
        </pc:spChg>
      </pc:sldChg>
      <pc:sldChg chg="modSp add mod">
        <pc:chgData name="Vesa Juvonen" userId="c7243be1-99a3-4752-ab2a-0cf698cf8236" providerId="ADAL" clId="{12656DBA-3EDD-458F-AEFD-E939596F1178}" dt="2021-03-12T11:08:29.836" v="566" actId="20577"/>
        <pc:sldMkLst>
          <pc:docMk/>
          <pc:sldMk cId="832077017" sldId="2076137576"/>
        </pc:sldMkLst>
        <pc:spChg chg="mod">
          <ac:chgData name="Vesa Juvonen" userId="c7243be1-99a3-4752-ab2a-0cf698cf8236" providerId="ADAL" clId="{12656DBA-3EDD-458F-AEFD-E939596F1178}" dt="2021-03-11T13:22:17.723" v="535" actId="207"/>
          <ac:spMkLst>
            <pc:docMk/>
            <pc:sldMk cId="832077017" sldId="2076137576"/>
            <ac:spMk id="3" creationId="{0A5159A6-97DD-4B54-96ED-4154691B295F}"/>
          </ac:spMkLst>
        </pc:spChg>
        <pc:spChg chg="mod">
          <ac:chgData name="Vesa Juvonen" userId="c7243be1-99a3-4752-ab2a-0cf698cf8236" providerId="ADAL" clId="{12656DBA-3EDD-458F-AEFD-E939596F1178}" dt="2021-03-12T11:08:29.836" v="566" actId="20577"/>
          <ac:spMkLst>
            <pc:docMk/>
            <pc:sldMk cId="832077017" sldId="2076137576"/>
            <ac:spMk id="4" creationId="{3043A0E7-A181-4A01-8662-9169801F5D4A}"/>
          </ac:spMkLst>
        </pc:spChg>
      </pc:sldChg>
    </pc:docChg>
  </pc:docChgLst>
  <pc:docChgLst>
    <pc:chgData name="Alex Terentiev" userId="S::at_sharepointalist.com#ext#@microsoft.onmicrosoft.com::81fec025-7b20-4143-87df-5a8bc15ed689" providerId="AD" clId="Web-{D8AE76CC-CB80-4279-B9DD-85CF1826887F}"/>
    <pc:docChg chg="modSld">
      <pc:chgData name="Alex Terentiev" userId="S::at_sharepointalist.com#ext#@microsoft.onmicrosoft.com::81fec025-7b20-4143-87df-5a8bc15ed689" providerId="AD" clId="Web-{D8AE76CC-CB80-4279-B9DD-85CF1826887F}" dt="2021-05-05T18:57:09.426" v="249" actId="1076"/>
      <pc:docMkLst>
        <pc:docMk/>
      </pc:docMkLst>
      <pc:sldChg chg="addSp delSp modSp">
        <pc:chgData name="Alex Terentiev" userId="S::at_sharepointalist.com#ext#@microsoft.onmicrosoft.com::81fec025-7b20-4143-87df-5a8bc15ed689" providerId="AD" clId="Web-{D8AE76CC-CB80-4279-B9DD-85CF1826887F}" dt="2021-05-05T18:57:09.426" v="249" actId="1076"/>
        <pc:sldMkLst>
          <pc:docMk/>
          <pc:sldMk cId="4037611923" sldId="3334"/>
        </pc:sldMkLst>
        <pc:spChg chg="mod">
          <ac:chgData name="Alex Terentiev" userId="S::at_sharepointalist.com#ext#@microsoft.onmicrosoft.com::81fec025-7b20-4143-87df-5a8bc15ed689" providerId="AD" clId="Web-{D8AE76CC-CB80-4279-B9DD-85CF1826887F}" dt="2021-05-05T18:53:23.459" v="236"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D8AE76CC-CB80-4279-B9DD-85CF1826887F}" dt="2021-05-05T18:46:01.527" v="0"/>
          <ac:spMkLst>
            <pc:docMk/>
            <pc:sldMk cId="4037611923" sldId="3334"/>
            <ac:spMk id="4" creationId="{02EA68F7-8988-47DE-A7F1-8D395A530CCA}"/>
          </ac:spMkLst>
        </pc:spChg>
        <pc:picChg chg="add mod">
          <ac:chgData name="Alex Terentiev" userId="S::at_sharepointalist.com#ext#@microsoft.onmicrosoft.com::81fec025-7b20-4143-87df-5a8bc15ed689" providerId="AD" clId="Web-{D8AE76CC-CB80-4279-B9DD-85CF1826887F}" dt="2021-05-05T18:57:09.426" v="249" actId="1076"/>
          <ac:picMkLst>
            <pc:docMk/>
            <pc:sldMk cId="4037611923" sldId="3334"/>
            <ac:picMk id="5" creationId="{0A3560EC-C725-4A4D-B7D4-851A66B0CCC4}"/>
          </ac:picMkLst>
        </pc:picChg>
        <pc:picChg chg="add mod ord">
          <ac:chgData name="Alex Terentiev" userId="S::at_sharepointalist.com#ext#@microsoft.onmicrosoft.com::81fec025-7b20-4143-87df-5a8bc15ed689" providerId="AD" clId="Web-{D8AE76CC-CB80-4279-B9DD-85CF1826887F}" dt="2021-05-05T18:57:06.598" v="24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D8AE76CC-CB80-4279-B9DD-85CF1826887F}" dt="2021-05-05T18:53:56.461" v="238"/>
          <ac:picMkLst>
            <pc:docMk/>
            <pc:sldMk cId="4037611923" sldId="3334"/>
            <ac:picMk id="20" creationId="{150B5D8C-7799-40D8-8276-901550FEAFAF}"/>
          </ac:picMkLst>
        </pc:picChg>
        <pc:picChg chg="mod">
          <ac:chgData name="Alex Terentiev" userId="S::at_sharepointalist.com#ext#@microsoft.onmicrosoft.com::81fec025-7b20-4143-87df-5a8bc15ed689" providerId="AD" clId="Web-{D8AE76CC-CB80-4279-B9DD-85CF1826887F}" dt="2021-05-05T18:54:03.868" v="239" actId="1076"/>
          <ac:picMkLst>
            <pc:docMk/>
            <pc:sldMk cId="4037611923" sldId="3334"/>
            <ac:picMk id="21" creationId="{6EB3A4A2-26CE-4E0A-AEFF-D733B34726E6}"/>
          </ac:picMkLst>
        </pc:picChg>
      </pc:sldChg>
    </pc:docChg>
  </pc:docChgLst>
  <pc:docChgLst>
    <pc:chgData name="Waldemar Mastykarz" userId="S::wmastyka@microsoft.com::8c3ccc08-b2ec-4e63-9b9b-25eb044a606e" providerId="AD" clId="Web-{FF39B29F-70EE-0000-D567-E519AAC2AE97}"/>
    <pc:docChg chg="modSld">
      <pc:chgData name="Waldemar Mastykarz" userId="S::wmastyka@microsoft.com::8c3ccc08-b2ec-4e63-9b9b-25eb044a606e" providerId="AD" clId="Web-{FF39B29F-70EE-0000-D567-E519AAC2AE97}" dt="2021-03-08T10:52:45.343" v="185" actId="20577"/>
      <pc:docMkLst>
        <pc:docMk/>
      </pc:docMkLst>
      <pc:sldChg chg="delSp modSp">
        <pc:chgData name="Waldemar Mastykarz" userId="S::wmastyka@microsoft.com::8c3ccc08-b2ec-4e63-9b9b-25eb044a606e" providerId="AD" clId="Web-{FF39B29F-70EE-0000-D567-E519AAC2AE97}" dt="2021-03-08T10:52:45.343" v="185" actId="20577"/>
        <pc:sldMkLst>
          <pc:docMk/>
          <pc:sldMk cId="2253365439" sldId="1642"/>
        </pc:sldMkLst>
        <pc:spChg chg="mod">
          <ac:chgData name="Waldemar Mastykarz" userId="S::wmastyka@microsoft.com::8c3ccc08-b2ec-4e63-9b9b-25eb044a606e" providerId="AD" clId="Web-{FF39B29F-70EE-0000-D567-E519AAC2AE97}" dt="2021-03-08T10:52:45.343" v="185" actId="20577"/>
          <ac:spMkLst>
            <pc:docMk/>
            <pc:sldMk cId="2253365439" sldId="1642"/>
            <ac:spMk id="3" creationId="{CBDC9C38-872E-4048-96FE-C321FEF21EC1}"/>
          </ac:spMkLst>
        </pc:spChg>
        <pc:spChg chg="del">
          <ac:chgData name="Waldemar Mastykarz" userId="S::wmastyka@microsoft.com::8c3ccc08-b2ec-4e63-9b9b-25eb044a606e" providerId="AD" clId="Web-{FF39B29F-70EE-0000-D567-E519AAC2AE97}" dt="2021-03-08T10:49:11.135" v="0"/>
          <ac:spMkLst>
            <pc:docMk/>
            <pc:sldMk cId="2253365439" sldId="1642"/>
            <ac:spMk id="4" creationId="{74DADBA6-3D24-49F4-B319-62AE9D5C09D9}"/>
          </ac:spMkLst>
        </pc:spChg>
      </pc:sldChg>
    </pc:docChg>
  </pc:docChgLst>
  <pc:docChgLst>
    <pc:chgData name="Garry Trinder" userId="S::garry_trinder365.co.uk#ext#@microsoft.onmicrosoft.com::090b3993-9626-4767-8408-8eecfc894959" providerId="AD" clId="Web-{9ED1830D-CB04-4403-B5AA-78B461EB8375}"/>
    <pc:docChg chg="modSld">
      <pc:chgData name="Garry Trinder" userId="S::garry_trinder365.co.uk#ext#@microsoft.onmicrosoft.com::090b3993-9626-4767-8408-8eecfc894959" providerId="AD" clId="Web-{9ED1830D-CB04-4403-B5AA-78B461EB8375}" dt="2021-04-22T21:10:53.320" v="4" actId="20577"/>
      <pc:docMkLst>
        <pc:docMk/>
      </pc:docMkLst>
      <pc:sldChg chg="modSp">
        <pc:chgData name="Garry Trinder" userId="S::garry_trinder365.co.uk#ext#@microsoft.onmicrosoft.com::090b3993-9626-4767-8408-8eecfc894959" providerId="AD" clId="Web-{9ED1830D-CB04-4403-B5AA-78B461EB8375}" dt="2021-04-22T21:10:53.320" v="4" actId="20577"/>
        <pc:sldMkLst>
          <pc:docMk/>
          <pc:sldMk cId="2253365439" sldId="1642"/>
        </pc:sldMkLst>
        <pc:spChg chg="mod">
          <ac:chgData name="Garry Trinder" userId="S::garry_trinder365.co.uk#ext#@microsoft.onmicrosoft.com::090b3993-9626-4767-8408-8eecfc894959" providerId="AD" clId="Web-{9ED1830D-CB04-4403-B5AA-78B461EB8375}" dt="2021-04-22T21:10:53.320" v="4" actId="20577"/>
          <ac:spMkLst>
            <pc:docMk/>
            <pc:sldMk cId="2253365439" sldId="1642"/>
            <ac:spMk id="3" creationId="{CBDC9C38-872E-4048-96FE-C321FEF21EC1}"/>
          </ac:spMkLst>
        </pc:spChg>
      </pc:sldChg>
    </pc:docChg>
  </pc:docChgLst>
  <pc:docChgLst>
    <pc:chgData name="Julie Turner" userId="S::julie.turner_sympraxisconsulting.com#ext#@microsoft.onmicrosoft.com::51f00042-4c48-4111-9ee4-670ef2fc7d0e" providerId="AD" clId="Web-{78D7E20E-2C5E-4216-8236-54EC9E2BB73C}"/>
    <pc:docChg chg="modSld">
      <pc:chgData name="Julie Turner" userId="S::julie.turner_sympraxisconsulting.com#ext#@microsoft.onmicrosoft.com::51f00042-4c48-4111-9ee4-670ef2fc7d0e" providerId="AD" clId="Web-{78D7E20E-2C5E-4216-8236-54EC9E2BB73C}" dt="2021-05-03T17:18:47.128" v="30" actId="20577"/>
      <pc:docMkLst>
        <pc:docMk/>
      </pc:docMkLst>
      <pc:sldChg chg="modSp">
        <pc:chgData name="Julie Turner" userId="S::julie.turner_sympraxisconsulting.com#ext#@microsoft.onmicrosoft.com::51f00042-4c48-4111-9ee4-670ef2fc7d0e" providerId="AD" clId="Web-{78D7E20E-2C5E-4216-8236-54EC9E2BB73C}" dt="2021-05-03T17:18:47.128" v="30" actId="20577"/>
        <pc:sldMkLst>
          <pc:docMk/>
          <pc:sldMk cId="2877399898" sldId="1623"/>
        </pc:sldMkLst>
        <pc:spChg chg="mod">
          <ac:chgData name="Julie Turner" userId="S::julie.turner_sympraxisconsulting.com#ext#@microsoft.onmicrosoft.com::51f00042-4c48-4111-9ee4-670ef2fc7d0e" providerId="AD" clId="Web-{78D7E20E-2C5E-4216-8236-54EC9E2BB73C}" dt="2021-05-03T17:18:47.128" v="30"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5FDE63C8-1135-4D02-B4DC-A0A4D7F0F6FC}"/>
    <pc:docChg chg="modSld">
      <pc:chgData name="David Warner" userId="S::david_dwarnerii.com#ext#@microsoft.onmicrosoft.com::acafcf14-4098-4a83-9425-e73571277a06" providerId="AD" clId="Web-{5FDE63C8-1135-4D02-B4DC-A0A4D7F0F6FC}" dt="2021-10-25T01:03:30.187" v="10"/>
      <pc:docMkLst>
        <pc:docMk/>
      </pc:docMkLst>
      <pc:sldChg chg="addSp delSp modSp">
        <pc:chgData name="David Warner" userId="S::david_dwarnerii.com#ext#@microsoft.onmicrosoft.com::acafcf14-4098-4a83-9425-e73571277a06" providerId="AD" clId="Web-{5FDE63C8-1135-4D02-B4DC-A0A4D7F0F6FC}" dt="2021-10-25T01:03:30.187" v="10"/>
        <pc:sldMkLst>
          <pc:docMk/>
          <pc:sldMk cId="1812315545" sldId="2134805597"/>
        </pc:sldMkLst>
        <pc:spChg chg="mod">
          <ac:chgData name="David Warner" userId="S::david_dwarnerii.com#ext#@microsoft.onmicrosoft.com::acafcf14-4098-4a83-9425-e73571277a06" providerId="AD" clId="Web-{5FDE63C8-1135-4D02-B4DC-A0A4D7F0F6FC}" dt="2021-10-25T01:02:46.981" v="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5FDE63C8-1135-4D02-B4DC-A0A4D7F0F6FC}" dt="2021-10-25T01:03:30.187" v="10"/>
          <ac:picMkLst>
            <pc:docMk/>
            <pc:sldMk cId="1812315545" sldId="2134805597"/>
            <ac:picMk id="2" creationId="{1400528B-9E3B-48A2-94B8-3A8E9DC75271}"/>
          </ac:picMkLst>
        </pc:picChg>
        <pc:picChg chg="del">
          <ac:chgData name="David Warner" userId="S::david_dwarnerii.com#ext#@microsoft.onmicrosoft.com::acafcf14-4098-4a83-9425-e73571277a06" providerId="AD" clId="Web-{5FDE63C8-1135-4D02-B4DC-A0A4D7F0F6FC}" dt="2021-10-25T01:03:11.405" v="5"/>
          <ac:picMkLst>
            <pc:docMk/>
            <pc:sldMk cId="1812315545" sldId="2134805597"/>
            <ac:picMk id="3" creationId="{7FA629F4-CC84-471C-983E-47DF88A6B63D}"/>
          </ac:picMkLst>
        </pc:picChg>
      </pc:sldChg>
    </pc:docChg>
  </pc:docChgLst>
  <pc:docChgLst>
    <pc:chgData name="Alex Terentiev" userId="S::at_sharepointalist.com#ext#@microsoft.onmicrosoft.com::81fec025-7b20-4143-87df-5a8bc15ed689" providerId="AD" clId="Web-{7DB31B1C-F9F4-4FCD-8A99-642AC147E8CD}"/>
    <pc:docChg chg="modSld">
      <pc:chgData name="Alex Terentiev" userId="S::at_sharepointalist.com#ext#@microsoft.onmicrosoft.com::81fec025-7b20-4143-87df-5a8bc15ed689" providerId="AD" clId="Web-{7DB31B1C-F9F4-4FCD-8A99-642AC147E8CD}" dt="2021-03-23T15:44:02.456" v="375" actId="1076"/>
      <pc:docMkLst>
        <pc:docMk/>
      </pc:docMkLst>
      <pc:sldChg chg="addSp delSp modSp">
        <pc:chgData name="Alex Terentiev" userId="S::at_sharepointalist.com#ext#@microsoft.onmicrosoft.com::81fec025-7b20-4143-87df-5a8bc15ed689" providerId="AD" clId="Web-{7DB31B1C-F9F4-4FCD-8A99-642AC147E8CD}" dt="2021-03-23T15:44:02.456" v="375" actId="1076"/>
        <pc:sldMkLst>
          <pc:docMk/>
          <pc:sldMk cId="4037611923" sldId="3334"/>
        </pc:sldMkLst>
        <pc:spChg chg="mod">
          <ac:chgData name="Alex Terentiev" userId="S::at_sharepointalist.com#ext#@microsoft.onmicrosoft.com::81fec025-7b20-4143-87df-5a8bc15ed689" providerId="AD" clId="Web-{7DB31B1C-F9F4-4FCD-8A99-642AC147E8CD}" dt="2021-03-23T15:39:42.658" v="36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7DB31B1C-F9F4-4FCD-8A99-642AC147E8CD}" dt="2021-03-23T15:22:02.967" v="0"/>
          <ac:spMkLst>
            <pc:docMk/>
            <pc:sldMk cId="4037611923" sldId="3334"/>
            <ac:spMk id="4" creationId="{1919177C-9AD3-4AB8-ACC2-C09E66259246}"/>
          </ac:spMkLst>
        </pc:spChg>
        <pc:picChg chg="del">
          <ac:chgData name="Alex Terentiev" userId="S::at_sharepointalist.com#ext#@microsoft.onmicrosoft.com::81fec025-7b20-4143-87df-5a8bc15ed689" providerId="AD" clId="Web-{7DB31B1C-F9F4-4FCD-8A99-642AC147E8CD}" dt="2021-03-23T15:41:15.742" v="364"/>
          <ac:picMkLst>
            <pc:docMk/>
            <pc:sldMk cId="4037611923" sldId="3334"/>
            <ac:picMk id="5" creationId="{D77A18FA-4925-4E31-9173-FDF4A91F9D8D}"/>
          </ac:picMkLst>
        </pc:picChg>
        <pc:picChg chg="del">
          <ac:chgData name="Alex Terentiev" userId="S::at_sharepointalist.com#ext#@microsoft.onmicrosoft.com::81fec025-7b20-4143-87df-5a8bc15ed689" providerId="AD" clId="Web-{7DB31B1C-F9F4-4FCD-8A99-642AC147E8CD}" dt="2021-03-23T15:41:16.461" v="365"/>
          <ac:picMkLst>
            <pc:docMk/>
            <pc:sldMk cId="4037611923" sldId="3334"/>
            <ac:picMk id="19" creationId="{46E454D4-B384-45FF-AF5A-3CFEA7FADB0C}"/>
          </ac:picMkLst>
        </pc:picChg>
        <pc:picChg chg="add mod">
          <ac:chgData name="Alex Terentiev" userId="S::at_sharepointalist.com#ext#@microsoft.onmicrosoft.com::81fec025-7b20-4143-87df-5a8bc15ed689" providerId="AD" clId="Web-{7DB31B1C-F9F4-4FCD-8A99-642AC147E8CD}" dt="2021-03-23T15:44:02.456" v="375" actId="1076"/>
          <ac:picMkLst>
            <pc:docMk/>
            <pc:sldMk cId="4037611923" sldId="3334"/>
            <ac:picMk id="20" creationId="{150B5D8C-7799-40D8-8276-901550FEAFAF}"/>
          </ac:picMkLst>
        </pc:picChg>
        <pc:picChg chg="add mod ord">
          <ac:chgData name="Alex Terentiev" userId="S::at_sharepointalist.com#ext#@microsoft.onmicrosoft.com::81fec025-7b20-4143-87df-5a8bc15ed689" providerId="AD" clId="Web-{7DB31B1C-F9F4-4FCD-8A99-642AC147E8CD}" dt="2021-03-23T15:43:47.220" v="374"/>
          <ac:picMkLst>
            <pc:docMk/>
            <pc:sldMk cId="4037611923" sldId="3334"/>
            <ac:picMk id="21" creationId="{6EB3A4A2-26CE-4E0A-AEFF-D733B34726E6}"/>
          </ac:picMkLst>
        </pc:picChg>
      </pc:sldChg>
    </pc:docChg>
  </pc:docChgLst>
  <pc:docChgLst>
    <pc:chgData name="Garry Trinder" userId="S::garry_trinder365.co.uk#ext#@microsoft.onmicrosoft.com::090b3993-9626-4767-8408-8eecfc894959" providerId="AD" clId="Web-{5CFA7694-97B5-4499-9BAC-30FFEC4A61A9}"/>
    <pc:docChg chg="addSld modSld modSection">
      <pc:chgData name="Garry Trinder" userId="S::garry_trinder365.co.uk#ext#@microsoft.onmicrosoft.com::090b3993-9626-4767-8408-8eecfc894959" providerId="AD" clId="Web-{5CFA7694-97B5-4499-9BAC-30FFEC4A61A9}" dt="2021-04-22T21:25:10.735" v="475" actId="14100"/>
      <pc:docMkLst>
        <pc:docMk/>
      </pc:docMkLst>
      <pc:sldChg chg="modSp">
        <pc:chgData name="Garry Trinder" userId="S::garry_trinder365.co.uk#ext#@microsoft.onmicrosoft.com::090b3993-9626-4767-8408-8eecfc894959" providerId="AD" clId="Web-{5CFA7694-97B5-4499-9BAC-30FFEC4A61A9}" dt="2021-04-22T21:19:28.427" v="300" actId="1076"/>
        <pc:sldMkLst>
          <pc:docMk/>
          <pc:sldMk cId="2253365439" sldId="1642"/>
        </pc:sldMkLst>
        <pc:spChg chg="mod">
          <ac:chgData name="Garry Trinder" userId="S::garry_trinder365.co.uk#ext#@microsoft.onmicrosoft.com::090b3993-9626-4767-8408-8eecfc894959" providerId="AD" clId="Web-{5CFA7694-97B5-4499-9BAC-30FFEC4A61A9}" dt="2021-04-22T21:19:28.427" v="300" actId="1076"/>
          <ac:spMkLst>
            <pc:docMk/>
            <pc:sldMk cId="2253365439" sldId="1642"/>
            <ac:spMk id="3" creationId="{CBDC9C38-872E-4048-96FE-C321FEF21EC1}"/>
          </ac:spMkLst>
        </pc:spChg>
      </pc:sldChg>
      <pc:sldChg chg="addSp delSp modSp add replId">
        <pc:chgData name="Garry Trinder" userId="S::garry_trinder365.co.uk#ext#@microsoft.onmicrosoft.com::090b3993-9626-4767-8408-8eecfc894959" providerId="AD" clId="Web-{5CFA7694-97B5-4499-9BAC-30FFEC4A61A9}" dt="2021-04-22T21:25:10.735" v="475" actId="14100"/>
        <pc:sldMkLst>
          <pc:docMk/>
          <pc:sldMk cId="3343504082" sldId="2076137599"/>
        </pc:sldMkLst>
        <pc:spChg chg="mod">
          <ac:chgData name="Garry Trinder" userId="S::garry_trinder365.co.uk#ext#@microsoft.onmicrosoft.com::090b3993-9626-4767-8408-8eecfc894959" providerId="AD" clId="Web-{5CFA7694-97B5-4499-9BAC-30FFEC4A61A9}" dt="2021-04-22T21:25:10.735" v="475" actId="14100"/>
          <ac:spMkLst>
            <pc:docMk/>
            <pc:sldMk cId="3343504082" sldId="2076137599"/>
            <ac:spMk id="3" creationId="{CBDC9C38-872E-4048-96FE-C321FEF21EC1}"/>
          </ac:spMkLst>
        </pc:spChg>
        <pc:spChg chg="add mod">
          <ac:chgData name="Garry Trinder" userId="S::garry_trinder365.co.uk#ext#@microsoft.onmicrosoft.com::090b3993-9626-4767-8408-8eecfc894959" providerId="AD" clId="Web-{5CFA7694-97B5-4499-9BAC-30FFEC4A61A9}" dt="2021-04-22T21:20:28.585" v="332" actId="688"/>
          <ac:spMkLst>
            <pc:docMk/>
            <pc:sldMk cId="3343504082" sldId="2076137599"/>
            <ac:spMk id="5" creationId="{98AF26E8-439E-4D4F-8627-D1FED55921CF}"/>
          </ac:spMkLst>
        </pc:spChg>
        <pc:spChg chg="mod">
          <ac:chgData name="Garry Trinder" userId="S::garry_trinder365.co.uk#ext#@microsoft.onmicrosoft.com::090b3993-9626-4767-8408-8eecfc894959" providerId="AD" clId="Web-{5CFA7694-97B5-4499-9BAC-30FFEC4A61A9}" dt="2021-04-22T21:24:17.859" v="441" actId="1076"/>
          <ac:spMkLst>
            <pc:docMk/>
            <pc:sldMk cId="3343504082" sldId="2076137599"/>
            <ac:spMk id="19" creationId="{A26A6D90-BEDB-407F-B2B7-FED8A28B2E7E}"/>
          </ac:spMkLst>
        </pc:spChg>
        <pc:spChg chg="del">
          <ac:chgData name="Garry Trinder" userId="S::garry_trinder365.co.uk#ext#@microsoft.onmicrosoft.com::090b3993-9626-4767-8408-8eecfc894959" providerId="AD" clId="Web-{5CFA7694-97B5-4499-9BAC-30FFEC4A61A9}" dt="2021-04-22T21:14:51.780" v="2"/>
          <ac:spMkLst>
            <pc:docMk/>
            <pc:sldMk cId="3343504082" sldId="2076137599"/>
            <ac:spMk id="20" creationId="{DB5D1CB4-9D32-42DB-AE6C-2E0D42D89B7E}"/>
          </ac:spMkLst>
        </pc:spChg>
        <pc:spChg chg="add mod">
          <ac:chgData name="Garry Trinder" userId="S::garry_trinder365.co.uk#ext#@microsoft.onmicrosoft.com::090b3993-9626-4767-8408-8eecfc894959" providerId="AD" clId="Web-{5CFA7694-97B5-4499-9BAC-30FFEC4A61A9}" dt="2021-04-22T21:20:18.022" v="330" actId="20577"/>
          <ac:spMkLst>
            <pc:docMk/>
            <pc:sldMk cId="3343504082" sldId="2076137599"/>
            <ac:spMk id="24" creationId="{13E9541E-47BA-4BF5-9CB3-613F4D4ECA55}"/>
          </ac:spMkLst>
        </pc:spChg>
        <pc:picChg chg="add mod">
          <ac:chgData name="Garry Trinder" userId="S::garry_trinder365.co.uk#ext#@microsoft.onmicrosoft.com::090b3993-9626-4767-8408-8eecfc894959" providerId="AD" clId="Web-{5CFA7694-97B5-4499-9BAC-30FFEC4A61A9}" dt="2021-04-22T21:22:10.466" v="405" actId="1076"/>
          <ac:picMkLst>
            <pc:docMk/>
            <pc:sldMk cId="3343504082" sldId="2076137599"/>
            <ac:picMk id="4" creationId="{55E749FA-FA70-44DE-AE08-4A57C7B13E64}"/>
          </ac:picMkLst>
        </pc:picChg>
        <pc:picChg chg="del mod">
          <ac:chgData name="Garry Trinder" userId="S::garry_trinder365.co.uk#ext#@microsoft.onmicrosoft.com::090b3993-9626-4767-8408-8eecfc894959" providerId="AD" clId="Web-{5CFA7694-97B5-4499-9BAC-30FFEC4A61A9}" dt="2021-04-22T21:16:14.595" v="7"/>
          <ac:picMkLst>
            <pc:docMk/>
            <pc:sldMk cId="3343504082" sldId="2076137599"/>
            <ac:picMk id="21" creationId="{0EC71988-1530-4145-B0B1-4EA3752FAAA6}"/>
          </ac:picMkLst>
        </pc:picChg>
      </pc:sldChg>
    </pc:docChg>
  </pc:docChgLst>
  <pc:docChgLst>
    <pc:chgData name="Vesa Juvonen" userId="c7243be1-99a3-4752-ab2a-0cf698cf8236" providerId="ADAL" clId="{1D00BC5A-3C8D-4BBB-8CC5-E88181A52DD6}"/>
    <pc:docChg chg="undo custSel addSld delSld modSld modSection">
      <pc:chgData name="Vesa Juvonen" userId="c7243be1-99a3-4752-ab2a-0cf698cf8236" providerId="ADAL" clId="{1D00BC5A-3C8D-4BBB-8CC5-E88181A52DD6}" dt="2021-10-01T11:38:04.068" v="85" actId="1076"/>
      <pc:docMkLst>
        <pc:docMk/>
      </pc:docMkLst>
      <pc:sldChg chg="modSp mod">
        <pc:chgData name="Vesa Juvonen" userId="c7243be1-99a3-4752-ab2a-0cf698cf8236" providerId="ADAL" clId="{1D00BC5A-3C8D-4BBB-8CC5-E88181A52DD6}" dt="2021-10-01T11:28:15.779" v="35" actId="6549"/>
        <pc:sldMkLst>
          <pc:docMk/>
          <pc:sldMk cId="2967945684" sldId="277"/>
        </pc:sldMkLst>
        <pc:spChg chg="mod">
          <ac:chgData name="Vesa Juvonen" userId="c7243be1-99a3-4752-ab2a-0cf698cf8236" providerId="ADAL" clId="{1D00BC5A-3C8D-4BBB-8CC5-E88181A52DD6}" dt="2021-10-01T11:28:15.779" v="35" actId="6549"/>
          <ac:spMkLst>
            <pc:docMk/>
            <pc:sldMk cId="2967945684" sldId="277"/>
            <ac:spMk id="4" creationId="{A04E16D6-6682-4068-BF11-BA8E4E8E1BBC}"/>
          </ac:spMkLst>
        </pc:spChg>
      </pc:sldChg>
      <pc:sldChg chg="modSp mod">
        <pc:chgData name="Vesa Juvonen" userId="c7243be1-99a3-4752-ab2a-0cf698cf8236" providerId="ADAL" clId="{1D00BC5A-3C8D-4BBB-8CC5-E88181A52DD6}" dt="2021-10-01T11:27:32.957" v="12"/>
        <pc:sldMkLst>
          <pc:docMk/>
          <pc:sldMk cId="287163252" sldId="1567"/>
        </pc:sldMkLst>
        <pc:spChg chg="mod">
          <ac:chgData name="Vesa Juvonen" userId="c7243be1-99a3-4752-ab2a-0cf698cf8236" providerId="ADAL" clId="{1D00BC5A-3C8D-4BBB-8CC5-E88181A52DD6}" dt="2021-10-01T11:27:32.957" v="12"/>
          <ac:spMkLst>
            <pc:docMk/>
            <pc:sldMk cId="287163252" sldId="1567"/>
            <ac:spMk id="5" creationId="{9B6ECC88-D921-48D6-BA85-F52F354F9C35}"/>
          </ac:spMkLst>
        </pc:spChg>
        <pc:spChg chg="mod">
          <ac:chgData name="Vesa Juvonen" userId="c7243be1-99a3-4752-ab2a-0cf698cf8236" providerId="ADAL" clId="{1D00BC5A-3C8D-4BBB-8CC5-E88181A52DD6}" dt="2021-10-01T11:27:23.313" v="11" actId="20577"/>
          <ac:spMkLst>
            <pc:docMk/>
            <pc:sldMk cId="287163252" sldId="1567"/>
            <ac:spMk id="8" creationId="{00000000-0000-0000-0000-000000000000}"/>
          </ac:spMkLst>
        </pc:spChg>
      </pc:sldChg>
      <pc:sldChg chg="addSp delSp modSp add del mod">
        <pc:chgData name="Vesa Juvonen" userId="c7243be1-99a3-4752-ab2a-0cf698cf8236" providerId="ADAL" clId="{1D00BC5A-3C8D-4BBB-8CC5-E88181A52DD6}" dt="2021-10-01T11:36:53.436" v="67" actId="1076"/>
        <pc:sldMkLst>
          <pc:docMk/>
          <pc:sldMk cId="10702720" sldId="2079"/>
        </pc:sldMkLst>
        <pc:spChg chg="add del mod">
          <ac:chgData name="Vesa Juvonen" userId="c7243be1-99a3-4752-ab2a-0cf698cf8236" providerId="ADAL" clId="{1D00BC5A-3C8D-4BBB-8CC5-E88181A52DD6}" dt="2021-10-01T11:31:25.641" v="40" actId="478"/>
          <ac:spMkLst>
            <pc:docMk/>
            <pc:sldMk cId="10702720" sldId="2079"/>
            <ac:spMk id="2" creationId="{42304B47-CD9F-475D-88C9-8E395F4D829D}"/>
          </ac:spMkLst>
        </pc:spChg>
        <pc:spChg chg="mod">
          <ac:chgData name="Vesa Juvonen" userId="c7243be1-99a3-4752-ab2a-0cf698cf8236" providerId="ADAL" clId="{1D00BC5A-3C8D-4BBB-8CC5-E88181A52DD6}" dt="2021-10-01T11:31:09.696" v="39" actId="113"/>
          <ac:spMkLst>
            <pc:docMk/>
            <pc:sldMk cId="10702720" sldId="2079"/>
            <ac:spMk id="8" creationId="{00000000-0000-0000-0000-000000000000}"/>
          </ac:spMkLst>
        </pc:spChg>
        <pc:picChg chg="add mod">
          <ac:chgData name="Vesa Juvonen" userId="c7243be1-99a3-4752-ab2a-0cf698cf8236" providerId="ADAL" clId="{1D00BC5A-3C8D-4BBB-8CC5-E88181A52DD6}" dt="2021-10-01T11:33:17.359" v="58" actId="1076"/>
          <ac:picMkLst>
            <pc:docMk/>
            <pc:sldMk cId="10702720" sldId="2079"/>
            <ac:picMk id="6" creationId="{8DDB534F-B8F6-48D3-B591-CD66B1C9E5F2}"/>
          </ac:picMkLst>
        </pc:picChg>
        <pc:picChg chg="add mod">
          <ac:chgData name="Vesa Juvonen" userId="c7243be1-99a3-4752-ab2a-0cf698cf8236" providerId="ADAL" clId="{1D00BC5A-3C8D-4BBB-8CC5-E88181A52DD6}" dt="2021-10-01T11:36:53.436" v="67" actId="1076"/>
          <ac:picMkLst>
            <pc:docMk/>
            <pc:sldMk cId="10702720" sldId="2079"/>
            <ac:picMk id="10" creationId="{CE337A8C-60D7-4164-887F-391689FCD793}"/>
          </ac:picMkLst>
        </pc:picChg>
        <pc:picChg chg="del">
          <ac:chgData name="Vesa Juvonen" userId="c7243be1-99a3-4752-ab2a-0cf698cf8236" providerId="ADAL" clId="{1D00BC5A-3C8D-4BBB-8CC5-E88181A52DD6}" dt="2021-10-01T11:32:25.648" v="46" actId="478"/>
          <ac:picMkLst>
            <pc:docMk/>
            <pc:sldMk cId="10702720" sldId="2079"/>
            <ac:picMk id="11" creationId="{DB94776E-C969-49AA-B30B-7F9167807E6B}"/>
          </ac:picMkLst>
        </pc:picChg>
        <pc:picChg chg="del">
          <ac:chgData name="Vesa Juvonen" userId="c7243be1-99a3-4752-ab2a-0cf698cf8236" providerId="ADAL" clId="{1D00BC5A-3C8D-4BBB-8CC5-E88181A52DD6}" dt="2021-10-01T11:32:25.648" v="46" actId="478"/>
          <ac:picMkLst>
            <pc:docMk/>
            <pc:sldMk cId="10702720" sldId="2079"/>
            <ac:picMk id="13" creationId="{05539298-63AA-4CBC-98D1-AFF8A07159C8}"/>
          </ac:picMkLst>
        </pc:picChg>
        <pc:picChg chg="add mod">
          <ac:chgData name="Vesa Juvonen" userId="c7243be1-99a3-4752-ab2a-0cf698cf8236" providerId="ADAL" clId="{1D00BC5A-3C8D-4BBB-8CC5-E88181A52DD6}" dt="2021-10-01T11:36:51.716" v="66" actId="1076"/>
          <ac:picMkLst>
            <pc:docMk/>
            <pc:sldMk cId="10702720" sldId="2079"/>
            <ac:picMk id="14" creationId="{A4F7D2BF-FF9D-4191-8F2F-32BCB4791DED}"/>
          </ac:picMkLst>
        </pc:picChg>
      </pc:sldChg>
      <pc:sldChg chg="addSp">
        <pc:chgData name="Vesa Juvonen" userId="c7243be1-99a3-4752-ab2a-0cf698cf8236" providerId="ADAL" clId="{1D00BC5A-3C8D-4BBB-8CC5-E88181A52DD6}" dt="2021-10-01T11:32:45.711" v="48"/>
        <pc:sldMkLst>
          <pc:docMk/>
          <pc:sldMk cId="2336949318" sldId="2079"/>
        </pc:sldMkLst>
        <pc:spChg chg="add">
          <ac:chgData name="Vesa Juvonen" userId="c7243be1-99a3-4752-ab2a-0cf698cf8236" providerId="ADAL" clId="{1D00BC5A-3C8D-4BBB-8CC5-E88181A52DD6}" dt="2021-10-01T11:32:45.711" v="48"/>
          <ac:spMkLst>
            <pc:docMk/>
            <pc:sldMk cId="2336949318" sldId="2079"/>
            <ac:spMk id="2" creationId="{E1E4EBBC-DB12-45F0-B73D-062A19026DC5}"/>
          </ac:spMkLst>
        </pc:spChg>
      </pc:sldChg>
      <pc:sldChg chg="addSp delSp modSp mod">
        <pc:chgData name="Vesa Juvonen" userId="c7243be1-99a3-4752-ab2a-0cf698cf8236" providerId="ADAL" clId="{1D00BC5A-3C8D-4BBB-8CC5-E88181A52DD6}" dt="2021-10-01T11:38:04.068" v="85" actId="1076"/>
        <pc:sldMkLst>
          <pc:docMk/>
          <pc:sldMk cId="778883926" sldId="2076136264"/>
        </pc:sldMkLst>
        <pc:spChg chg="add del">
          <ac:chgData name="Vesa Juvonen" userId="c7243be1-99a3-4752-ab2a-0cf698cf8236" providerId="ADAL" clId="{1D00BC5A-3C8D-4BBB-8CC5-E88181A52DD6}" dt="2021-10-01T11:37:04.401" v="68" actId="478"/>
          <ac:spMkLst>
            <pc:docMk/>
            <pc:sldMk cId="778883926" sldId="2076136264"/>
            <ac:spMk id="3" creationId="{D254BB92-43E6-4FCB-910F-7652C5F9D51B}"/>
          </ac:spMkLst>
        </pc:spChg>
        <pc:spChg chg="mod">
          <ac:chgData name="Vesa Juvonen" userId="c7243be1-99a3-4752-ab2a-0cf698cf8236" providerId="ADAL" clId="{1D00BC5A-3C8D-4BBB-8CC5-E88181A52DD6}" dt="2021-10-01T11:37:56.880" v="83" actId="5793"/>
          <ac:spMkLst>
            <pc:docMk/>
            <pc:sldMk cId="778883926" sldId="2076136264"/>
            <ac:spMk id="14" creationId="{953584C8-8734-42EA-AD16-6AA2B405D249}"/>
          </ac:spMkLst>
        </pc:spChg>
        <pc:picChg chg="add mod">
          <ac:chgData name="Vesa Juvonen" userId="c7243be1-99a3-4752-ab2a-0cf698cf8236" providerId="ADAL" clId="{1D00BC5A-3C8D-4BBB-8CC5-E88181A52DD6}" dt="2021-10-01T11:38:04.068" v="85" actId="1076"/>
          <ac:picMkLst>
            <pc:docMk/>
            <pc:sldMk cId="778883926" sldId="2076136264"/>
            <ac:picMk id="5" creationId="{8BB0B874-2C69-4D31-BBAA-452DAC3C9DEF}"/>
          </ac:picMkLst>
        </pc:picChg>
        <pc:picChg chg="add mod">
          <ac:chgData name="Vesa Juvonen" userId="c7243be1-99a3-4752-ab2a-0cf698cf8236" providerId="ADAL" clId="{1D00BC5A-3C8D-4BBB-8CC5-E88181A52DD6}" dt="2021-10-01T11:38:04.068" v="85" actId="1076"/>
          <ac:picMkLst>
            <pc:docMk/>
            <pc:sldMk cId="778883926" sldId="2076136264"/>
            <ac:picMk id="6" creationId="{97AF0D03-2579-448A-975D-462EE3A63D16}"/>
          </ac:picMkLst>
        </pc:picChg>
        <pc:picChg chg="del">
          <ac:chgData name="Vesa Juvonen" userId="c7243be1-99a3-4752-ab2a-0cf698cf8236" providerId="ADAL" clId="{1D00BC5A-3C8D-4BBB-8CC5-E88181A52DD6}" dt="2021-10-01T11:37:27.120" v="74" actId="478"/>
          <ac:picMkLst>
            <pc:docMk/>
            <pc:sldMk cId="778883926" sldId="2076136264"/>
            <ac:picMk id="8" creationId="{2BD699B7-2189-47AA-BAC5-89BC54524251}"/>
          </ac:picMkLst>
        </pc:picChg>
        <pc:picChg chg="del">
          <ac:chgData name="Vesa Juvonen" userId="c7243be1-99a3-4752-ab2a-0cf698cf8236" providerId="ADAL" clId="{1D00BC5A-3C8D-4BBB-8CC5-E88181A52DD6}" dt="2021-10-01T11:37:27.120" v="74" actId="478"/>
          <ac:picMkLst>
            <pc:docMk/>
            <pc:sldMk cId="778883926" sldId="2076136264"/>
            <ac:picMk id="10" creationId="{0CA5CE38-435B-4285-B3A7-ED1677DE6011}"/>
          </ac:picMkLst>
        </pc:picChg>
        <pc:picChg chg="add mod">
          <ac:chgData name="Vesa Juvonen" userId="c7243be1-99a3-4752-ab2a-0cf698cf8236" providerId="ADAL" clId="{1D00BC5A-3C8D-4BBB-8CC5-E88181A52DD6}" dt="2021-10-01T11:38:00.825" v="84" actId="1076"/>
          <ac:picMkLst>
            <pc:docMk/>
            <pc:sldMk cId="778883926" sldId="2076136264"/>
            <ac:picMk id="12" creationId="{9290D1EE-1613-4F3E-BBFF-5F549A11F658}"/>
          </ac:picMkLst>
        </pc:picChg>
      </pc:sldChg>
      <pc:sldChg chg="addSp mod">
        <pc:chgData name="Vesa Juvonen" userId="c7243be1-99a3-4752-ab2a-0cf698cf8236" providerId="ADAL" clId="{1D00BC5A-3C8D-4BBB-8CC5-E88181A52DD6}" dt="2021-10-01T11:27:56.897" v="30" actId="22"/>
        <pc:sldMkLst>
          <pc:docMk/>
          <pc:sldMk cId="357588276" sldId="2076136388"/>
        </pc:sldMkLst>
        <pc:spChg chg="add">
          <ac:chgData name="Vesa Juvonen" userId="c7243be1-99a3-4752-ab2a-0cf698cf8236" providerId="ADAL" clId="{1D00BC5A-3C8D-4BBB-8CC5-E88181A52DD6}" dt="2021-10-01T11:27:56.897" v="30" actId="22"/>
          <ac:spMkLst>
            <pc:docMk/>
            <pc:sldMk cId="357588276" sldId="2076136388"/>
            <ac:spMk id="2" creationId="{A2696E22-0EE3-43B9-8A72-B2E3BA657622}"/>
          </ac:spMkLst>
        </pc:spChg>
      </pc:sldChg>
      <pc:sldChg chg="addSp mod">
        <pc:chgData name="Vesa Juvonen" userId="c7243be1-99a3-4752-ab2a-0cf698cf8236" providerId="ADAL" clId="{1D00BC5A-3C8D-4BBB-8CC5-E88181A52DD6}" dt="2021-10-01T11:27:58.941" v="31" actId="22"/>
        <pc:sldMkLst>
          <pc:docMk/>
          <pc:sldMk cId="3652143241" sldId="2076137669"/>
        </pc:sldMkLst>
        <pc:spChg chg="add">
          <ac:chgData name="Vesa Juvonen" userId="c7243be1-99a3-4752-ab2a-0cf698cf8236" providerId="ADAL" clId="{1D00BC5A-3C8D-4BBB-8CC5-E88181A52DD6}" dt="2021-10-01T11:27:58.941" v="31" actId="22"/>
          <ac:spMkLst>
            <pc:docMk/>
            <pc:sldMk cId="3652143241" sldId="2076137669"/>
            <ac:spMk id="3" creationId="{FB78F7D0-F8A1-46FD-AAE7-EB23E6732D47}"/>
          </ac:spMkLst>
        </pc:spChg>
      </pc:sldChg>
    </pc:docChg>
  </pc:docChgLst>
  <pc:docChgLst>
    <pc:chgData name="Brian Jackett" userId="e2c557f4-fffa-4012-a1e1-e15087bfdbac" providerId="ADAL" clId="{4C0B33B9-3149-4AAE-8582-0AAFE4073202}"/>
    <pc:docChg chg="undo custSel modSld">
      <pc:chgData name="Brian Jackett" userId="e2c557f4-fffa-4012-a1e1-e15087bfdbac" providerId="ADAL" clId="{4C0B33B9-3149-4AAE-8582-0AAFE4073202}" dt="2022-01-11T12:59:38.014" v="215"/>
      <pc:docMkLst>
        <pc:docMk/>
      </pc:docMkLst>
      <pc:sldChg chg="modSp mod">
        <pc:chgData name="Brian Jackett" userId="e2c557f4-fffa-4012-a1e1-e15087bfdbac" providerId="ADAL" clId="{4C0B33B9-3149-4AAE-8582-0AAFE4073202}" dt="2022-01-04T15:23:04.253" v="48" actId="20577"/>
        <pc:sldMkLst>
          <pc:docMk/>
          <pc:sldMk cId="2967945684" sldId="277"/>
        </pc:sldMkLst>
        <pc:spChg chg="mod">
          <ac:chgData name="Brian Jackett" userId="e2c557f4-fffa-4012-a1e1-e15087bfdbac" providerId="ADAL" clId="{4C0B33B9-3149-4AAE-8582-0AAFE4073202}" dt="2022-01-04T15:23:04.253" v="48" actId="20577"/>
          <ac:spMkLst>
            <pc:docMk/>
            <pc:sldMk cId="2967945684" sldId="277"/>
            <ac:spMk id="4" creationId="{A04E16D6-6682-4068-BF11-BA8E4E8E1BBC}"/>
          </ac:spMkLst>
        </pc:spChg>
      </pc:sldChg>
      <pc:sldChg chg="delSp modSp mod delAnim">
        <pc:chgData name="Brian Jackett" userId="e2c557f4-fffa-4012-a1e1-e15087bfdbac" providerId="ADAL" clId="{4C0B33B9-3149-4AAE-8582-0AAFE4073202}" dt="2022-01-04T15:23:54.790" v="50" actId="478"/>
        <pc:sldMkLst>
          <pc:docMk/>
          <pc:sldMk cId="287163252" sldId="1567"/>
        </pc:sldMkLst>
        <pc:spChg chg="mod">
          <ac:chgData name="Brian Jackett" userId="e2c557f4-fffa-4012-a1e1-e15087bfdbac" providerId="ADAL" clId="{4C0B33B9-3149-4AAE-8582-0AAFE4073202}" dt="2022-01-04T15:21:33.809" v="18" actId="20577"/>
          <ac:spMkLst>
            <pc:docMk/>
            <pc:sldMk cId="287163252" sldId="1567"/>
            <ac:spMk id="5" creationId="{9B6ECC88-D921-48D6-BA85-F52F354F9C35}"/>
          </ac:spMkLst>
        </pc:spChg>
        <pc:spChg chg="mod">
          <ac:chgData name="Brian Jackett" userId="e2c557f4-fffa-4012-a1e1-e15087bfdbac" providerId="ADAL" clId="{4C0B33B9-3149-4AAE-8582-0AAFE4073202}" dt="2022-01-04T15:21:27.958" v="2" actId="20577"/>
          <ac:spMkLst>
            <pc:docMk/>
            <pc:sldMk cId="287163252" sldId="1567"/>
            <ac:spMk id="8" creationId="{00000000-0000-0000-0000-000000000000}"/>
          </ac:spMkLst>
        </pc:spChg>
        <pc:spChg chg="del">
          <ac:chgData name="Brian Jackett" userId="e2c557f4-fffa-4012-a1e1-e15087bfdbac" providerId="ADAL" clId="{4C0B33B9-3149-4AAE-8582-0AAFE4073202}" dt="2022-01-04T15:23:53.866" v="49" actId="478"/>
          <ac:spMkLst>
            <pc:docMk/>
            <pc:sldMk cId="287163252" sldId="1567"/>
            <ac:spMk id="9" creationId="{A17A252A-ED33-492B-B625-4B93751DFA8E}"/>
          </ac:spMkLst>
        </pc:spChg>
        <pc:cxnChg chg="del">
          <ac:chgData name="Brian Jackett" userId="e2c557f4-fffa-4012-a1e1-e15087bfdbac" providerId="ADAL" clId="{4C0B33B9-3149-4AAE-8582-0AAFE4073202}" dt="2022-01-04T15:23:54.790" v="50" actId="478"/>
          <ac:cxnSpMkLst>
            <pc:docMk/>
            <pc:sldMk cId="287163252" sldId="1567"/>
            <ac:cxnSpMk id="6" creationId="{E2FA2B15-FB15-4CA5-ADB3-91FF3A9753F8}"/>
          </ac:cxnSpMkLst>
        </pc:cxnChg>
      </pc:sldChg>
      <pc:sldChg chg="addSp delSp modSp mod">
        <pc:chgData name="Brian Jackett" userId="e2c557f4-fffa-4012-a1e1-e15087bfdbac" providerId="ADAL" clId="{4C0B33B9-3149-4AAE-8582-0AAFE4073202}" dt="2022-01-04T15:31:02.091" v="185" actId="20577"/>
        <pc:sldMkLst>
          <pc:docMk/>
          <pc:sldMk cId="10702720" sldId="2079"/>
        </pc:sldMkLst>
        <pc:spChg chg="add mod">
          <ac:chgData name="Brian Jackett" userId="e2c557f4-fffa-4012-a1e1-e15087bfdbac" providerId="ADAL" clId="{4C0B33B9-3149-4AAE-8582-0AAFE4073202}" dt="2022-01-04T15:24:27.060" v="66" actId="14100"/>
          <ac:spMkLst>
            <pc:docMk/>
            <pc:sldMk cId="10702720" sldId="2079"/>
            <ac:spMk id="2" creationId="{2C52900E-4E64-4057-AE76-8CD1B2783905}"/>
          </ac:spMkLst>
        </pc:spChg>
        <pc:spChg chg="add del">
          <ac:chgData name="Brian Jackett" userId="e2c557f4-fffa-4012-a1e1-e15087bfdbac" providerId="ADAL" clId="{4C0B33B9-3149-4AAE-8582-0AAFE4073202}" dt="2022-01-04T15:25:29.821" v="101"/>
          <ac:spMkLst>
            <pc:docMk/>
            <pc:sldMk cId="10702720" sldId="2079"/>
            <ac:spMk id="4" creationId="{382D0B90-500B-48EE-A7A5-7E52D44C6963}"/>
          </ac:spMkLst>
        </pc:spChg>
        <pc:spChg chg="mod">
          <ac:chgData name="Brian Jackett" userId="e2c557f4-fffa-4012-a1e1-e15087bfdbac" providerId="ADAL" clId="{4C0B33B9-3149-4AAE-8582-0AAFE4073202}" dt="2022-01-04T15:31:02.091" v="185" actId="20577"/>
          <ac:spMkLst>
            <pc:docMk/>
            <pc:sldMk cId="10702720" sldId="2079"/>
            <ac:spMk id="8" creationId="{00000000-0000-0000-0000-000000000000}"/>
          </ac:spMkLst>
        </pc:spChg>
        <pc:picChg chg="add mod">
          <ac:chgData name="Brian Jackett" userId="e2c557f4-fffa-4012-a1e1-e15087bfdbac" providerId="ADAL" clId="{4C0B33B9-3149-4AAE-8582-0AAFE4073202}" dt="2022-01-04T15:26:06.497" v="127" actId="1076"/>
          <ac:picMkLst>
            <pc:docMk/>
            <pc:sldMk cId="10702720" sldId="2079"/>
            <ac:picMk id="10" creationId="{046AA657-598A-4284-A8CA-59AB78CF18AD}"/>
          </ac:picMkLst>
        </pc:picChg>
        <pc:picChg chg="del">
          <ac:chgData name="Brian Jackett" userId="e2c557f4-fffa-4012-a1e1-e15087bfdbac" providerId="ADAL" clId="{4C0B33B9-3149-4AAE-8582-0AAFE4073202}" dt="2022-01-04T15:21:37.253" v="19" actId="478"/>
          <ac:picMkLst>
            <pc:docMk/>
            <pc:sldMk cId="10702720" sldId="2079"/>
            <ac:picMk id="1026" creationId="{9FB7D0D6-4C48-4EFF-AC11-63F1DB662161}"/>
          </ac:picMkLst>
        </pc:picChg>
        <pc:picChg chg="del">
          <ac:chgData name="Brian Jackett" userId="e2c557f4-fffa-4012-a1e1-e15087bfdbac" providerId="ADAL" clId="{4C0B33B9-3149-4AAE-8582-0AAFE4073202}" dt="2022-01-04T15:21:37.774" v="20" actId="478"/>
          <ac:picMkLst>
            <pc:docMk/>
            <pc:sldMk cId="10702720" sldId="2079"/>
            <ac:picMk id="1028" creationId="{F053954A-5F61-40A8-B647-556B10EC69DA}"/>
          </ac:picMkLst>
        </pc:picChg>
        <pc:picChg chg="mod">
          <ac:chgData name="Brian Jackett" userId="e2c557f4-fffa-4012-a1e1-e15087bfdbac" providerId="ADAL" clId="{4C0B33B9-3149-4AAE-8582-0AAFE4073202}" dt="2022-01-04T15:26:02.253" v="126" actId="1076"/>
          <ac:picMkLst>
            <pc:docMk/>
            <pc:sldMk cId="10702720" sldId="2079"/>
            <ac:picMk id="2052" creationId="{11CF9187-81B4-4186-B976-5D6E9E571406}"/>
          </ac:picMkLst>
        </pc:picChg>
      </pc:sldChg>
      <pc:sldChg chg="addSp delSp modSp mod">
        <pc:chgData name="Brian Jackett" userId="e2c557f4-fffa-4012-a1e1-e15087bfdbac" providerId="ADAL" clId="{4C0B33B9-3149-4AAE-8582-0AAFE4073202}" dt="2022-01-04T15:27:04.571" v="184" actId="1076"/>
        <pc:sldMkLst>
          <pc:docMk/>
          <pc:sldMk cId="778883926" sldId="2076136264"/>
        </pc:sldMkLst>
        <pc:spChg chg="add mod">
          <ac:chgData name="Brian Jackett" userId="e2c557f4-fffa-4012-a1e1-e15087bfdbac" providerId="ADAL" clId="{4C0B33B9-3149-4AAE-8582-0AAFE4073202}" dt="2022-01-04T15:26:20.354" v="129" actId="14100"/>
          <ac:spMkLst>
            <pc:docMk/>
            <pc:sldMk cId="778883926" sldId="2076136264"/>
            <ac:spMk id="5" creationId="{BD0E7FF6-286D-4EFD-8E9A-4BF4158AA667}"/>
          </ac:spMkLst>
        </pc:spChg>
        <pc:spChg chg="mod">
          <ac:chgData name="Brian Jackett" userId="e2c557f4-fffa-4012-a1e1-e15087bfdbac" providerId="ADAL" clId="{4C0B33B9-3149-4AAE-8582-0AAFE4073202}" dt="2022-01-04T15:26:45.196" v="175" actId="20577"/>
          <ac:spMkLst>
            <pc:docMk/>
            <pc:sldMk cId="778883926" sldId="2076136264"/>
            <ac:spMk id="14" creationId="{953584C8-8734-42EA-AD16-6AA2B405D249}"/>
          </ac:spMkLst>
        </pc:spChg>
        <pc:picChg chg="mod">
          <ac:chgData name="Brian Jackett" userId="e2c557f4-fffa-4012-a1e1-e15087bfdbac" providerId="ADAL" clId="{4C0B33B9-3149-4AAE-8582-0AAFE4073202}" dt="2022-01-04T15:27:01.300" v="183" actId="14100"/>
          <ac:picMkLst>
            <pc:docMk/>
            <pc:sldMk cId="778883926" sldId="2076136264"/>
            <ac:picMk id="3" creationId="{B3DC50CD-B2E9-48EF-BED3-5D67888FDEC8}"/>
          </ac:picMkLst>
        </pc:picChg>
        <pc:picChg chg="del">
          <ac:chgData name="Brian Jackett" userId="e2c557f4-fffa-4012-a1e1-e15087bfdbac" providerId="ADAL" clId="{4C0B33B9-3149-4AAE-8582-0AAFE4073202}" dt="2022-01-04T15:22:01.440" v="28" actId="478"/>
          <ac:picMkLst>
            <pc:docMk/>
            <pc:sldMk cId="778883926" sldId="2076136264"/>
            <ac:picMk id="6" creationId="{75F10CE1-AC95-4C51-991E-30DE02055C67}"/>
          </ac:picMkLst>
        </pc:picChg>
        <pc:picChg chg="del">
          <ac:chgData name="Brian Jackett" userId="e2c557f4-fffa-4012-a1e1-e15087bfdbac" providerId="ADAL" clId="{4C0B33B9-3149-4AAE-8582-0AAFE4073202}" dt="2022-01-04T15:22:01.039" v="27" actId="478"/>
          <ac:picMkLst>
            <pc:docMk/>
            <pc:sldMk cId="778883926" sldId="2076136264"/>
            <ac:picMk id="7" creationId="{9C03CED1-45F5-4049-8823-ED1A7F982426}"/>
          </ac:picMkLst>
        </pc:picChg>
        <pc:picChg chg="add mod">
          <ac:chgData name="Brian Jackett" userId="e2c557f4-fffa-4012-a1e1-e15087bfdbac" providerId="ADAL" clId="{4C0B33B9-3149-4AAE-8582-0AAFE4073202}" dt="2022-01-04T15:27:04.571" v="184" actId="1076"/>
          <ac:picMkLst>
            <pc:docMk/>
            <pc:sldMk cId="778883926" sldId="2076136264"/>
            <ac:picMk id="9" creationId="{D16F5087-B31E-4D56-B131-D199CFAAF5F9}"/>
          </ac:picMkLst>
        </pc:picChg>
      </pc:sldChg>
      <pc:sldChg chg="addSp delSp modSp mod modAnim">
        <pc:chgData name="Brian Jackett" userId="e2c557f4-fffa-4012-a1e1-e15087bfdbac" providerId="ADAL" clId="{4C0B33B9-3149-4AAE-8582-0AAFE4073202}" dt="2022-01-11T12:59:38.014" v="215"/>
        <pc:sldMkLst>
          <pc:docMk/>
          <pc:sldMk cId="4046856784" sldId="2134805599"/>
        </pc:sldMkLst>
        <pc:spChg chg="add mod">
          <ac:chgData name="Brian Jackett" userId="e2c557f4-fffa-4012-a1e1-e15087bfdbac" providerId="ADAL" clId="{4C0B33B9-3149-4AAE-8582-0AAFE4073202}" dt="2022-01-04T15:22:44.914" v="44" actId="3064"/>
          <ac:spMkLst>
            <pc:docMk/>
            <pc:sldMk cId="4046856784" sldId="2134805599"/>
            <ac:spMk id="2" creationId="{4F2E4AFD-6DFE-46EA-9F93-FB568DFCE0EF}"/>
          </ac:spMkLst>
        </pc:spChg>
        <pc:spChg chg="add del">
          <ac:chgData name="Brian Jackett" userId="e2c557f4-fffa-4012-a1e1-e15087bfdbac" providerId="ADAL" clId="{4C0B33B9-3149-4AAE-8582-0AAFE4073202}" dt="2022-01-04T15:21:54.820" v="26" actId="478"/>
          <ac:spMkLst>
            <pc:docMk/>
            <pc:sldMk cId="4046856784" sldId="2134805599"/>
            <ac:spMk id="5" creationId="{1D53CA43-3ADB-4172-83EF-457C6820BFDD}"/>
          </ac:spMkLst>
        </pc:spChg>
        <pc:spChg chg="add del">
          <ac:chgData name="Brian Jackett" userId="e2c557f4-fffa-4012-a1e1-e15087bfdbac" providerId="ADAL" clId="{4C0B33B9-3149-4AAE-8582-0AAFE4073202}" dt="2022-01-04T15:21:54.503" v="25" actId="478"/>
          <ac:spMkLst>
            <pc:docMk/>
            <pc:sldMk cId="4046856784" sldId="2134805599"/>
            <ac:spMk id="6" creationId="{A565A8EF-131B-4074-9124-28FBB50DEE3D}"/>
          </ac:spMkLst>
        </pc:spChg>
        <pc:picChg chg="add mod">
          <ac:chgData name="Brian Jackett" userId="e2c557f4-fffa-4012-a1e1-e15087bfdbac" providerId="ADAL" clId="{4C0B33B9-3149-4AAE-8582-0AAFE4073202}" dt="2022-01-11T12:59:33.766" v="214" actId="1035"/>
          <ac:picMkLst>
            <pc:docMk/>
            <pc:sldMk cId="4046856784" sldId="2134805599"/>
            <ac:picMk id="3" creationId="{EA6AC3E6-86E1-4508-BF10-23FF0FB6D4A5}"/>
          </ac:picMkLst>
        </pc:picChg>
        <pc:picChg chg="add del">
          <ac:chgData name="Brian Jackett" userId="e2c557f4-fffa-4012-a1e1-e15087bfdbac" providerId="ADAL" clId="{4C0B33B9-3149-4AAE-8582-0AAFE4073202}" dt="2022-01-04T15:21:54.256" v="24" actId="478"/>
          <ac:picMkLst>
            <pc:docMk/>
            <pc:sldMk cId="4046856784" sldId="2134805599"/>
            <ac:picMk id="4" creationId="{0CE32F64-9C32-431A-80C8-1103084705B6}"/>
          </ac:picMkLst>
        </pc:picChg>
        <pc:picChg chg="mod">
          <ac:chgData name="Brian Jackett" userId="e2c557f4-fffa-4012-a1e1-e15087bfdbac" providerId="ADAL" clId="{4C0B33B9-3149-4AAE-8582-0AAFE4073202}" dt="2022-01-11T12:59:29.622" v="204" actId="1037"/>
          <ac:picMkLst>
            <pc:docMk/>
            <pc:sldMk cId="4046856784" sldId="2134805599"/>
            <ac:picMk id="10" creationId="{E5D87362-9058-42E3-81FA-103D3DECC9C8}"/>
          </ac:picMkLst>
        </pc:picChg>
      </pc:sldChg>
    </pc:docChg>
  </pc:docChgLst>
  <pc:docChgLst>
    <pc:chgData name="Hugo Bernier" userId="S::hugobernier@microsoft.com::846ef6cd-3f11-462c-a4be-44fff9f1a751" providerId="AD" clId="Web-{0FDBA8FC-D069-424F-B928-2BB5A6C5223E}"/>
    <pc:docChg chg="modSld">
      <pc:chgData name="Hugo Bernier" userId="S::hugobernier@microsoft.com::846ef6cd-3f11-462c-a4be-44fff9f1a751" providerId="AD" clId="Web-{0FDBA8FC-D069-424F-B928-2BB5A6C5223E}" dt="2021-04-06T12:33:03.120" v="0"/>
      <pc:docMkLst>
        <pc:docMk/>
      </pc:docMkLst>
      <pc:sldChg chg="delSp">
        <pc:chgData name="Hugo Bernier" userId="S::hugobernier@microsoft.com::846ef6cd-3f11-462c-a4be-44fff9f1a751" providerId="AD" clId="Web-{0FDBA8FC-D069-424F-B928-2BB5A6C5223E}" dt="2021-04-06T12:33:03.120" v="0"/>
        <pc:sldMkLst>
          <pc:docMk/>
          <pc:sldMk cId="2636939237" sldId="2076137579"/>
        </pc:sldMkLst>
        <pc:spChg chg="del">
          <ac:chgData name="Hugo Bernier" userId="S::hugobernier@microsoft.com::846ef6cd-3f11-462c-a4be-44fff9f1a751" providerId="AD" clId="Web-{0FDBA8FC-D069-424F-B928-2BB5A6C5223E}" dt="2021-04-06T12:33:03.120" v="0"/>
          <ac:spMkLst>
            <pc:docMk/>
            <pc:sldMk cId="2636939237" sldId="2076137579"/>
            <ac:spMk id="4" creationId="{5596FBF7-5050-4982-9CB0-89387C820B6B}"/>
          </ac:spMkLst>
        </pc:spChg>
      </pc:sldChg>
    </pc:docChg>
  </pc:docChgLst>
  <pc:docChgLst>
    <pc:chgData name="Wajeed Shaikh" userId="943a82b8-fdb9-4dbf-aa6c-31e37bb9aed6" providerId="ADAL" clId="{7DB0E790-7CBC-4456-A74C-7A4CD298CD67}"/>
    <pc:docChg chg="modSld">
      <pc:chgData name="Wajeed Shaikh" userId="943a82b8-fdb9-4dbf-aa6c-31e37bb9aed6" providerId="ADAL" clId="{7DB0E790-7CBC-4456-A74C-7A4CD298CD67}" dt="2022-03-15T11:14:13.791" v="3"/>
      <pc:docMkLst>
        <pc:docMk/>
      </pc:docMkLst>
      <pc:sldChg chg="modSp mod modCm">
        <pc:chgData name="Wajeed Shaikh" userId="943a82b8-fdb9-4dbf-aa6c-31e37bb9aed6" providerId="ADAL" clId="{7DB0E790-7CBC-4456-A74C-7A4CD298CD67}" dt="2022-03-15T11:14:13.791" v="3"/>
        <pc:sldMkLst>
          <pc:docMk/>
          <pc:sldMk cId="2705926738" sldId="2145707274"/>
        </pc:sldMkLst>
        <pc:grpChg chg="mod">
          <ac:chgData name="Wajeed Shaikh" userId="943a82b8-fdb9-4dbf-aa6c-31e37bb9aed6" providerId="ADAL" clId="{7DB0E790-7CBC-4456-A74C-7A4CD298CD67}" dt="2022-03-15T10:29:24.409" v="2" actId="1035"/>
          <ac:grpSpMkLst>
            <pc:docMk/>
            <pc:sldMk cId="2705926738" sldId="2145707274"/>
            <ac:grpSpMk id="7180" creationId="{01D94F8F-BE4C-4F8B-9A71-127650E17A16}"/>
          </ac:grpSpMkLst>
        </pc:grpChg>
        <pc:grpChg chg="mod">
          <ac:chgData name="Wajeed Shaikh" userId="943a82b8-fdb9-4dbf-aa6c-31e37bb9aed6" providerId="ADAL" clId="{7DB0E790-7CBC-4456-A74C-7A4CD298CD67}" dt="2022-03-15T10:29:24.409" v="2" actId="1035"/>
          <ac:grpSpMkLst>
            <pc:docMk/>
            <pc:sldMk cId="2705926738" sldId="2145707274"/>
            <ac:grpSpMk id="7181" creationId="{2050A1E2-FFE2-45AC-8C02-9D1FB95583D1}"/>
          </ac:grpSpMkLst>
        </pc:grpChg>
        <pc:grpChg chg="mod">
          <ac:chgData name="Wajeed Shaikh" userId="943a82b8-fdb9-4dbf-aa6c-31e37bb9aed6" providerId="ADAL" clId="{7DB0E790-7CBC-4456-A74C-7A4CD298CD67}" dt="2022-03-15T10:29:24.409" v="2" actId="1035"/>
          <ac:grpSpMkLst>
            <pc:docMk/>
            <pc:sldMk cId="2705926738" sldId="2145707274"/>
            <ac:grpSpMk id="7182" creationId="{6E5AF800-D017-47C8-A04B-8708C7FEEE1B}"/>
          </ac:grpSpMkLst>
        </pc:grpChg>
        <pc:grpChg chg="mod">
          <ac:chgData name="Wajeed Shaikh" userId="943a82b8-fdb9-4dbf-aa6c-31e37bb9aed6" providerId="ADAL" clId="{7DB0E790-7CBC-4456-A74C-7A4CD298CD67}" dt="2022-03-15T10:29:24.409" v="2" actId="1035"/>
          <ac:grpSpMkLst>
            <pc:docMk/>
            <pc:sldMk cId="2705926738" sldId="2145707274"/>
            <ac:grpSpMk id="7184" creationId="{8F01CCAF-E041-4CC2-821B-83306AC80DD7}"/>
          </ac:grpSpMkLst>
        </pc:grpChg>
        <pc:grpChg chg="mod">
          <ac:chgData name="Wajeed Shaikh" userId="943a82b8-fdb9-4dbf-aa6c-31e37bb9aed6" providerId="ADAL" clId="{7DB0E790-7CBC-4456-A74C-7A4CD298CD67}" dt="2022-03-15T10:29:24.409" v="2" actId="1035"/>
          <ac:grpSpMkLst>
            <pc:docMk/>
            <pc:sldMk cId="2705926738" sldId="2145707274"/>
            <ac:grpSpMk id="7185" creationId="{8F025905-0189-46A7-A992-3C37AA967B65}"/>
          </ac:grpSpMkLst>
        </pc:grpChg>
      </pc:sldChg>
    </pc:docChg>
  </pc:docChgLst>
  <pc:docChgLst>
    <pc:chgData name="Surbhi Gupta" userId="4cd92b39-496c-4ea1-b8de-864f8b027b89" providerId="ADAL" clId="{03F6C2AA-0C3B-4C2D-9DDE-1BD57F94A660}"/>
    <pc:docChg chg="custSel modSld sldOrd">
      <pc:chgData name="Surbhi Gupta" userId="4cd92b39-496c-4ea1-b8de-864f8b027b89" providerId="ADAL" clId="{03F6C2AA-0C3B-4C2D-9DDE-1BD57F94A660}" dt="2022-03-29T04:25:27.323" v="157" actId="20577"/>
      <pc:docMkLst>
        <pc:docMk/>
      </pc:docMkLst>
      <pc:sldChg chg="ord">
        <pc:chgData name="Surbhi Gupta" userId="4cd92b39-496c-4ea1-b8de-864f8b027b89" providerId="ADAL" clId="{03F6C2AA-0C3B-4C2D-9DDE-1BD57F94A660}" dt="2022-03-29T04:10:37.235" v="1"/>
        <pc:sldMkLst>
          <pc:docMk/>
          <pc:sldMk cId="1812315545" sldId="2134805597"/>
        </pc:sldMkLst>
      </pc:sldChg>
      <pc:sldChg chg="delSp modSp mod modNotesTx">
        <pc:chgData name="Surbhi Gupta" userId="4cd92b39-496c-4ea1-b8de-864f8b027b89" providerId="ADAL" clId="{03F6C2AA-0C3B-4C2D-9DDE-1BD57F94A660}" dt="2022-03-29T04:25:27.323" v="157" actId="20577"/>
        <pc:sldMkLst>
          <pc:docMk/>
          <pc:sldMk cId="2705926738" sldId="2145707274"/>
        </pc:sldMkLst>
        <pc:spChg chg="mod">
          <ac:chgData name="Surbhi Gupta" userId="4cd92b39-496c-4ea1-b8de-864f8b027b89" providerId="ADAL" clId="{03F6C2AA-0C3B-4C2D-9DDE-1BD57F94A660}" dt="2022-03-29T04:11:31.414" v="4" actId="14100"/>
          <ac:spMkLst>
            <pc:docMk/>
            <pc:sldMk cId="2705926738" sldId="2145707274"/>
            <ac:spMk id="4" creationId="{745E209E-4AAF-4281-A93D-14763A4812AC}"/>
          </ac:spMkLst>
        </pc:spChg>
        <pc:spChg chg="mod">
          <ac:chgData name="Surbhi Gupta" userId="4cd92b39-496c-4ea1-b8de-864f8b027b89" providerId="ADAL" clId="{03F6C2AA-0C3B-4C2D-9DDE-1BD57F94A660}" dt="2022-03-29T04:11:53.567" v="15" actId="6549"/>
          <ac:spMkLst>
            <pc:docMk/>
            <pc:sldMk cId="2705926738" sldId="2145707274"/>
            <ac:spMk id="33" creationId="{94DB5CBE-95AD-4FC6-8C7B-739B6EB97627}"/>
          </ac:spMkLst>
        </pc:spChg>
        <pc:spChg chg="del">
          <ac:chgData name="Surbhi Gupta" userId="4cd92b39-496c-4ea1-b8de-864f8b027b89" providerId="ADAL" clId="{03F6C2AA-0C3B-4C2D-9DDE-1BD57F94A660}" dt="2022-03-29T04:13:49.385" v="16" actId="478"/>
          <ac:spMkLst>
            <pc:docMk/>
            <pc:sldMk cId="2705926738" sldId="2145707274"/>
            <ac:spMk id="69" creationId="{EC852C63-EF80-41C2-805D-D65B08C739FF}"/>
          </ac:spMkLst>
        </pc:spChg>
      </pc:sldChg>
    </pc:docChg>
  </pc:docChgLst>
  <pc:docChgLst>
    <pc:chgData name="David Warner" userId="S::david_dwarnerii.com#ext#@microsoft.onmicrosoft.com::acafcf14-4098-4a83-9425-e73571277a06" providerId="AD" clId="Web-{9E47715E-4223-4050-99FD-53587593687F}"/>
    <pc:docChg chg="modSld">
      <pc:chgData name="David Warner" userId="S::david_dwarnerii.com#ext#@microsoft.onmicrosoft.com::acafcf14-4098-4a83-9425-e73571277a06" providerId="AD" clId="Web-{9E47715E-4223-4050-99FD-53587593687F}" dt="2021-03-23T14:41:43.160" v="0" actId="1076"/>
      <pc:docMkLst>
        <pc:docMk/>
      </pc:docMkLst>
      <pc:sldChg chg="modSp">
        <pc:chgData name="David Warner" userId="S::david_dwarnerii.com#ext#@microsoft.onmicrosoft.com::acafcf14-4098-4a83-9425-e73571277a06" providerId="AD" clId="Web-{9E47715E-4223-4050-99FD-53587593687F}" dt="2021-03-23T14:41:43.160" v="0" actId="1076"/>
        <pc:sldMkLst>
          <pc:docMk/>
          <pc:sldMk cId="357588276" sldId="2076136388"/>
        </pc:sldMkLst>
        <pc:spChg chg="mod">
          <ac:chgData name="David Warner" userId="S::david_dwarnerii.com#ext#@microsoft.onmicrosoft.com::acafcf14-4098-4a83-9425-e73571277a06" providerId="AD" clId="Web-{9E47715E-4223-4050-99FD-53587593687F}" dt="2021-03-23T14:41:43.160" v="0" actId="1076"/>
          <ac:spMkLst>
            <pc:docMk/>
            <pc:sldMk cId="357588276" sldId="2076136388"/>
            <ac:spMk id="3" creationId="{629C4B94-71DA-40BB-8689-BC11D2F3DE1F}"/>
          </ac:spMkLst>
        </pc:spChg>
      </pc:sldChg>
    </pc:docChg>
  </pc:docChgLst>
  <pc:docChgLst>
    <pc:chgData name="Patrick Rodgers" userId="d219dede-d6b3-4097-a769-454d84f039e8" providerId="ADAL" clId="{E375A043-52AA-485B-9E94-A36D42A70291}"/>
    <pc:docChg chg="modSld sldOrd">
      <pc:chgData name="Patrick Rodgers" userId="d219dede-d6b3-4097-a769-454d84f039e8" providerId="ADAL" clId="{E375A043-52AA-485B-9E94-A36D42A70291}" dt="2021-05-06T12:46:52.238" v="6" actId="1076"/>
      <pc:docMkLst>
        <pc:docMk/>
      </pc:docMkLst>
      <pc:sldChg chg="modSp mod">
        <pc:chgData name="Patrick Rodgers" userId="d219dede-d6b3-4097-a769-454d84f039e8" providerId="ADAL" clId="{E375A043-52AA-485B-9E94-A36D42A70291}" dt="2021-05-06T12:44:41.120" v="1" actId="20577"/>
        <pc:sldMkLst>
          <pc:docMk/>
          <pc:sldMk cId="287163252" sldId="1567"/>
        </pc:sldMkLst>
        <pc:spChg chg="mod">
          <ac:chgData name="Patrick Rodgers" userId="d219dede-d6b3-4097-a769-454d84f039e8" providerId="ADAL" clId="{E375A043-52AA-485B-9E94-A36D42A70291}" dt="2021-05-06T12:44:41.120" v="1" actId="20577"/>
          <ac:spMkLst>
            <pc:docMk/>
            <pc:sldMk cId="287163252" sldId="1567"/>
            <ac:spMk id="8" creationId="{00000000-0000-0000-0000-000000000000}"/>
          </ac:spMkLst>
        </pc:spChg>
      </pc:sldChg>
      <pc:sldChg chg="ord">
        <pc:chgData name="Patrick Rodgers" userId="d219dede-d6b3-4097-a769-454d84f039e8" providerId="ADAL" clId="{E375A043-52AA-485B-9E94-A36D42A70291}" dt="2021-05-06T12:45:48.133" v="3"/>
        <pc:sldMkLst>
          <pc:docMk/>
          <pc:sldMk cId="832077017" sldId="2076137576"/>
        </pc:sldMkLst>
      </pc:sldChg>
      <pc:sldChg chg="modSp">
        <pc:chgData name="Patrick Rodgers" userId="d219dede-d6b3-4097-a769-454d84f039e8" providerId="ADAL" clId="{E375A043-52AA-485B-9E94-A36D42A70291}" dt="2021-05-06T12:46:52.238" v="6" actId="1076"/>
        <pc:sldMkLst>
          <pc:docMk/>
          <pc:sldMk cId="2636939237" sldId="2076137579"/>
        </pc:sldMkLst>
        <pc:grpChg chg="mod">
          <ac:chgData name="Patrick Rodgers" userId="d219dede-d6b3-4097-a769-454d84f039e8" providerId="ADAL" clId="{E375A043-52AA-485B-9E94-A36D42A70291}" dt="2021-05-06T12:46:52.238" v="6" actId="1076"/>
          <ac:grpSpMkLst>
            <pc:docMk/>
            <pc:sldMk cId="2636939237" sldId="2076137579"/>
            <ac:grpSpMk id="19" creationId="{6C845879-F191-49F4-B8C1-9972308E5014}"/>
          </ac:grpSpMkLst>
        </pc:grpChg>
        <pc:picChg chg="mod">
          <ac:chgData name="Patrick Rodgers" userId="d219dede-d6b3-4097-a769-454d84f039e8" providerId="ADAL" clId="{E375A043-52AA-485B-9E94-A36D42A70291}" dt="2021-05-06T12:46:52.238" v="6" actId="1076"/>
          <ac:picMkLst>
            <pc:docMk/>
            <pc:sldMk cId="2636939237" sldId="2076137579"/>
            <ac:picMk id="4" creationId="{E09761A3-EEFC-4D20-97AC-06219199C2FD}"/>
          </ac:picMkLst>
        </pc:picChg>
        <pc:picChg chg="mod">
          <ac:chgData name="Patrick Rodgers" userId="d219dede-d6b3-4097-a769-454d84f039e8" providerId="ADAL" clId="{E375A043-52AA-485B-9E94-A36D42A70291}" dt="2021-05-06T12:46:52.238" v="6" actId="1076"/>
          <ac:picMkLst>
            <pc:docMk/>
            <pc:sldMk cId="2636939237" sldId="2076137579"/>
            <ac:picMk id="20" creationId="{18548502-ABFD-4E5F-A980-3C355FE0D5C7}"/>
          </ac:picMkLst>
        </pc:picChg>
        <pc:picChg chg="mod">
          <ac:chgData name="Patrick Rodgers" userId="d219dede-d6b3-4097-a769-454d84f039e8" providerId="ADAL" clId="{E375A043-52AA-485B-9E94-A36D42A70291}" dt="2021-05-06T12:46:52.238" v="6" actId="1076"/>
          <ac:picMkLst>
            <pc:docMk/>
            <pc:sldMk cId="2636939237" sldId="2076137579"/>
            <ac:picMk id="21" creationId="{B0DA8843-28E0-41A9-98CB-44FC83E6FC0D}"/>
          </ac:picMkLst>
        </pc:picChg>
        <pc:picChg chg="mod">
          <ac:chgData name="Patrick Rodgers" userId="d219dede-d6b3-4097-a769-454d84f039e8" providerId="ADAL" clId="{E375A043-52AA-485B-9E94-A36D42A70291}" dt="2021-05-06T12:46:52.238" v="6" actId="1076"/>
          <ac:picMkLst>
            <pc:docMk/>
            <pc:sldMk cId="2636939237" sldId="2076137579"/>
            <ac:picMk id="3074" creationId="{2B0CAB46-35D6-44F7-8013-C751CF453FA8}"/>
          </ac:picMkLst>
        </pc:picChg>
        <pc:picChg chg="mod">
          <ac:chgData name="Patrick Rodgers" userId="d219dede-d6b3-4097-a769-454d84f039e8" providerId="ADAL" clId="{E375A043-52AA-485B-9E94-A36D42A70291}" dt="2021-05-06T12:46:52.238" v="6" actId="1076"/>
          <ac:picMkLst>
            <pc:docMk/>
            <pc:sldMk cId="2636939237" sldId="2076137579"/>
            <ac:picMk id="7170" creationId="{476A6259-BD65-4394-90DB-BF6BF9DB10E9}"/>
          </ac:picMkLst>
        </pc:picChg>
        <pc:picChg chg="mod">
          <ac:chgData name="Patrick Rodgers" userId="d219dede-d6b3-4097-a769-454d84f039e8" providerId="ADAL" clId="{E375A043-52AA-485B-9E94-A36D42A70291}" dt="2021-05-06T12:46:52.238" v="6" actId="1076"/>
          <ac:picMkLst>
            <pc:docMk/>
            <pc:sldMk cId="2636939237" sldId="2076137579"/>
            <ac:picMk id="9218" creationId="{F87DAD07-D476-4FCE-8C48-ABCE52E75D2A}"/>
          </ac:picMkLst>
        </pc:picChg>
      </pc:sldChg>
    </pc:docChg>
  </pc:docChgLst>
  <pc:docChgLst>
    <pc:chgData name="Brian Jackett" userId="S::brianja@microsoft.com::e2c557f4-fffa-4012-a1e1-e15087bfdbac" providerId="AD" clId="Web-{77DF2BE8-05DA-3E90-E458-D571273C1FC0}"/>
    <pc:docChg chg="modSld">
      <pc:chgData name="Brian Jackett" userId="S::brianja@microsoft.com::e2c557f4-fffa-4012-a1e1-e15087bfdbac" providerId="AD" clId="Web-{77DF2BE8-05DA-3E90-E458-D571273C1FC0}" dt="2021-07-22T18:10:43.163" v="6" actId="20577"/>
      <pc:docMkLst>
        <pc:docMk/>
      </pc:docMkLst>
      <pc:sldChg chg="modSp">
        <pc:chgData name="Brian Jackett" userId="S::brianja@microsoft.com::e2c557f4-fffa-4012-a1e1-e15087bfdbac" providerId="AD" clId="Web-{77DF2BE8-05DA-3E90-E458-D571273C1FC0}" dt="2021-07-22T18:10:43.163" v="6" actId="20577"/>
        <pc:sldMkLst>
          <pc:docMk/>
          <pc:sldMk cId="2967945684" sldId="277"/>
        </pc:sldMkLst>
        <pc:spChg chg="mod">
          <ac:chgData name="Brian Jackett" userId="S::brianja@microsoft.com::e2c557f4-fffa-4012-a1e1-e15087bfdbac" providerId="AD" clId="Web-{77DF2BE8-05DA-3E90-E458-D571273C1FC0}" dt="2021-07-22T18:10:43.163" v="6" actId="20577"/>
          <ac:spMkLst>
            <pc:docMk/>
            <pc:sldMk cId="2967945684" sldId="277"/>
            <ac:spMk id="4" creationId="{A04E16D6-6682-4068-BF11-BA8E4E8E1BBC}"/>
          </ac:spMkLst>
        </pc:spChg>
      </pc:sldChg>
      <pc:sldChg chg="modSp">
        <pc:chgData name="Brian Jackett" userId="S::brianja@microsoft.com::e2c557f4-fffa-4012-a1e1-e15087bfdbac" providerId="AD" clId="Web-{77DF2BE8-05DA-3E90-E458-D571273C1FC0}" dt="2021-07-22T18:10:23.365" v="4" actId="20577"/>
        <pc:sldMkLst>
          <pc:docMk/>
          <pc:sldMk cId="287163252" sldId="1567"/>
        </pc:sldMkLst>
        <pc:spChg chg="mod">
          <ac:chgData name="Brian Jackett" userId="S::brianja@microsoft.com::e2c557f4-fffa-4012-a1e1-e15087bfdbac" providerId="AD" clId="Web-{77DF2BE8-05DA-3E90-E458-D571273C1FC0}" dt="2021-07-22T18:10:23.365" v="4" actId="20577"/>
          <ac:spMkLst>
            <pc:docMk/>
            <pc:sldMk cId="287163252" sldId="1567"/>
            <ac:spMk id="8" creationId="{00000000-0000-0000-0000-000000000000}"/>
          </ac:spMkLst>
        </pc:spChg>
      </pc:sldChg>
    </pc:docChg>
  </pc:docChgLst>
  <pc:docChgLst>
    <pc:chgData name="Vesa Juvonen" userId="c7243be1-99a3-4752-ab2a-0cf698cf8236" providerId="ADAL" clId="{61E40E89-74CB-49D4-9C9A-D1731CCC8CEE}"/>
    <pc:docChg chg="undo custSel addSld modSld delMainMaster modMainMaster">
      <pc:chgData name="Vesa Juvonen" userId="c7243be1-99a3-4752-ab2a-0cf698cf8236" providerId="ADAL" clId="{61E40E89-74CB-49D4-9C9A-D1731CCC8CEE}" dt="2022-03-01T16:45:11.938" v="186"/>
      <pc:docMkLst>
        <pc:docMk/>
      </pc:docMkLst>
      <pc:sldChg chg="modSp mod">
        <pc:chgData name="Vesa Juvonen" userId="c7243be1-99a3-4752-ab2a-0cf698cf8236" providerId="ADAL" clId="{61E40E89-74CB-49D4-9C9A-D1731CCC8CEE}" dt="2022-03-01T12:47:03.852" v="73" actId="1076"/>
        <pc:sldMkLst>
          <pc:docMk/>
          <pc:sldMk cId="2613899029" sldId="261"/>
        </pc:sldMkLst>
        <pc:spChg chg="mod">
          <ac:chgData name="Vesa Juvonen" userId="c7243be1-99a3-4752-ab2a-0cf698cf8236" providerId="ADAL" clId="{61E40E89-74CB-49D4-9C9A-D1731CCC8CEE}" dt="2022-03-01T12:47:03.852" v="73" actId="1076"/>
          <ac:spMkLst>
            <pc:docMk/>
            <pc:sldMk cId="2613899029" sldId="261"/>
            <ac:spMk id="13" creationId="{04EBEA20-7D3C-4FF3-B888-CD1841E61443}"/>
          </ac:spMkLst>
        </pc:spChg>
      </pc:sldChg>
      <pc:sldChg chg="addSp delSp modSp mod">
        <pc:chgData name="Vesa Juvonen" userId="c7243be1-99a3-4752-ab2a-0cf698cf8236" providerId="ADAL" clId="{61E40E89-74CB-49D4-9C9A-D1731CCC8CEE}" dt="2022-03-01T12:48:35.057" v="86" actId="22"/>
        <pc:sldMkLst>
          <pc:docMk/>
          <pc:sldMk cId="2974719989" sldId="267"/>
        </pc:sldMkLst>
        <pc:picChg chg="del">
          <ac:chgData name="Vesa Juvonen" userId="c7243be1-99a3-4752-ab2a-0cf698cf8236" providerId="ADAL" clId="{61E40E89-74CB-49D4-9C9A-D1731CCC8CEE}" dt="2022-03-01T12:48:34.779" v="85" actId="478"/>
          <ac:picMkLst>
            <pc:docMk/>
            <pc:sldMk cId="2974719989" sldId="267"/>
            <ac:picMk id="4" creationId="{D4D889F8-BEC2-45C2-AF27-92A24B81766E}"/>
          </ac:picMkLst>
        </pc:picChg>
        <pc:picChg chg="del mod">
          <ac:chgData name="Vesa Juvonen" userId="c7243be1-99a3-4752-ab2a-0cf698cf8236" providerId="ADAL" clId="{61E40E89-74CB-49D4-9C9A-D1731CCC8CEE}" dt="2022-03-01T12:48:34.779" v="85" actId="478"/>
          <ac:picMkLst>
            <pc:docMk/>
            <pc:sldMk cId="2974719989" sldId="267"/>
            <ac:picMk id="6" creationId="{213ECA2C-838C-4F9D-B46D-8F5FC0B96995}"/>
          </ac:picMkLst>
        </pc:picChg>
        <pc:picChg chg="add del mod">
          <ac:chgData name="Vesa Juvonen" userId="c7243be1-99a3-4752-ab2a-0cf698cf8236" providerId="ADAL" clId="{61E40E89-74CB-49D4-9C9A-D1731CCC8CEE}" dt="2022-03-01T12:48:34.779" v="85" actId="478"/>
          <ac:picMkLst>
            <pc:docMk/>
            <pc:sldMk cId="2974719989" sldId="267"/>
            <ac:picMk id="7" creationId="{8C80D6A5-7011-44BA-BBD8-25AF8D5E2DFB}"/>
          </ac:picMkLst>
        </pc:picChg>
        <pc:picChg chg="add">
          <ac:chgData name="Vesa Juvonen" userId="c7243be1-99a3-4752-ab2a-0cf698cf8236" providerId="ADAL" clId="{61E40E89-74CB-49D4-9C9A-D1731CCC8CEE}" dt="2022-03-01T12:48:35.057" v="86" actId="22"/>
          <ac:picMkLst>
            <pc:docMk/>
            <pc:sldMk cId="2974719989" sldId="267"/>
            <ac:picMk id="8" creationId="{C935352E-CF70-4B96-A614-224BB61D91CE}"/>
          </ac:picMkLst>
        </pc:picChg>
        <pc:picChg chg="add">
          <ac:chgData name="Vesa Juvonen" userId="c7243be1-99a3-4752-ab2a-0cf698cf8236" providerId="ADAL" clId="{61E40E89-74CB-49D4-9C9A-D1731CCC8CEE}" dt="2022-03-01T12:48:35.057" v="86" actId="22"/>
          <ac:picMkLst>
            <pc:docMk/>
            <pc:sldMk cId="2974719989" sldId="267"/>
            <ac:picMk id="10" creationId="{383DB4E0-665A-407A-8F3E-2494791AC3F4}"/>
          </ac:picMkLst>
        </pc:picChg>
        <pc:picChg chg="add">
          <ac:chgData name="Vesa Juvonen" userId="c7243be1-99a3-4752-ab2a-0cf698cf8236" providerId="ADAL" clId="{61E40E89-74CB-49D4-9C9A-D1731CCC8CEE}" dt="2022-03-01T12:48:35.057" v="86" actId="22"/>
          <ac:picMkLst>
            <pc:docMk/>
            <pc:sldMk cId="2974719989" sldId="267"/>
            <ac:picMk id="14" creationId="{AA077BA0-B02D-416C-B90E-168507D27AAE}"/>
          </ac:picMkLst>
        </pc:picChg>
      </pc:sldChg>
      <pc:sldChg chg="modSp mod">
        <pc:chgData name="Vesa Juvonen" userId="c7243be1-99a3-4752-ab2a-0cf698cf8236" providerId="ADAL" clId="{61E40E89-74CB-49D4-9C9A-D1731CCC8CEE}" dt="2022-02-27T14:46:00.057" v="38" actId="6549"/>
        <pc:sldMkLst>
          <pc:docMk/>
          <pc:sldMk cId="2967945684" sldId="277"/>
        </pc:sldMkLst>
        <pc:spChg chg="mod">
          <ac:chgData name="Vesa Juvonen" userId="c7243be1-99a3-4752-ab2a-0cf698cf8236" providerId="ADAL" clId="{61E40E89-74CB-49D4-9C9A-D1731CCC8CEE}" dt="2022-02-27T14:46:00.057" v="38" actId="6549"/>
          <ac:spMkLst>
            <pc:docMk/>
            <pc:sldMk cId="2967945684" sldId="277"/>
            <ac:spMk id="4" creationId="{A04E16D6-6682-4068-BF11-BA8E4E8E1BBC}"/>
          </ac:spMkLst>
        </pc:spChg>
      </pc:sldChg>
      <pc:sldChg chg="addSp modSp mod">
        <pc:chgData name="Vesa Juvonen" userId="c7243be1-99a3-4752-ab2a-0cf698cf8236" providerId="ADAL" clId="{61E40E89-74CB-49D4-9C9A-D1731CCC8CEE}" dt="2022-03-01T12:45:26.422" v="54" actId="207"/>
        <pc:sldMkLst>
          <pc:docMk/>
          <pc:sldMk cId="287163252" sldId="1567"/>
        </pc:sldMkLst>
        <pc:spChg chg="mod">
          <ac:chgData name="Vesa Juvonen" userId="c7243be1-99a3-4752-ab2a-0cf698cf8236" providerId="ADAL" clId="{61E40E89-74CB-49D4-9C9A-D1731CCC8CEE}" dt="2022-02-28T08:39:37.825" v="51" actId="20577"/>
          <ac:spMkLst>
            <pc:docMk/>
            <pc:sldMk cId="287163252" sldId="1567"/>
            <ac:spMk id="5" creationId="{9B6ECC88-D921-48D6-BA85-F52F354F9C35}"/>
          </ac:spMkLst>
        </pc:spChg>
        <pc:spChg chg="mod">
          <ac:chgData name="Vesa Juvonen" userId="c7243be1-99a3-4752-ab2a-0cf698cf8236" providerId="ADAL" clId="{61E40E89-74CB-49D4-9C9A-D1731CCC8CEE}" dt="2022-02-27T14:45:21.185" v="28" actId="20577"/>
          <ac:spMkLst>
            <pc:docMk/>
            <pc:sldMk cId="287163252" sldId="1567"/>
            <ac:spMk id="8" creationId="{00000000-0000-0000-0000-000000000000}"/>
          </ac:spMkLst>
        </pc:spChg>
        <pc:picChg chg="add mod">
          <ac:chgData name="Vesa Juvonen" userId="c7243be1-99a3-4752-ab2a-0cf698cf8236" providerId="ADAL" clId="{61E40E89-74CB-49D4-9C9A-D1731CCC8CEE}" dt="2022-03-01T12:45:26.422" v="54" actId="207"/>
          <ac:picMkLst>
            <pc:docMk/>
            <pc:sldMk cId="287163252" sldId="1567"/>
            <ac:picMk id="6" creationId="{A427C2E3-5D57-41CD-9ACD-83B581B8DB37}"/>
          </ac:picMkLst>
        </pc:picChg>
      </pc:sldChg>
      <pc:sldChg chg="delSp modSp mod">
        <pc:chgData name="Vesa Juvonen" userId="c7243be1-99a3-4752-ab2a-0cf698cf8236" providerId="ADAL" clId="{61E40E89-74CB-49D4-9C9A-D1731CCC8CEE}" dt="2022-02-27T14:44:11.339" v="7" actId="20577"/>
        <pc:sldMkLst>
          <pc:docMk/>
          <pc:sldMk cId="10702720" sldId="2079"/>
        </pc:sldMkLst>
        <pc:spChg chg="del">
          <ac:chgData name="Vesa Juvonen" userId="c7243be1-99a3-4752-ab2a-0cf698cf8236" providerId="ADAL" clId="{61E40E89-74CB-49D4-9C9A-D1731CCC8CEE}" dt="2022-02-27T14:43:28.337" v="0" actId="478"/>
          <ac:spMkLst>
            <pc:docMk/>
            <pc:sldMk cId="10702720" sldId="2079"/>
            <ac:spMk id="2" creationId="{AFD08556-9E30-4611-AD16-04E2B0052663}"/>
          </ac:spMkLst>
        </pc:spChg>
        <pc:spChg chg="mod">
          <ac:chgData name="Vesa Juvonen" userId="c7243be1-99a3-4752-ab2a-0cf698cf8236" providerId="ADAL" clId="{61E40E89-74CB-49D4-9C9A-D1731CCC8CEE}" dt="2022-02-27T14:44:11.339" v="7" actId="20577"/>
          <ac:spMkLst>
            <pc:docMk/>
            <pc:sldMk cId="10702720" sldId="2079"/>
            <ac:spMk id="8" creationId="{00000000-0000-0000-0000-000000000000}"/>
          </ac:spMkLst>
        </pc:spChg>
      </pc:sldChg>
      <pc:sldChg chg="addSp delSp modSp mod">
        <pc:chgData name="Vesa Juvonen" userId="c7243be1-99a3-4752-ab2a-0cf698cf8236" providerId="ADAL" clId="{61E40E89-74CB-49D4-9C9A-D1731CCC8CEE}" dt="2022-03-01T16:16:37.713" v="179" actId="20577"/>
        <pc:sldMkLst>
          <pc:docMk/>
          <pc:sldMk cId="778883926" sldId="2076136264"/>
        </pc:sldMkLst>
        <pc:spChg chg="mod">
          <ac:chgData name="Vesa Juvonen" userId="c7243be1-99a3-4752-ab2a-0cf698cf8236" providerId="ADAL" clId="{61E40E89-74CB-49D4-9C9A-D1731CCC8CEE}" dt="2022-03-01T16:16:37.713" v="179" actId="20577"/>
          <ac:spMkLst>
            <pc:docMk/>
            <pc:sldMk cId="778883926" sldId="2076136264"/>
            <ac:spMk id="14" creationId="{953584C8-8734-42EA-AD16-6AA2B405D249}"/>
          </ac:spMkLst>
        </pc:spChg>
        <pc:picChg chg="add mod">
          <ac:chgData name="Vesa Juvonen" userId="c7243be1-99a3-4752-ab2a-0cf698cf8236" providerId="ADAL" clId="{61E40E89-74CB-49D4-9C9A-D1731CCC8CEE}" dt="2022-02-27T14:45:08.539" v="21" actId="1076"/>
          <ac:picMkLst>
            <pc:docMk/>
            <pc:sldMk cId="778883926" sldId="2076136264"/>
            <ac:picMk id="3" creationId="{28A8BFD2-35A5-4AFE-9A59-EBFDDC74C53A}"/>
          </ac:picMkLst>
        </pc:picChg>
        <pc:picChg chg="mod">
          <ac:chgData name="Vesa Juvonen" userId="c7243be1-99a3-4752-ab2a-0cf698cf8236" providerId="ADAL" clId="{61E40E89-74CB-49D4-9C9A-D1731CCC8CEE}" dt="2022-02-27T14:44:37.102" v="11" actId="1076"/>
          <ac:picMkLst>
            <pc:docMk/>
            <pc:sldMk cId="778883926" sldId="2076136264"/>
            <ac:picMk id="5" creationId="{AD2536B2-30D0-4C5F-9346-877B39DBA287}"/>
          </ac:picMkLst>
        </pc:picChg>
        <pc:picChg chg="add mod">
          <ac:chgData name="Vesa Juvonen" userId="c7243be1-99a3-4752-ab2a-0cf698cf8236" providerId="ADAL" clId="{61E40E89-74CB-49D4-9C9A-D1731CCC8CEE}" dt="2022-02-27T14:45:08.539" v="21" actId="1076"/>
          <ac:picMkLst>
            <pc:docMk/>
            <pc:sldMk cId="778883926" sldId="2076136264"/>
            <ac:picMk id="6" creationId="{9175C37F-0DAE-4675-AACB-900655DAD27E}"/>
          </ac:picMkLst>
        </pc:picChg>
        <pc:picChg chg="add mod">
          <ac:chgData name="Vesa Juvonen" userId="c7243be1-99a3-4752-ab2a-0cf698cf8236" providerId="ADAL" clId="{61E40E89-74CB-49D4-9C9A-D1731CCC8CEE}" dt="2022-02-27T14:44:56.732" v="16" actId="1076"/>
          <ac:picMkLst>
            <pc:docMk/>
            <pc:sldMk cId="778883926" sldId="2076136264"/>
            <ac:picMk id="7" creationId="{C3EFB66B-54E9-47A3-8869-482EF0CAD790}"/>
          </ac:picMkLst>
        </pc:picChg>
        <pc:picChg chg="del">
          <ac:chgData name="Vesa Juvonen" userId="c7243be1-99a3-4752-ab2a-0cf698cf8236" providerId="ADAL" clId="{61E40E89-74CB-49D4-9C9A-D1731CCC8CEE}" dt="2022-02-27T14:44:38.632" v="12" actId="478"/>
          <ac:picMkLst>
            <pc:docMk/>
            <pc:sldMk cId="778883926" sldId="2076136264"/>
            <ac:picMk id="10" creationId="{48930B07-844F-468D-BAAB-89E2B056ACCA}"/>
          </ac:picMkLst>
        </pc:picChg>
        <pc:picChg chg="del">
          <ac:chgData name="Vesa Juvonen" userId="c7243be1-99a3-4752-ab2a-0cf698cf8236" providerId="ADAL" clId="{61E40E89-74CB-49D4-9C9A-D1731CCC8CEE}" dt="2022-02-27T14:44:38.632" v="12" actId="478"/>
          <ac:picMkLst>
            <pc:docMk/>
            <pc:sldMk cId="778883926" sldId="2076136264"/>
            <ac:picMk id="12" creationId="{40A19AE6-4AFA-4BC2-B6E2-D829E6A20A32}"/>
          </ac:picMkLst>
        </pc:picChg>
      </pc:sldChg>
      <pc:sldChg chg="modSp mod">
        <pc:chgData name="Vesa Juvonen" userId="c7243be1-99a3-4752-ab2a-0cf698cf8236" providerId="ADAL" clId="{61E40E89-74CB-49D4-9C9A-D1731CCC8CEE}" dt="2022-02-27T14:45:42.515" v="30" actId="1076"/>
        <pc:sldMkLst>
          <pc:docMk/>
          <pc:sldMk cId="1812315545" sldId="2134805597"/>
        </pc:sldMkLst>
        <pc:spChg chg="mod">
          <ac:chgData name="Vesa Juvonen" userId="c7243be1-99a3-4752-ab2a-0cf698cf8236" providerId="ADAL" clId="{61E40E89-74CB-49D4-9C9A-D1731CCC8CEE}" dt="2022-02-27T14:45:42.515" v="30" actId="1076"/>
          <ac:spMkLst>
            <pc:docMk/>
            <pc:sldMk cId="1812315545" sldId="2134805597"/>
            <ac:spMk id="4" creationId="{0C606F42-5F3C-496D-9B80-09178934A141}"/>
          </ac:spMkLst>
        </pc:spChg>
        <pc:spChg chg="mod">
          <ac:chgData name="Vesa Juvonen" userId="c7243be1-99a3-4752-ab2a-0cf698cf8236" providerId="ADAL" clId="{61E40E89-74CB-49D4-9C9A-D1731CCC8CEE}" dt="2022-02-27T14:45:38.444" v="29" actId="6549"/>
          <ac:spMkLst>
            <pc:docMk/>
            <pc:sldMk cId="1812315545" sldId="2134805597"/>
            <ac:spMk id="10" creationId="{16E1CB8C-122B-4C5A-8724-D74AEC2B5DEC}"/>
          </ac:spMkLst>
        </pc:spChg>
      </pc:sldChg>
      <pc:sldChg chg="addSp delSp modSp mod">
        <pc:chgData name="Vesa Juvonen" userId="c7243be1-99a3-4752-ab2a-0cf698cf8236" providerId="ADAL" clId="{61E40E89-74CB-49D4-9C9A-D1731CCC8CEE}" dt="2022-03-01T15:16:20.680" v="137" actId="1037"/>
        <pc:sldMkLst>
          <pc:docMk/>
          <pc:sldMk cId="4046856784" sldId="2134805599"/>
        </pc:sldMkLst>
        <pc:spChg chg="del mod">
          <ac:chgData name="Vesa Juvonen" userId="c7243be1-99a3-4752-ab2a-0cf698cf8236" providerId="ADAL" clId="{61E40E89-74CB-49D4-9C9A-D1731CCC8CEE}" dt="2022-03-01T15:05:51.954" v="101" actId="478"/>
          <ac:spMkLst>
            <pc:docMk/>
            <pc:sldMk cId="4046856784" sldId="2134805599"/>
            <ac:spMk id="2" creationId="{32C3A7C7-B46B-4265-ADC8-D755A0460965}"/>
          </ac:spMkLst>
        </pc:spChg>
        <pc:picChg chg="add mod">
          <ac:chgData name="Vesa Juvonen" userId="c7243be1-99a3-4752-ab2a-0cf698cf8236" providerId="ADAL" clId="{61E40E89-74CB-49D4-9C9A-D1731CCC8CEE}" dt="2022-03-01T15:16:12.988" v="131" actId="14100"/>
          <ac:picMkLst>
            <pc:docMk/>
            <pc:sldMk cId="4046856784" sldId="2134805599"/>
            <ac:picMk id="4" creationId="{887A7404-831F-4E15-AC6B-79B87724B261}"/>
          </ac:picMkLst>
        </pc:picChg>
        <pc:picChg chg="add mod">
          <ac:chgData name="Vesa Juvonen" userId="c7243be1-99a3-4752-ab2a-0cf698cf8236" providerId="ADAL" clId="{61E40E89-74CB-49D4-9C9A-D1731CCC8CEE}" dt="2022-03-01T15:16:20.680" v="137" actId="1037"/>
          <ac:picMkLst>
            <pc:docMk/>
            <pc:sldMk cId="4046856784" sldId="2134805599"/>
            <ac:picMk id="6" creationId="{7E9D3E08-4036-411C-8E2B-A813BA8CCD2A}"/>
          </ac:picMkLst>
        </pc:picChg>
      </pc:sldChg>
      <pc:sldChg chg="modSp add mod modAnim">
        <pc:chgData name="Vesa Juvonen" userId="c7243be1-99a3-4752-ab2a-0cf698cf8236" providerId="ADAL" clId="{61E40E89-74CB-49D4-9C9A-D1731CCC8CEE}" dt="2022-03-01T16:25:02.871" v="185"/>
        <pc:sldMkLst>
          <pc:docMk/>
          <pc:sldMk cId="930094116" sldId="2134805610"/>
        </pc:sldMkLst>
        <pc:spChg chg="mod">
          <ac:chgData name="Vesa Juvonen" userId="c7243be1-99a3-4752-ab2a-0cf698cf8236" providerId="ADAL" clId="{61E40E89-74CB-49D4-9C9A-D1731CCC8CEE}" dt="2022-03-01T16:24:08.033" v="180" actId="207"/>
          <ac:spMkLst>
            <pc:docMk/>
            <pc:sldMk cId="930094116" sldId="2134805610"/>
            <ac:spMk id="144" creationId="{D9EEC039-916A-4632-969F-D96AACC2D381}"/>
          </ac:spMkLst>
        </pc:spChg>
      </pc:sldChg>
      <pc:sldChg chg="addSp delSp modSp mod">
        <pc:chgData name="Vesa Juvonen" userId="c7243be1-99a3-4752-ab2a-0cf698cf8236" providerId="ADAL" clId="{61E40E89-74CB-49D4-9C9A-D1731CCC8CEE}" dt="2022-03-01T12:48:57.838" v="100" actId="1076"/>
        <pc:sldMkLst>
          <pc:docMk/>
          <pc:sldMk cId="3452186815" sldId="2134805611"/>
        </pc:sldMkLst>
        <pc:spChg chg="mod">
          <ac:chgData name="Vesa Juvonen" userId="c7243be1-99a3-4752-ab2a-0cf698cf8236" providerId="ADAL" clId="{61E40E89-74CB-49D4-9C9A-D1731CCC8CEE}" dt="2022-03-01T12:48:57.838" v="100" actId="1076"/>
          <ac:spMkLst>
            <pc:docMk/>
            <pc:sldMk cId="3452186815" sldId="2134805611"/>
            <ac:spMk id="7" creationId="{C6C35CCE-6C38-4506-843E-D6AF2D179860}"/>
          </ac:spMkLst>
        </pc:spChg>
        <pc:spChg chg="mod">
          <ac:chgData name="Vesa Juvonen" userId="c7243be1-99a3-4752-ab2a-0cf698cf8236" providerId="ADAL" clId="{61E40E89-74CB-49D4-9C9A-D1731CCC8CEE}" dt="2022-03-01T12:48:45" v="99" actId="20577"/>
          <ac:spMkLst>
            <pc:docMk/>
            <pc:sldMk cId="3452186815" sldId="2134805611"/>
            <ac:spMk id="12" creationId="{24EC370B-AF62-4FF0-9567-91771F6DF07D}"/>
          </ac:spMkLst>
        </pc:spChg>
        <pc:picChg chg="del">
          <ac:chgData name="Vesa Juvonen" userId="c7243be1-99a3-4752-ab2a-0cf698cf8236" providerId="ADAL" clId="{61E40E89-74CB-49D4-9C9A-D1731CCC8CEE}" dt="2022-03-01T12:48:25.934" v="82" actId="478"/>
          <ac:picMkLst>
            <pc:docMk/>
            <pc:sldMk cId="3452186815" sldId="2134805611"/>
            <ac:picMk id="4" creationId="{D4D889F8-BEC2-45C2-AF27-92A24B81766E}"/>
          </ac:picMkLst>
        </pc:picChg>
        <pc:picChg chg="del">
          <ac:chgData name="Vesa Juvonen" userId="c7243be1-99a3-4752-ab2a-0cf698cf8236" providerId="ADAL" clId="{61E40E89-74CB-49D4-9C9A-D1731CCC8CEE}" dt="2022-03-01T12:48:25.934" v="82" actId="478"/>
          <ac:picMkLst>
            <pc:docMk/>
            <pc:sldMk cId="3452186815" sldId="2134805611"/>
            <ac:picMk id="6" creationId="{213ECA2C-838C-4F9D-B46D-8F5FC0B96995}"/>
          </ac:picMkLst>
        </pc:picChg>
        <pc:picChg chg="add mod">
          <ac:chgData name="Vesa Juvonen" userId="c7243be1-99a3-4752-ab2a-0cf698cf8236" providerId="ADAL" clId="{61E40E89-74CB-49D4-9C9A-D1731CCC8CEE}" dt="2022-03-01T12:48:28.465" v="84" actId="1076"/>
          <ac:picMkLst>
            <pc:docMk/>
            <pc:sldMk cId="3452186815" sldId="2134805611"/>
            <ac:picMk id="8" creationId="{CF625ABF-17F2-4F3E-B0A2-C945B4AE06A4}"/>
          </ac:picMkLst>
        </pc:picChg>
        <pc:picChg chg="add mod">
          <ac:chgData name="Vesa Juvonen" userId="c7243be1-99a3-4752-ab2a-0cf698cf8236" providerId="ADAL" clId="{61E40E89-74CB-49D4-9C9A-D1731CCC8CEE}" dt="2022-03-01T12:48:28.465" v="84" actId="1076"/>
          <ac:picMkLst>
            <pc:docMk/>
            <pc:sldMk cId="3452186815" sldId="2134805611"/>
            <ac:picMk id="9" creationId="{CD949BEC-AB0B-4B23-AC50-12E49E1134CF}"/>
          </ac:picMkLst>
        </pc:picChg>
        <pc:picChg chg="add mod">
          <ac:chgData name="Vesa Juvonen" userId="c7243be1-99a3-4752-ab2a-0cf698cf8236" providerId="ADAL" clId="{61E40E89-74CB-49D4-9C9A-D1731CCC8CEE}" dt="2022-03-01T12:48:28.465" v="84" actId="1076"/>
          <ac:picMkLst>
            <pc:docMk/>
            <pc:sldMk cId="3452186815" sldId="2134805611"/>
            <ac:picMk id="10" creationId="{F72CCE17-9D52-46CF-94E0-88D4028EFCB9}"/>
          </ac:picMkLst>
        </pc:picChg>
      </pc:sldChg>
      <pc:sldChg chg="modSp mod modClrScheme chgLayout">
        <pc:chgData name="Vesa Juvonen" userId="c7243be1-99a3-4752-ab2a-0cf698cf8236" providerId="ADAL" clId="{61E40E89-74CB-49D4-9C9A-D1731CCC8CEE}" dt="2022-03-01T12:47:47.319" v="76" actId="700"/>
        <pc:sldMkLst>
          <pc:docMk/>
          <pc:sldMk cId="2001442959" sldId="2134805612"/>
        </pc:sldMkLst>
        <pc:spChg chg="mod ord">
          <ac:chgData name="Vesa Juvonen" userId="c7243be1-99a3-4752-ab2a-0cf698cf8236" providerId="ADAL" clId="{61E40E89-74CB-49D4-9C9A-D1731CCC8CEE}" dt="2022-03-01T12:47:47.319" v="76" actId="700"/>
          <ac:spMkLst>
            <pc:docMk/>
            <pc:sldMk cId="2001442959" sldId="2134805612"/>
            <ac:spMk id="2" creationId="{E4E60304-D49F-4F09-8DE8-CB50417457A8}"/>
          </ac:spMkLst>
        </pc:spChg>
        <pc:spChg chg="mod ord">
          <ac:chgData name="Vesa Juvonen" userId="c7243be1-99a3-4752-ab2a-0cf698cf8236" providerId="ADAL" clId="{61E40E89-74CB-49D4-9C9A-D1731CCC8CEE}" dt="2022-03-01T12:47:47.319" v="76" actId="700"/>
          <ac:spMkLst>
            <pc:docMk/>
            <pc:sldMk cId="2001442959" sldId="2134805612"/>
            <ac:spMk id="3" creationId="{754CCDEF-33C2-480C-A020-5D0C4963EC91}"/>
          </ac:spMkLst>
        </pc:spChg>
        <pc:spChg chg="mod ord">
          <ac:chgData name="Vesa Juvonen" userId="c7243be1-99a3-4752-ab2a-0cf698cf8236" providerId="ADAL" clId="{61E40E89-74CB-49D4-9C9A-D1731CCC8CEE}" dt="2022-03-01T12:47:47.319" v="76" actId="700"/>
          <ac:spMkLst>
            <pc:docMk/>
            <pc:sldMk cId="2001442959" sldId="2134805612"/>
            <ac:spMk id="4" creationId="{89005875-EE04-4E56-B4A9-2737CC67FA45}"/>
          </ac:spMkLst>
        </pc:spChg>
        <pc:spChg chg="mod ord">
          <ac:chgData name="Vesa Juvonen" userId="c7243be1-99a3-4752-ab2a-0cf698cf8236" providerId="ADAL" clId="{61E40E89-74CB-49D4-9C9A-D1731CCC8CEE}" dt="2022-03-01T12:47:47.319" v="76" actId="700"/>
          <ac:spMkLst>
            <pc:docMk/>
            <pc:sldMk cId="2001442959" sldId="2134805612"/>
            <ac:spMk id="5" creationId="{7985E94F-35A2-4729-B75D-DFA1D54D557A}"/>
          </ac:spMkLst>
        </pc:spChg>
        <pc:spChg chg="mod ord">
          <ac:chgData name="Vesa Juvonen" userId="c7243be1-99a3-4752-ab2a-0cf698cf8236" providerId="ADAL" clId="{61E40E89-74CB-49D4-9C9A-D1731CCC8CEE}" dt="2022-03-01T12:47:47.319" v="76" actId="700"/>
          <ac:spMkLst>
            <pc:docMk/>
            <pc:sldMk cId="2001442959" sldId="2134805612"/>
            <ac:spMk id="6" creationId="{D58DACAC-990A-4050-A6D9-1E476152CF08}"/>
          </ac:spMkLst>
        </pc:spChg>
      </pc:sldChg>
      <pc:sldChg chg="add">
        <pc:chgData name="Vesa Juvonen" userId="c7243be1-99a3-4752-ab2a-0cf698cf8236" providerId="ADAL" clId="{61E40E89-74CB-49D4-9C9A-D1731CCC8CEE}" dt="2022-03-01T16:45:11.938" v="186"/>
        <pc:sldMkLst>
          <pc:docMk/>
          <pc:sldMk cId="1317520589" sldId="2134805613"/>
        </pc:sldMkLst>
      </pc:sldChg>
      <pc:sldMasterChg chg="addSp modSp mod">
        <pc:chgData name="Vesa Juvonen" userId="c7243be1-99a3-4752-ab2a-0cf698cf8236" providerId="ADAL" clId="{61E40E89-74CB-49D4-9C9A-D1731CCC8CEE}" dt="2022-03-01T12:46:48.831" v="71" actId="1076"/>
        <pc:sldMasterMkLst>
          <pc:docMk/>
          <pc:sldMasterMk cId="3588427678" sldId="2147484229"/>
        </pc:sldMasterMkLst>
        <pc:picChg chg="add mod">
          <ac:chgData name="Vesa Juvonen" userId="c7243be1-99a3-4752-ab2a-0cf698cf8236" providerId="ADAL" clId="{61E40E89-74CB-49D4-9C9A-D1731CCC8CEE}" dt="2022-03-01T12:46:48.831" v="71" actId="1076"/>
          <ac:picMkLst>
            <pc:docMk/>
            <pc:sldMasterMk cId="3588427678" sldId="2147484229"/>
            <ac:picMk id="3" creationId="{8A8C659F-D1DD-49DE-B088-F75978D2892A}"/>
          </ac:picMkLst>
        </pc:picChg>
      </pc:sldMasterChg>
      <pc:sldMasterChg chg="del delSldLayout">
        <pc:chgData name="Vesa Juvonen" userId="c7243be1-99a3-4752-ab2a-0cf698cf8236" providerId="ADAL" clId="{61E40E89-74CB-49D4-9C9A-D1731CCC8CEE}" dt="2022-03-01T12:45:59.562" v="67" actId="2696"/>
        <pc:sldMasterMkLst>
          <pc:docMk/>
          <pc:sldMasterMk cId="449404109" sldId="2147484619"/>
        </pc:sldMasterMkLst>
        <pc:sldLayoutChg chg="del">
          <pc:chgData name="Vesa Juvonen" userId="c7243be1-99a3-4752-ab2a-0cf698cf8236" providerId="ADAL" clId="{61E40E89-74CB-49D4-9C9A-D1731CCC8CEE}" dt="2022-03-01T12:45:59.518" v="56" actId="2696"/>
          <pc:sldLayoutMkLst>
            <pc:docMk/>
            <pc:sldMasterMk cId="449404109" sldId="2147484619"/>
            <pc:sldLayoutMk cId="2169890977" sldId="2147484620"/>
          </pc:sldLayoutMkLst>
        </pc:sldLayoutChg>
        <pc:sldLayoutChg chg="del">
          <pc:chgData name="Vesa Juvonen" userId="c7243be1-99a3-4752-ab2a-0cf698cf8236" providerId="ADAL" clId="{61E40E89-74CB-49D4-9C9A-D1731CCC8CEE}" dt="2022-03-01T12:45:59.521" v="57" actId="2696"/>
          <pc:sldLayoutMkLst>
            <pc:docMk/>
            <pc:sldMasterMk cId="449404109" sldId="2147484619"/>
            <pc:sldLayoutMk cId="2512701203" sldId="2147484621"/>
          </pc:sldLayoutMkLst>
        </pc:sldLayoutChg>
        <pc:sldLayoutChg chg="del">
          <pc:chgData name="Vesa Juvonen" userId="c7243be1-99a3-4752-ab2a-0cf698cf8236" providerId="ADAL" clId="{61E40E89-74CB-49D4-9C9A-D1731CCC8CEE}" dt="2022-03-01T12:45:59.525" v="58" actId="2696"/>
          <pc:sldLayoutMkLst>
            <pc:docMk/>
            <pc:sldMasterMk cId="449404109" sldId="2147484619"/>
            <pc:sldLayoutMk cId="3000270990" sldId="2147484622"/>
          </pc:sldLayoutMkLst>
        </pc:sldLayoutChg>
        <pc:sldLayoutChg chg="del">
          <pc:chgData name="Vesa Juvonen" userId="c7243be1-99a3-4752-ab2a-0cf698cf8236" providerId="ADAL" clId="{61E40E89-74CB-49D4-9C9A-D1731CCC8CEE}" dt="2022-03-01T12:45:59.530" v="59" actId="2696"/>
          <pc:sldLayoutMkLst>
            <pc:docMk/>
            <pc:sldMasterMk cId="449404109" sldId="2147484619"/>
            <pc:sldLayoutMk cId="4234894342" sldId="2147484623"/>
          </pc:sldLayoutMkLst>
        </pc:sldLayoutChg>
        <pc:sldLayoutChg chg="del">
          <pc:chgData name="Vesa Juvonen" userId="c7243be1-99a3-4752-ab2a-0cf698cf8236" providerId="ADAL" clId="{61E40E89-74CB-49D4-9C9A-D1731CCC8CEE}" dt="2022-03-01T12:45:59.535" v="60" actId="2696"/>
          <pc:sldLayoutMkLst>
            <pc:docMk/>
            <pc:sldMasterMk cId="449404109" sldId="2147484619"/>
            <pc:sldLayoutMk cId="3642374103" sldId="2147484624"/>
          </pc:sldLayoutMkLst>
        </pc:sldLayoutChg>
        <pc:sldLayoutChg chg="del">
          <pc:chgData name="Vesa Juvonen" userId="c7243be1-99a3-4752-ab2a-0cf698cf8236" providerId="ADAL" clId="{61E40E89-74CB-49D4-9C9A-D1731CCC8CEE}" dt="2022-03-01T12:45:59.538" v="61" actId="2696"/>
          <pc:sldLayoutMkLst>
            <pc:docMk/>
            <pc:sldMasterMk cId="449404109" sldId="2147484619"/>
            <pc:sldLayoutMk cId="2512536095" sldId="2147484625"/>
          </pc:sldLayoutMkLst>
        </pc:sldLayoutChg>
        <pc:sldLayoutChg chg="del">
          <pc:chgData name="Vesa Juvonen" userId="c7243be1-99a3-4752-ab2a-0cf698cf8236" providerId="ADAL" clId="{61E40E89-74CB-49D4-9C9A-D1731CCC8CEE}" dt="2022-03-01T12:45:59.542" v="62" actId="2696"/>
          <pc:sldLayoutMkLst>
            <pc:docMk/>
            <pc:sldMasterMk cId="449404109" sldId="2147484619"/>
            <pc:sldLayoutMk cId="1362624654" sldId="2147484626"/>
          </pc:sldLayoutMkLst>
        </pc:sldLayoutChg>
        <pc:sldLayoutChg chg="del">
          <pc:chgData name="Vesa Juvonen" userId="c7243be1-99a3-4752-ab2a-0cf698cf8236" providerId="ADAL" clId="{61E40E89-74CB-49D4-9C9A-D1731CCC8CEE}" dt="2022-03-01T12:45:59.546" v="63" actId="2696"/>
          <pc:sldLayoutMkLst>
            <pc:docMk/>
            <pc:sldMasterMk cId="449404109" sldId="2147484619"/>
            <pc:sldLayoutMk cId="2173626937" sldId="2147484627"/>
          </pc:sldLayoutMkLst>
        </pc:sldLayoutChg>
        <pc:sldLayoutChg chg="del">
          <pc:chgData name="Vesa Juvonen" userId="c7243be1-99a3-4752-ab2a-0cf698cf8236" providerId="ADAL" clId="{61E40E89-74CB-49D4-9C9A-D1731CCC8CEE}" dt="2022-03-01T12:45:59.550" v="64" actId="2696"/>
          <pc:sldLayoutMkLst>
            <pc:docMk/>
            <pc:sldMasterMk cId="449404109" sldId="2147484619"/>
            <pc:sldLayoutMk cId="1657882614" sldId="2147484628"/>
          </pc:sldLayoutMkLst>
        </pc:sldLayoutChg>
        <pc:sldLayoutChg chg="del">
          <pc:chgData name="Vesa Juvonen" userId="c7243be1-99a3-4752-ab2a-0cf698cf8236" providerId="ADAL" clId="{61E40E89-74CB-49D4-9C9A-D1731CCC8CEE}" dt="2022-03-01T12:45:59.554" v="65" actId="2696"/>
          <pc:sldLayoutMkLst>
            <pc:docMk/>
            <pc:sldMasterMk cId="449404109" sldId="2147484619"/>
            <pc:sldLayoutMk cId="3300041830" sldId="2147484629"/>
          </pc:sldLayoutMkLst>
        </pc:sldLayoutChg>
        <pc:sldLayoutChg chg="del">
          <pc:chgData name="Vesa Juvonen" userId="c7243be1-99a3-4752-ab2a-0cf698cf8236" providerId="ADAL" clId="{61E40E89-74CB-49D4-9C9A-D1731CCC8CEE}" dt="2022-03-01T12:45:59.557" v="66" actId="2696"/>
          <pc:sldLayoutMkLst>
            <pc:docMk/>
            <pc:sldMasterMk cId="449404109" sldId="2147484619"/>
            <pc:sldLayoutMk cId="387249092" sldId="2147484630"/>
          </pc:sldLayoutMkLst>
        </pc:sldLayoutChg>
      </pc:sldMasterChg>
    </pc:docChg>
  </pc:docChgLst>
  <pc:docChgLst>
    <pc:chgData name="Brian Jackett" userId="e2c557f4-fffa-4012-a1e1-e15087bfdbac" providerId="ADAL" clId="{440A6540-1E5F-409D-A57B-67DAD106E55B}"/>
    <pc:docChg chg="undo custSel addSld delSld modSld modSection">
      <pc:chgData name="Brian Jackett" userId="e2c557f4-fffa-4012-a1e1-e15087bfdbac" providerId="ADAL" clId="{440A6540-1E5F-409D-A57B-67DAD106E55B}" dt="2021-10-12T14:56:10.068" v="360" actId="1076"/>
      <pc:docMkLst>
        <pc:docMk/>
      </pc:docMkLst>
      <pc:sldChg chg="modSp mod">
        <pc:chgData name="Brian Jackett" userId="e2c557f4-fffa-4012-a1e1-e15087bfdbac" providerId="ADAL" clId="{440A6540-1E5F-409D-A57B-67DAD106E55B}" dt="2021-10-12T14:50:47.034" v="6" actId="20577"/>
        <pc:sldMkLst>
          <pc:docMk/>
          <pc:sldMk cId="287163252" sldId="1567"/>
        </pc:sldMkLst>
        <pc:spChg chg="mod">
          <ac:chgData name="Brian Jackett" userId="e2c557f4-fffa-4012-a1e1-e15087bfdbac" providerId="ADAL" clId="{440A6540-1E5F-409D-A57B-67DAD106E55B}" dt="2021-10-12T14:50:44.383" v="5" actId="20577"/>
          <ac:spMkLst>
            <pc:docMk/>
            <pc:sldMk cId="287163252" sldId="1567"/>
            <ac:spMk id="5" creationId="{9B6ECC88-D921-48D6-BA85-F52F354F9C35}"/>
          </ac:spMkLst>
        </pc:spChg>
        <pc:spChg chg="mod">
          <ac:chgData name="Brian Jackett" userId="e2c557f4-fffa-4012-a1e1-e15087bfdbac" providerId="ADAL" clId="{440A6540-1E5F-409D-A57B-67DAD106E55B}" dt="2021-10-12T14:50:47.034" v="6" actId="20577"/>
          <ac:spMkLst>
            <pc:docMk/>
            <pc:sldMk cId="287163252" sldId="1567"/>
            <ac:spMk id="8" creationId="{00000000-0000-0000-0000-000000000000}"/>
          </ac:spMkLst>
        </pc:spChg>
      </pc:sldChg>
      <pc:sldChg chg="del">
        <pc:chgData name="Brian Jackett" userId="e2c557f4-fffa-4012-a1e1-e15087bfdbac" providerId="ADAL" clId="{440A6540-1E5F-409D-A57B-67DAD106E55B}" dt="2021-10-12T14:52:05.706" v="120" actId="47"/>
        <pc:sldMkLst>
          <pc:docMk/>
          <pc:sldMk cId="380670563" sldId="1632"/>
        </pc:sldMkLst>
      </pc:sldChg>
      <pc:sldChg chg="del">
        <pc:chgData name="Brian Jackett" userId="e2c557f4-fffa-4012-a1e1-e15087bfdbac" providerId="ADAL" clId="{440A6540-1E5F-409D-A57B-67DAD106E55B}" dt="2021-10-12T14:52:01.459" v="119" actId="47"/>
        <pc:sldMkLst>
          <pc:docMk/>
          <pc:sldMk cId="720313206" sldId="1640"/>
        </pc:sldMkLst>
      </pc:sldChg>
      <pc:sldChg chg="del">
        <pc:chgData name="Brian Jackett" userId="e2c557f4-fffa-4012-a1e1-e15087bfdbac" providerId="ADAL" clId="{440A6540-1E5F-409D-A57B-67DAD106E55B}" dt="2021-10-12T14:52:05.706" v="120" actId="47"/>
        <pc:sldMkLst>
          <pc:docMk/>
          <pc:sldMk cId="3043375476" sldId="1641"/>
        </pc:sldMkLst>
      </pc:sldChg>
      <pc:sldChg chg="addSp delSp modSp mod">
        <pc:chgData name="Brian Jackett" userId="e2c557f4-fffa-4012-a1e1-e15087bfdbac" providerId="ADAL" clId="{440A6540-1E5F-409D-A57B-67DAD106E55B}" dt="2021-10-12T14:56:10.068" v="360" actId="1076"/>
        <pc:sldMkLst>
          <pc:docMk/>
          <pc:sldMk cId="10702720" sldId="2079"/>
        </pc:sldMkLst>
        <pc:spChg chg="mod">
          <ac:chgData name="Brian Jackett" userId="e2c557f4-fffa-4012-a1e1-e15087bfdbac" providerId="ADAL" clId="{440A6540-1E5F-409D-A57B-67DAD106E55B}" dt="2021-10-12T14:51:54.809" v="118" actId="6549"/>
          <ac:spMkLst>
            <pc:docMk/>
            <pc:sldMk cId="10702720" sldId="2079"/>
            <ac:spMk id="8" creationId="{00000000-0000-0000-0000-000000000000}"/>
          </ac:spMkLst>
        </pc:spChg>
        <pc:picChg chg="del">
          <ac:chgData name="Brian Jackett" userId="e2c557f4-fffa-4012-a1e1-e15087bfdbac" providerId="ADAL" clId="{440A6540-1E5F-409D-A57B-67DAD106E55B}" dt="2021-10-12T14:51:50.627" v="116" actId="478"/>
          <ac:picMkLst>
            <pc:docMk/>
            <pc:sldMk cId="10702720" sldId="2079"/>
            <ac:picMk id="2" creationId="{2EFF39AA-DED2-4C29-8608-1B1BD00A3ED9}"/>
          </ac:picMkLst>
        </pc:picChg>
        <pc:picChg chg="del">
          <ac:chgData name="Brian Jackett" userId="e2c557f4-fffa-4012-a1e1-e15087bfdbac" providerId="ADAL" clId="{440A6540-1E5F-409D-A57B-67DAD106E55B}" dt="2021-10-12T14:51:49.945" v="115" actId="478"/>
          <ac:picMkLst>
            <pc:docMk/>
            <pc:sldMk cId="10702720" sldId="2079"/>
            <ac:picMk id="4" creationId="{F7405F3C-F2A7-4EE1-ADAD-27A174A82D60}"/>
          </ac:picMkLst>
        </pc:picChg>
        <pc:picChg chg="add mod">
          <ac:chgData name="Brian Jackett" userId="e2c557f4-fffa-4012-a1e1-e15087bfdbac" providerId="ADAL" clId="{440A6540-1E5F-409D-A57B-67DAD106E55B}" dt="2021-10-12T14:56:08.200" v="359" actId="1076"/>
          <ac:picMkLst>
            <pc:docMk/>
            <pc:sldMk cId="10702720" sldId="2079"/>
            <ac:picMk id="6" creationId="{5E5A6925-2907-447E-9FEE-5FE7E9295CCD}"/>
          </ac:picMkLst>
        </pc:picChg>
        <pc:picChg chg="add mod">
          <ac:chgData name="Brian Jackett" userId="e2c557f4-fffa-4012-a1e1-e15087bfdbac" providerId="ADAL" clId="{440A6540-1E5F-409D-A57B-67DAD106E55B}" dt="2021-10-12T14:56:10.068" v="360" actId="1076"/>
          <ac:picMkLst>
            <pc:docMk/>
            <pc:sldMk cId="10702720" sldId="2079"/>
            <ac:picMk id="11" creationId="{578155A4-D00C-4DDD-9C15-9532B83B7664}"/>
          </ac:picMkLst>
        </pc:picChg>
      </pc:sldChg>
      <pc:sldChg chg="addSp">
        <pc:chgData name="Brian Jackett" userId="e2c557f4-fffa-4012-a1e1-e15087bfdbac" providerId="ADAL" clId="{440A6540-1E5F-409D-A57B-67DAD106E55B}" dt="2021-10-12T14:53:50.664" v="253"/>
        <pc:sldMkLst>
          <pc:docMk/>
          <pc:sldMk cId="707018194" sldId="2076136264"/>
        </pc:sldMkLst>
        <pc:spChg chg="add">
          <ac:chgData name="Brian Jackett" userId="e2c557f4-fffa-4012-a1e1-e15087bfdbac" providerId="ADAL" clId="{440A6540-1E5F-409D-A57B-67DAD106E55B}" dt="2021-10-12T14:53:50.664" v="253"/>
          <ac:spMkLst>
            <pc:docMk/>
            <pc:sldMk cId="707018194" sldId="2076136264"/>
            <ac:spMk id="3" creationId="{B9F67FDD-367D-42FB-A1E3-9B675D886018}"/>
          </ac:spMkLst>
        </pc:spChg>
      </pc:sldChg>
      <pc:sldChg chg="addSp delSp modSp add del mod">
        <pc:chgData name="Brian Jackett" userId="e2c557f4-fffa-4012-a1e1-e15087bfdbac" providerId="ADAL" clId="{440A6540-1E5F-409D-A57B-67DAD106E55B}" dt="2021-10-12T14:55:42.605" v="351" actId="1076"/>
        <pc:sldMkLst>
          <pc:docMk/>
          <pc:sldMk cId="778883926" sldId="2076136264"/>
        </pc:sldMkLst>
        <pc:spChg chg="mod">
          <ac:chgData name="Brian Jackett" userId="e2c557f4-fffa-4012-a1e1-e15087bfdbac" providerId="ADAL" clId="{440A6540-1E5F-409D-A57B-67DAD106E55B}" dt="2021-10-12T14:55:25.555" v="347" actId="20577"/>
          <ac:spMkLst>
            <pc:docMk/>
            <pc:sldMk cId="778883926" sldId="2076136264"/>
            <ac:spMk id="14" creationId="{953584C8-8734-42EA-AD16-6AA2B405D249}"/>
          </ac:spMkLst>
        </pc:spChg>
        <pc:picChg chg="add mod">
          <ac:chgData name="Brian Jackett" userId="e2c557f4-fffa-4012-a1e1-e15087bfdbac" providerId="ADAL" clId="{440A6540-1E5F-409D-A57B-67DAD106E55B}" dt="2021-10-12T14:55:42.605" v="351" actId="1076"/>
          <ac:picMkLst>
            <pc:docMk/>
            <pc:sldMk cId="778883926" sldId="2076136264"/>
            <ac:picMk id="5" creationId="{1938FCDC-0AC5-43EE-9325-A65375F4082E}"/>
          </ac:picMkLst>
        </pc:picChg>
        <pc:picChg chg="del">
          <ac:chgData name="Brian Jackett" userId="e2c557f4-fffa-4012-a1e1-e15087bfdbac" providerId="ADAL" clId="{440A6540-1E5F-409D-A57B-67DAD106E55B}" dt="2021-10-12T14:52:47.639" v="141" actId="478"/>
          <ac:picMkLst>
            <pc:docMk/>
            <pc:sldMk cId="778883926" sldId="2076136264"/>
            <ac:picMk id="7" creationId="{A73F7A2D-C3DF-4B2B-9C98-F31EDAB21B0D}"/>
          </ac:picMkLst>
        </pc:picChg>
        <pc:picChg chg="add mod">
          <ac:chgData name="Brian Jackett" userId="e2c557f4-fffa-4012-a1e1-e15087bfdbac" providerId="ADAL" clId="{440A6540-1E5F-409D-A57B-67DAD106E55B}" dt="2021-10-12T14:55:35.621" v="350" actId="1076"/>
          <ac:picMkLst>
            <pc:docMk/>
            <pc:sldMk cId="778883926" sldId="2076136264"/>
            <ac:picMk id="8" creationId="{3E1A83FD-92DB-4367-BD9C-26082B3CD269}"/>
          </ac:picMkLst>
        </pc:picChg>
        <pc:picChg chg="del">
          <ac:chgData name="Brian Jackett" userId="e2c557f4-fffa-4012-a1e1-e15087bfdbac" providerId="ADAL" clId="{440A6540-1E5F-409D-A57B-67DAD106E55B}" dt="2021-10-12T14:52:47.214" v="140" actId="478"/>
          <ac:picMkLst>
            <pc:docMk/>
            <pc:sldMk cId="778883926" sldId="2076136264"/>
            <ac:picMk id="9" creationId="{C8DBB1C0-5B12-4A75-A996-1ACB97F3C148}"/>
          </ac:picMkLst>
        </pc:picChg>
      </pc:sldChg>
      <pc:sldChg chg="del">
        <pc:chgData name="Brian Jackett" userId="e2c557f4-fffa-4012-a1e1-e15087bfdbac" providerId="ADAL" clId="{440A6540-1E5F-409D-A57B-67DAD106E55B}" dt="2021-10-12T14:52:01.459" v="119" actId="47"/>
        <pc:sldMkLst>
          <pc:docMk/>
          <pc:sldMk cId="2199141448" sldId="2076137480"/>
        </pc:sldMkLst>
      </pc:sldChg>
      <pc:sldChg chg="del">
        <pc:chgData name="Brian Jackett" userId="e2c557f4-fffa-4012-a1e1-e15087bfdbac" providerId="ADAL" clId="{440A6540-1E5F-409D-A57B-67DAD106E55B}" dt="2021-10-12T14:52:01.459" v="119" actId="47"/>
        <pc:sldMkLst>
          <pc:docMk/>
          <pc:sldMk cId="1882481969" sldId="2076137668"/>
        </pc:sldMkLst>
      </pc:sldChg>
      <pc:sldChg chg="addSp modSp mod">
        <pc:chgData name="Brian Jackett" userId="e2c557f4-fffa-4012-a1e1-e15087bfdbac" providerId="ADAL" clId="{440A6540-1E5F-409D-A57B-67DAD106E55B}" dt="2021-10-12T14:52:26.927" v="138" actId="20577"/>
        <pc:sldMkLst>
          <pc:docMk/>
          <pc:sldMk cId="3652143241" sldId="2076137669"/>
        </pc:sldMkLst>
        <pc:spChg chg="add mod">
          <ac:chgData name="Brian Jackett" userId="e2c557f4-fffa-4012-a1e1-e15087bfdbac" providerId="ADAL" clId="{440A6540-1E5F-409D-A57B-67DAD106E55B}" dt="2021-10-12T14:52:26.927" v="138" actId="20577"/>
          <ac:spMkLst>
            <pc:docMk/>
            <pc:sldMk cId="3652143241" sldId="2076137669"/>
            <ac:spMk id="3" creationId="{9E124C81-1823-47CA-AF08-183FE44C6540}"/>
          </ac:spMkLst>
        </pc:spChg>
      </pc:sldChg>
      <pc:sldChg chg="addSp mod">
        <pc:chgData name="Brian Jackett" userId="e2c557f4-fffa-4012-a1e1-e15087bfdbac" providerId="ADAL" clId="{440A6540-1E5F-409D-A57B-67DAD106E55B}" dt="2021-10-12T14:52:38.668" v="139" actId="22"/>
        <pc:sldMkLst>
          <pc:docMk/>
          <pc:sldMk cId="1812315545" sldId="2134805597"/>
        </pc:sldMkLst>
        <pc:spChg chg="add">
          <ac:chgData name="Brian Jackett" userId="e2c557f4-fffa-4012-a1e1-e15087bfdbac" providerId="ADAL" clId="{440A6540-1E5F-409D-A57B-67DAD106E55B}" dt="2021-10-12T14:52:38.668" v="139" actId="22"/>
          <ac:spMkLst>
            <pc:docMk/>
            <pc:sldMk cId="1812315545" sldId="2134805597"/>
            <ac:spMk id="2" creationId="{7A2F839B-0382-4206-8399-C0429C5F25C5}"/>
          </ac:spMkLst>
        </pc:spChg>
      </pc:sldChg>
    </pc:docChg>
  </pc:docChgLst>
  <pc:docChgLst>
    <pc:chgData name="Brian Jackett" userId="e2c557f4-fffa-4012-a1e1-e15087bfdbac" providerId="ADAL" clId="{2CF9FE26-06EB-4A68-9635-5B7E82520EE2}"/>
    <pc:docChg chg="undo custSel modSld">
      <pc:chgData name="Brian Jackett" userId="e2c557f4-fffa-4012-a1e1-e15087bfdbac" providerId="ADAL" clId="{2CF9FE26-06EB-4A68-9635-5B7E82520EE2}" dt="2022-03-29T14:57:15.093" v="440" actId="20577"/>
      <pc:docMkLst>
        <pc:docMk/>
      </pc:docMkLst>
      <pc:sldChg chg="modSp mod">
        <pc:chgData name="Brian Jackett" userId="e2c557f4-fffa-4012-a1e1-e15087bfdbac" providerId="ADAL" clId="{2CF9FE26-06EB-4A68-9635-5B7E82520EE2}" dt="2022-03-24T19:57:31.802" v="5" actId="20577"/>
        <pc:sldMkLst>
          <pc:docMk/>
          <pc:sldMk cId="2967945684" sldId="277"/>
        </pc:sldMkLst>
        <pc:spChg chg="mod">
          <ac:chgData name="Brian Jackett" userId="e2c557f4-fffa-4012-a1e1-e15087bfdbac" providerId="ADAL" clId="{2CF9FE26-06EB-4A68-9635-5B7E82520EE2}" dt="2022-03-24T19:57:31.802" v="5" actId="20577"/>
          <ac:spMkLst>
            <pc:docMk/>
            <pc:sldMk cId="2967945684" sldId="277"/>
            <ac:spMk id="4" creationId="{A04E16D6-6682-4068-BF11-BA8E4E8E1BBC}"/>
          </ac:spMkLst>
        </pc:spChg>
      </pc:sldChg>
      <pc:sldChg chg="modSp">
        <pc:chgData name="Brian Jackett" userId="e2c557f4-fffa-4012-a1e1-e15087bfdbac" providerId="ADAL" clId="{2CF9FE26-06EB-4A68-9635-5B7E82520EE2}" dt="2022-03-29T02:58:27.097" v="26" actId="20577"/>
        <pc:sldMkLst>
          <pc:docMk/>
          <pc:sldMk cId="287163252" sldId="1567"/>
        </pc:sldMkLst>
        <pc:spChg chg="mod">
          <ac:chgData name="Brian Jackett" userId="e2c557f4-fffa-4012-a1e1-e15087bfdbac" providerId="ADAL" clId="{2CF9FE26-06EB-4A68-9635-5B7E82520EE2}" dt="2022-03-29T02:58:27.097" v="26" actId="20577"/>
          <ac:spMkLst>
            <pc:docMk/>
            <pc:sldMk cId="287163252" sldId="1567"/>
            <ac:spMk id="5" creationId="{9B6ECC88-D921-48D6-BA85-F52F354F9C35}"/>
          </ac:spMkLst>
        </pc:spChg>
      </pc:sldChg>
      <pc:sldChg chg="modSp mod">
        <pc:chgData name="Brian Jackett" userId="e2c557f4-fffa-4012-a1e1-e15087bfdbac" providerId="ADAL" clId="{2CF9FE26-06EB-4A68-9635-5B7E82520EE2}" dt="2022-03-29T04:11:49.531" v="42" actId="20577"/>
        <pc:sldMkLst>
          <pc:docMk/>
          <pc:sldMk cId="460153747" sldId="2134805598"/>
        </pc:sldMkLst>
        <pc:spChg chg="mod">
          <ac:chgData name="Brian Jackett" userId="e2c557f4-fffa-4012-a1e1-e15087bfdbac" providerId="ADAL" clId="{2CF9FE26-06EB-4A68-9635-5B7E82520EE2}" dt="2022-03-29T04:11:49.531" v="42" actId="20577"/>
          <ac:spMkLst>
            <pc:docMk/>
            <pc:sldMk cId="460153747" sldId="2134805598"/>
            <ac:spMk id="2" creationId="{D93BDAB2-0D8E-40FD-BE74-409F9AFD71E2}"/>
          </ac:spMkLst>
        </pc:spChg>
      </pc:sldChg>
      <pc:sldChg chg="addSp delSp modSp mod modNotesTx">
        <pc:chgData name="Brian Jackett" userId="e2c557f4-fffa-4012-a1e1-e15087bfdbac" providerId="ADAL" clId="{2CF9FE26-06EB-4A68-9635-5B7E82520EE2}" dt="2022-03-29T14:57:15.093" v="440" actId="20577"/>
        <pc:sldMkLst>
          <pc:docMk/>
          <pc:sldMk cId="4046856784" sldId="2134805599"/>
        </pc:sldMkLst>
        <pc:spChg chg="del">
          <ac:chgData name="Brian Jackett" userId="e2c557f4-fffa-4012-a1e1-e15087bfdbac" providerId="ADAL" clId="{2CF9FE26-06EB-4A68-9635-5B7E82520EE2}" dt="2022-03-29T04:10:47.209" v="41" actId="478"/>
          <ac:spMkLst>
            <pc:docMk/>
            <pc:sldMk cId="4046856784" sldId="2134805599"/>
            <ac:spMk id="2" creationId="{516B1A90-EC31-4A83-A4B0-4F84E03977B2}"/>
          </ac:spMkLst>
        </pc:spChg>
        <pc:picChg chg="add del">
          <ac:chgData name="Brian Jackett" userId="e2c557f4-fffa-4012-a1e1-e15087bfdbac" providerId="ADAL" clId="{2CF9FE26-06EB-4A68-9635-5B7E82520EE2}" dt="2022-03-29T04:09:27.071" v="31" actId="478"/>
          <ac:picMkLst>
            <pc:docMk/>
            <pc:sldMk cId="4046856784" sldId="2134805599"/>
            <ac:picMk id="4" creationId="{D2155A3E-0C47-4939-9790-143039881611}"/>
          </ac:picMkLst>
        </pc:picChg>
        <pc:picChg chg="add mod">
          <ac:chgData name="Brian Jackett" userId="e2c557f4-fffa-4012-a1e1-e15087bfdbac" providerId="ADAL" clId="{2CF9FE26-06EB-4A68-9635-5B7E82520EE2}" dt="2022-03-29T04:09:50.123" v="35" actId="1076"/>
          <ac:picMkLst>
            <pc:docMk/>
            <pc:sldMk cId="4046856784" sldId="2134805599"/>
            <ac:picMk id="5" creationId="{7E565D47-B82D-F506-7398-92DFEFF6F719}"/>
          </ac:picMkLst>
        </pc:picChg>
        <pc:picChg chg="add mod">
          <ac:chgData name="Brian Jackett" userId="e2c557f4-fffa-4012-a1e1-e15087bfdbac" providerId="ADAL" clId="{2CF9FE26-06EB-4A68-9635-5B7E82520EE2}" dt="2022-03-29T04:10:18.585" v="40" actId="1076"/>
          <ac:picMkLst>
            <pc:docMk/>
            <pc:sldMk cId="4046856784" sldId="2134805599"/>
            <ac:picMk id="7" creationId="{5F4CA45E-4200-7018-F540-FDC8C91A89C9}"/>
          </ac:picMkLst>
        </pc:picChg>
        <pc:picChg chg="add del">
          <ac:chgData name="Brian Jackett" userId="e2c557f4-fffa-4012-a1e1-e15087bfdbac" providerId="ADAL" clId="{2CF9FE26-06EB-4A68-9635-5B7E82520EE2}" dt="2022-03-29T04:09:27.706" v="32" actId="478"/>
          <ac:picMkLst>
            <pc:docMk/>
            <pc:sldMk cId="4046856784" sldId="2134805599"/>
            <ac:picMk id="9" creationId="{7717A25F-F43A-41EB-A0A1-F238887E2DBA}"/>
          </ac:picMkLst>
        </pc:picChg>
      </pc:sldChg>
    </pc:docChg>
  </pc:docChgLst>
  <pc:docChgLst>
    <pc:chgData name="Waldemar Mastykarz" userId="S::wmastyka@microsoft.com::8c3ccc08-b2ec-4e63-9b9b-25eb044a606e" providerId="AD" clId="Web-{39D1E5AA-71A4-0D66-0C43-9256090D0D7E}"/>
    <pc:docChg chg="modSld">
      <pc:chgData name="Waldemar Mastykarz" userId="S::wmastyka@microsoft.com::8c3ccc08-b2ec-4e63-9b9b-25eb044a606e" providerId="AD" clId="Web-{39D1E5AA-71A4-0D66-0C43-9256090D0D7E}" dt="2021-07-13T11:05:39.151" v="108" actId="20577"/>
      <pc:docMkLst>
        <pc:docMk/>
      </pc:docMkLst>
      <pc:sldChg chg="delSp modSp">
        <pc:chgData name="Waldemar Mastykarz" userId="S::wmastyka@microsoft.com::8c3ccc08-b2ec-4e63-9b9b-25eb044a606e" providerId="AD" clId="Web-{39D1E5AA-71A4-0D66-0C43-9256090D0D7E}" dt="2021-07-13T11:05:39.151" v="108" actId="20577"/>
        <pc:sldMkLst>
          <pc:docMk/>
          <pc:sldMk cId="2253365439" sldId="1642"/>
        </pc:sldMkLst>
        <pc:spChg chg="mod">
          <ac:chgData name="Waldemar Mastykarz" userId="S::wmastyka@microsoft.com::8c3ccc08-b2ec-4e63-9b9b-25eb044a606e" providerId="AD" clId="Web-{39D1E5AA-71A4-0D66-0C43-9256090D0D7E}" dt="2021-07-13T11:05:39.151" v="108" actId="20577"/>
          <ac:spMkLst>
            <pc:docMk/>
            <pc:sldMk cId="2253365439" sldId="1642"/>
            <ac:spMk id="3" creationId="{CBDC9C38-872E-4048-96FE-C321FEF21EC1}"/>
          </ac:spMkLst>
        </pc:spChg>
        <pc:spChg chg="del">
          <ac:chgData name="Waldemar Mastykarz" userId="S::wmastyka@microsoft.com::8c3ccc08-b2ec-4e63-9b9b-25eb044a606e" providerId="AD" clId="Web-{39D1E5AA-71A4-0D66-0C43-9256090D0D7E}" dt="2021-07-13T11:05:17.353" v="98"/>
          <ac:spMkLst>
            <pc:docMk/>
            <pc:sldMk cId="2253365439" sldId="1642"/>
            <ac:spMk id="4" creationId="{5E7E2D7C-ECCE-4CFE-8B86-83B290535414}"/>
          </ac:spMkLst>
        </pc:spChg>
      </pc:sldChg>
    </pc:docChg>
  </pc:docChgLst>
  <pc:docChgLst>
    <pc:chgData name="David Warner" userId="S::david_dwarnerii.com#ext#@microsoft.onmicrosoft.com::acafcf14-4098-4a83-9425-e73571277a06" providerId="AD" clId="Web-{C68C5286-97E2-4613-B8A9-7DF4FFA629B7}"/>
    <pc:docChg chg="modSld">
      <pc:chgData name="David Warner" userId="S::david_dwarnerii.com#ext#@microsoft.onmicrosoft.com::acafcf14-4098-4a83-9425-e73571277a06" providerId="AD" clId="Web-{C68C5286-97E2-4613-B8A9-7DF4FFA629B7}" dt="2021-11-08T14:57:00.991" v="3" actId="1076"/>
      <pc:docMkLst>
        <pc:docMk/>
      </pc:docMkLst>
      <pc:sldChg chg="addSp delSp modSp">
        <pc:chgData name="David Warner" userId="S::david_dwarnerii.com#ext#@microsoft.onmicrosoft.com::acafcf14-4098-4a83-9425-e73571277a06" providerId="AD" clId="Web-{C68C5286-97E2-4613-B8A9-7DF4FFA629B7}" dt="2021-11-08T14:57:00.991" v="3" actId="1076"/>
        <pc:sldMkLst>
          <pc:docMk/>
          <pc:sldMk cId="1812315545" sldId="2134805597"/>
        </pc:sldMkLst>
        <pc:spChg chg="add mod">
          <ac:chgData name="David Warner" userId="S::david_dwarnerii.com#ext#@microsoft.onmicrosoft.com::acafcf14-4098-4a83-9425-e73571277a06" providerId="AD" clId="Web-{C68C5286-97E2-4613-B8A9-7DF4FFA629B7}" dt="2021-11-08T14:57:00.991" v="3" actId="1076"/>
          <ac:spMkLst>
            <pc:docMk/>
            <pc:sldMk cId="1812315545" sldId="2134805597"/>
            <ac:spMk id="9" creationId="{570CE922-D439-4868-A852-63D2453A135B}"/>
          </ac:spMkLst>
        </pc:spChg>
        <pc:picChg chg="add del mod">
          <ac:chgData name="David Warner" userId="S::david_dwarnerii.com#ext#@microsoft.onmicrosoft.com::acafcf14-4098-4a83-9425-e73571277a06" providerId="AD" clId="Web-{C68C5286-97E2-4613-B8A9-7DF4FFA629B7}" dt="2021-11-08T14:56:28.427" v="1"/>
          <ac:picMkLst>
            <pc:docMk/>
            <pc:sldMk cId="1812315545" sldId="2134805597"/>
            <ac:picMk id="2" creationId="{4DF1C94F-E393-4C99-9704-91B382516785}"/>
          </ac:picMkLst>
        </pc:picChg>
      </pc:sldChg>
    </pc:docChg>
  </pc:docChgLst>
  <pc:docChgLst>
    <pc:chgData name="Julie Turner" userId="S::julie.turner_sympraxisconsulting.com#ext#@microsoft.onmicrosoft.com::51f00042-4c48-4111-9ee4-670ef2fc7d0e" providerId="AD" clId="Web-{99D362B0-24A7-4FB2-8694-23F8AAE0FE6F}"/>
    <pc:docChg chg="modSld">
      <pc:chgData name="Julie Turner" userId="S::julie.turner_sympraxisconsulting.com#ext#@microsoft.onmicrosoft.com::51f00042-4c48-4111-9ee4-670ef2fc7d0e" providerId="AD" clId="Web-{99D362B0-24A7-4FB2-8694-23F8AAE0FE6F}" dt="2021-05-17T21:46:33.354" v="27"/>
      <pc:docMkLst>
        <pc:docMk/>
      </pc:docMkLst>
      <pc:sldChg chg="delSp modSp">
        <pc:chgData name="Julie Turner" userId="S::julie.turner_sympraxisconsulting.com#ext#@microsoft.onmicrosoft.com::51f00042-4c48-4111-9ee4-670ef2fc7d0e" providerId="AD" clId="Web-{99D362B0-24A7-4FB2-8694-23F8AAE0FE6F}" dt="2021-05-17T21:46:33.354" v="27"/>
        <pc:sldMkLst>
          <pc:docMk/>
          <pc:sldMk cId="2877399898" sldId="1623"/>
        </pc:sldMkLst>
        <pc:spChg chg="mod">
          <ac:chgData name="Julie Turner" userId="S::julie.turner_sympraxisconsulting.com#ext#@microsoft.onmicrosoft.com::51f00042-4c48-4111-9ee4-670ef2fc7d0e" providerId="AD" clId="Web-{99D362B0-24A7-4FB2-8694-23F8AAE0FE6F}" dt="2021-05-17T21:46:32.432" v="2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9D362B0-24A7-4FB2-8694-23F8AAE0FE6F}" dt="2021-05-17T21:46:33.354" v="27"/>
          <ac:spMkLst>
            <pc:docMk/>
            <pc:sldMk cId="2877399898" sldId="1623"/>
            <ac:spMk id="20" creationId="{CD006BAA-A071-4C55-BB3A-AC163806C5AB}"/>
          </ac:spMkLst>
        </pc:spChg>
      </pc:sldChg>
    </pc:docChg>
  </pc:docChgLst>
  <pc:docChgLst>
    <pc:chgData name="Julie Turner" userId="S::julie.turner_sympraxisconsulting.com#ext#@microsoft.onmicrosoft.com::51f00042-4c48-4111-9ee4-670ef2fc7d0e" providerId="AD" clId="Web-{5EA8FDD3-62BD-4113-8F47-2047A63879F7}"/>
    <pc:docChg chg="modSld">
      <pc:chgData name="Julie Turner" userId="S::julie.turner_sympraxisconsulting.com#ext#@microsoft.onmicrosoft.com::51f00042-4c48-4111-9ee4-670ef2fc7d0e" providerId="AD" clId="Web-{5EA8FDD3-62BD-4113-8F47-2047A63879F7}" dt="2021-05-03T15:35:14.679" v="102" actId="20577"/>
      <pc:docMkLst>
        <pc:docMk/>
      </pc:docMkLst>
      <pc:sldChg chg="delSp modSp">
        <pc:chgData name="Julie Turner" userId="S::julie.turner_sympraxisconsulting.com#ext#@microsoft.onmicrosoft.com::51f00042-4c48-4111-9ee4-670ef2fc7d0e" providerId="AD" clId="Web-{5EA8FDD3-62BD-4113-8F47-2047A63879F7}" dt="2021-05-03T15:35:14.679" v="102" actId="20577"/>
        <pc:sldMkLst>
          <pc:docMk/>
          <pc:sldMk cId="2877399898" sldId="1623"/>
        </pc:sldMkLst>
        <pc:spChg chg="mod">
          <ac:chgData name="Julie Turner" userId="S::julie.turner_sympraxisconsulting.com#ext#@microsoft.onmicrosoft.com::51f00042-4c48-4111-9ee4-670ef2fc7d0e" providerId="AD" clId="Web-{5EA8FDD3-62BD-4113-8F47-2047A63879F7}" dt="2021-05-03T15:35:14.679" v="102"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5EA8FDD3-62BD-4113-8F47-2047A63879F7}" dt="2021-05-03T15:34:35.880" v="65"/>
          <ac:spMkLst>
            <pc:docMk/>
            <pc:sldMk cId="2877399898" sldId="1623"/>
            <ac:spMk id="20" creationId="{492414AE-4C2B-477F-9A62-079C5E31E83D}"/>
          </ac:spMkLst>
        </pc:spChg>
      </pc:sldChg>
    </pc:docChg>
  </pc:docChgLst>
  <pc:docChgLst>
    <pc:chgData name="Surbhi Gupta" userId="4cd92b39-496c-4ea1-b8de-864f8b027b89" providerId="ADAL" clId="{0B059351-2277-41DF-A7EF-E1194D8CCB03}"/>
    <pc:docChg chg="undo custSel addSld delSld modSld sldOrd modSection">
      <pc:chgData name="Surbhi Gupta" userId="4cd92b39-496c-4ea1-b8de-864f8b027b89" providerId="ADAL" clId="{0B059351-2277-41DF-A7EF-E1194D8CCB03}" dt="2022-06-07T14:25:40.636" v="369" actId="20577"/>
      <pc:docMkLst>
        <pc:docMk/>
      </pc:docMkLst>
      <pc:sldChg chg="del">
        <pc:chgData name="Surbhi Gupta" userId="4cd92b39-496c-4ea1-b8de-864f8b027b89" providerId="ADAL" clId="{0B059351-2277-41DF-A7EF-E1194D8CCB03}" dt="2022-06-07T12:54:20.782" v="3" actId="47"/>
        <pc:sldMkLst>
          <pc:docMk/>
          <pc:sldMk cId="1247101359" sldId="2145707276"/>
        </pc:sldMkLst>
      </pc:sldChg>
      <pc:sldChg chg="addSp delSp modSp add mod ord modAnim modNotesTx">
        <pc:chgData name="Surbhi Gupta" userId="4cd92b39-496c-4ea1-b8de-864f8b027b89" providerId="ADAL" clId="{0B059351-2277-41DF-A7EF-E1194D8CCB03}" dt="2022-06-07T14:25:40.636" v="369" actId="20577"/>
        <pc:sldMkLst>
          <pc:docMk/>
          <pc:sldMk cId="3194623737" sldId="2145707281"/>
        </pc:sldMkLst>
        <pc:spChg chg="del">
          <ac:chgData name="Surbhi Gupta" userId="4cd92b39-496c-4ea1-b8de-864f8b027b89" providerId="ADAL" clId="{0B059351-2277-41DF-A7EF-E1194D8CCB03}" dt="2022-06-07T13:36:53.198" v="92" actId="478"/>
          <ac:spMkLst>
            <pc:docMk/>
            <pc:sldMk cId="3194623737" sldId="2145707281"/>
            <ac:spMk id="25" creationId="{D726DBCA-49A8-EE0F-A97A-58D6B36DCD12}"/>
          </ac:spMkLst>
        </pc:spChg>
        <pc:spChg chg="del">
          <ac:chgData name="Surbhi Gupta" userId="4cd92b39-496c-4ea1-b8de-864f8b027b89" providerId="ADAL" clId="{0B059351-2277-41DF-A7EF-E1194D8CCB03}" dt="2022-06-07T13:36:52.488" v="91" actId="478"/>
          <ac:spMkLst>
            <pc:docMk/>
            <pc:sldMk cId="3194623737" sldId="2145707281"/>
            <ac:spMk id="27" creationId="{69D4ED63-A692-8B11-F787-7A5C2F238C35}"/>
          </ac:spMkLst>
        </pc:spChg>
        <pc:spChg chg="mod">
          <ac:chgData name="Surbhi Gupta" userId="4cd92b39-496c-4ea1-b8de-864f8b027b89" providerId="ADAL" clId="{0B059351-2277-41DF-A7EF-E1194D8CCB03}" dt="2022-06-07T13:32:40.301" v="31" actId="20577"/>
          <ac:spMkLst>
            <pc:docMk/>
            <pc:sldMk cId="3194623737" sldId="2145707281"/>
            <ac:spMk id="33" creationId="{94DB5CBE-95AD-4FC6-8C7B-739B6EB97627}"/>
          </ac:spMkLst>
        </pc:spChg>
        <pc:spChg chg="mod ord">
          <ac:chgData name="Surbhi Gupta" userId="4cd92b39-496c-4ea1-b8de-864f8b027b89" providerId="ADAL" clId="{0B059351-2277-41DF-A7EF-E1194D8CCB03}" dt="2022-06-07T13:55:25.673" v="106" actId="1076"/>
          <ac:spMkLst>
            <pc:docMk/>
            <pc:sldMk cId="3194623737" sldId="2145707281"/>
            <ac:spMk id="36" creationId="{042B4662-4D2E-67B8-FC87-40DF3A293DDE}"/>
          </ac:spMkLst>
        </pc:spChg>
        <pc:spChg chg="mod">
          <ac:chgData name="Surbhi Gupta" userId="4cd92b39-496c-4ea1-b8de-864f8b027b89" providerId="ADAL" clId="{0B059351-2277-41DF-A7EF-E1194D8CCB03}" dt="2022-06-07T13:36:31.113" v="89" actId="20577"/>
          <ac:spMkLst>
            <pc:docMk/>
            <pc:sldMk cId="3194623737" sldId="2145707281"/>
            <ac:spMk id="39" creationId="{88507CB0-14BD-F9C6-3E87-627240967300}"/>
          </ac:spMkLst>
        </pc:spChg>
        <pc:picChg chg="del">
          <ac:chgData name="Surbhi Gupta" userId="4cd92b39-496c-4ea1-b8de-864f8b027b89" providerId="ADAL" clId="{0B059351-2277-41DF-A7EF-E1194D8CCB03}" dt="2022-06-07T13:36:49.916" v="90" actId="478"/>
          <ac:picMkLst>
            <pc:docMk/>
            <pc:sldMk cId="3194623737" sldId="2145707281"/>
            <ac:picMk id="7" creationId="{40395639-6ED4-C51A-253C-9B83FC25668C}"/>
          </ac:picMkLst>
        </pc:picChg>
        <pc:picChg chg="add mod ord">
          <ac:chgData name="Surbhi Gupta" userId="4cd92b39-496c-4ea1-b8de-864f8b027b89" providerId="ADAL" clId="{0B059351-2277-41DF-A7EF-E1194D8CCB03}" dt="2022-06-07T13:55:21.599" v="105" actId="166"/>
          <ac:picMkLst>
            <pc:docMk/>
            <pc:sldMk cId="3194623737" sldId="2145707281"/>
            <ac:picMk id="14" creationId="{933F0A43-2CB9-FD72-AC8C-DB4C173002F8}"/>
          </ac:picMkLst>
        </pc:picChg>
      </pc:sldChg>
    </pc:docChg>
  </pc:docChgLst>
  <pc:docChgLst>
    <pc:chgData name="David Warner" userId="S::david_dwarnerii.com#ext#@microsoft.onmicrosoft.com::acafcf14-4098-4a83-9425-e73571277a06" providerId="AD" clId="Web-{08E8DE0D-E537-4679-9FB6-C4AE4FB11969}"/>
    <pc:docChg chg="modSld">
      <pc:chgData name="David Warner" userId="S::david_dwarnerii.com#ext#@microsoft.onmicrosoft.com::acafcf14-4098-4a83-9425-e73571277a06" providerId="AD" clId="Web-{08E8DE0D-E537-4679-9FB6-C4AE4FB11969}" dt="2022-03-21T16:04:51.734" v="12"/>
      <pc:docMkLst>
        <pc:docMk/>
      </pc:docMkLst>
      <pc:sldChg chg="addSp delSp modSp">
        <pc:chgData name="David Warner" userId="S::david_dwarnerii.com#ext#@microsoft.onmicrosoft.com::acafcf14-4098-4a83-9425-e73571277a06" providerId="AD" clId="Web-{08E8DE0D-E537-4679-9FB6-C4AE4FB11969}" dt="2022-03-21T16:04:51.734" v="12"/>
        <pc:sldMkLst>
          <pc:docMk/>
          <pc:sldMk cId="1812315545" sldId="2134805597"/>
        </pc:sldMkLst>
        <pc:spChg chg="del">
          <ac:chgData name="David Warner" userId="S::david_dwarnerii.com#ext#@microsoft.onmicrosoft.com::acafcf14-4098-4a83-9425-e73571277a06" providerId="AD" clId="Web-{08E8DE0D-E537-4679-9FB6-C4AE4FB11969}" dt="2022-03-21T16:04:27.701" v="0"/>
          <ac:spMkLst>
            <pc:docMk/>
            <pc:sldMk cId="1812315545" sldId="2134805597"/>
            <ac:spMk id="4" creationId="{0C606F42-5F3C-496D-9B80-09178934A141}"/>
          </ac:spMkLst>
        </pc:spChg>
        <pc:spChg chg="mod">
          <ac:chgData name="David Warner" userId="S::david_dwarnerii.com#ext#@microsoft.onmicrosoft.com::acafcf14-4098-4a83-9425-e73571277a06" providerId="AD" clId="Web-{08E8DE0D-E537-4679-9FB6-C4AE4FB11969}" dt="2022-03-21T16:04:31.733"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8E8DE0D-E537-4679-9FB6-C4AE4FB11969}" dt="2022-03-21T16:04:51.734" v="12"/>
          <ac:picMkLst>
            <pc:docMk/>
            <pc:sldMk cId="1812315545" sldId="2134805597"/>
            <ac:picMk id="2" creationId="{33D3BE89-8773-A68D-E879-151272767F15}"/>
          </ac:picMkLst>
        </pc:picChg>
        <pc:picChg chg="del">
          <ac:chgData name="David Warner" userId="S::david_dwarnerii.com#ext#@microsoft.onmicrosoft.com::acafcf14-4098-4a83-9425-e73571277a06" providerId="AD" clId="Web-{08E8DE0D-E537-4679-9FB6-C4AE4FB11969}" dt="2022-03-21T16:04:33.373" v="6"/>
          <ac:picMkLst>
            <pc:docMk/>
            <pc:sldMk cId="1812315545" sldId="2134805597"/>
            <ac:picMk id="3" creationId="{31F6F9B6-112C-4035-A5BB-AF70078CD201}"/>
          </ac:picMkLst>
        </pc:picChg>
      </pc:sldChg>
    </pc:docChg>
  </pc:docChgLst>
  <pc:docChgLst>
    <pc:chgData name="Vesa Juvonen" userId="c7243be1-99a3-4752-ab2a-0cf698cf8236" providerId="ADAL" clId="{06094106-48D1-4A1B-B8BA-13D2196A82EB}"/>
    <pc:docChg chg="custSel delSld modSld modSection">
      <pc:chgData name="Vesa Juvonen" userId="c7243be1-99a3-4752-ab2a-0cf698cf8236" providerId="ADAL" clId="{06094106-48D1-4A1B-B8BA-13D2196A82EB}" dt="2021-11-09T15:51:11.812" v="82"/>
      <pc:docMkLst>
        <pc:docMk/>
      </pc:docMkLst>
      <pc:sldChg chg="addSp delSp modSp mod">
        <pc:chgData name="Vesa Juvonen" userId="c7243be1-99a3-4752-ab2a-0cf698cf8236" providerId="ADAL" clId="{06094106-48D1-4A1B-B8BA-13D2196A82EB}" dt="2021-11-05T15:48:09.349" v="24" actId="1076"/>
        <pc:sldMkLst>
          <pc:docMk/>
          <pc:sldMk cId="10702720" sldId="2079"/>
        </pc:sldMkLst>
        <pc:spChg chg="mod">
          <ac:chgData name="Vesa Juvonen" userId="c7243be1-99a3-4752-ab2a-0cf698cf8236" providerId="ADAL" clId="{06094106-48D1-4A1B-B8BA-13D2196A82EB}" dt="2021-11-05T15:45:45.278" v="2" actId="113"/>
          <ac:spMkLst>
            <pc:docMk/>
            <pc:sldMk cId="10702720" sldId="2079"/>
            <ac:spMk id="8" creationId="{00000000-0000-0000-0000-000000000000}"/>
          </ac:spMkLst>
        </pc:spChg>
        <pc:picChg chg="del">
          <ac:chgData name="Vesa Juvonen" userId="c7243be1-99a3-4752-ab2a-0cf698cf8236" providerId="ADAL" clId="{06094106-48D1-4A1B-B8BA-13D2196A82EB}" dt="2021-11-05T15:46:30.978" v="7" actId="478"/>
          <ac:picMkLst>
            <pc:docMk/>
            <pc:sldMk cId="10702720" sldId="2079"/>
            <ac:picMk id="4" creationId="{2C583734-A112-4181-AC59-778FD9BC6330}"/>
          </ac:picMkLst>
        </pc:picChg>
        <pc:picChg chg="add mod">
          <ac:chgData name="Vesa Juvonen" userId="c7243be1-99a3-4752-ab2a-0cf698cf8236" providerId="ADAL" clId="{06094106-48D1-4A1B-B8BA-13D2196A82EB}" dt="2021-11-05T15:48:09.349" v="24" actId="1076"/>
          <ac:picMkLst>
            <pc:docMk/>
            <pc:sldMk cId="10702720" sldId="2079"/>
            <ac:picMk id="6" creationId="{84C42584-7CFC-4745-959A-F2BA8AE51912}"/>
          </ac:picMkLst>
        </pc:picChg>
        <pc:picChg chg="del">
          <ac:chgData name="Vesa Juvonen" userId="c7243be1-99a3-4752-ab2a-0cf698cf8236" providerId="ADAL" clId="{06094106-48D1-4A1B-B8BA-13D2196A82EB}" dt="2021-11-05T15:46:30.978" v="7" actId="478"/>
          <ac:picMkLst>
            <pc:docMk/>
            <pc:sldMk cId="10702720" sldId="2079"/>
            <ac:picMk id="10" creationId="{23F1D3F3-8499-4333-9B24-DE26BDA6C32D}"/>
          </ac:picMkLst>
        </pc:picChg>
        <pc:picChg chg="add mod">
          <ac:chgData name="Vesa Juvonen" userId="c7243be1-99a3-4752-ab2a-0cf698cf8236" providerId="ADAL" clId="{06094106-48D1-4A1B-B8BA-13D2196A82EB}" dt="2021-11-05T15:48:09.349" v="24" actId="1076"/>
          <ac:picMkLst>
            <pc:docMk/>
            <pc:sldMk cId="10702720" sldId="2079"/>
            <ac:picMk id="11" creationId="{444496F8-9436-4D8F-8AA2-6372E4522A53}"/>
          </ac:picMkLst>
        </pc:picChg>
        <pc:picChg chg="add mod">
          <ac:chgData name="Vesa Juvonen" userId="c7243be1-99a3-4752-ab2a-0cf698cf8236" providerId="ADAL" clId="{06094106-48D1-4A1B-B8BA-13D2196A82EB}" dt="2021-11-05T15:48:09.349" v="24" actId="1076"/>
          <ac:picMkLst>
            <pc:docMk/>
            <pc:sldMk cId="10702720" sldId="2079"/>
            <ac:picMk id="1026" creationId="{E8BAC4A6-6822-4AD9-9484-C0CD6EEAF921}"/>
          </ac:picMkLst>
        </pc:picChg>
      </pc:sldChg>
      <pc:sldChg chg="del">
        <pc:chgData name="Vesa Juvonen" userId="c7243be1-99a3-4752-ab2a-0cf698cf8236" providerId="ADAL" clId="{06094106-48D1-4A1B-B8BA-13D2196A82EB}" dt="2021-11-05T15:48:18.152" v="25" actId="47"/>
        <pc:sldMkLst>
          <pc:docMk/>
          <pc:sldMk cId="979604221" sldId="11618"/>
        </pc:sldMkLst>
      </pc:sldChg>
      <pc:sldChg chg="addSp delSp modSp mod">
        <pc:chgData name="Vesa Juvonen" userId="c7243be1-99a3-4752-ab2a-0cf698cf8236" providerId="ADAL" clId="{06094106-48D1-4A1B-B8BA-13D2196A82EB}" dt="2021-11-05T15:49:20.535" v="38" actId="1076"/>
        <pc:sldMkLst>
          <pc:docMk/>
          <pc:sldMk cId="778883926" sldId="2076136264"/>
        </pc:sldMkLst>
        <pc:spChg chg="mod">
          <ac:chgData name="Vesa Juvonen" userId="c7243be1-99a3-4752-ab2a-0cf698cf8236" providerId="ADAL" clId="{06094106-48D1-4A1B-B8BA-13D2196A82EB}" dt="2021-11-05T15:48:42.142" v="30" actId="113"/>
          <ac:spMkLst>
            <pc:docMk/>
            <pc:sldMk cId="778883926" sldId="2076136264"/>
            <ac:spMk id="14" creationId="{953584C8-8734-42EA-AD16-6AA2B405D249}"/>
          </ac:spMkLst>
        </pc:spChg>
        <pc:picChg chg="del">
          <ac:chgData name="Vesa Juvonen" userId="c7243be1-99a3-4752-ab2a-0cf698cf8236" providerId="ADAL" clId="{06094106-48D1-4A1B-B8BA-13D2196A82EB}" dt="2021-11-05T15:48:44.500" v="31" actId="478"/>
          <ac:picMkLst>
            <pc:docMk/>
            <pc:sldMk cId="778883926" sldId="2076136264"/>
            <ac:picMk id="3" creationId="{53E1F291-996A-4AF6-840E-A9C0F0978EB4}"/>
          </ac:picMkLst>
        </pc:picChg>
        <pc:picChg chg="add mod">
          <ac:chgData name="Vesa Juvonen" userId="c7243be1-99a3-4752-ab2a-0cf698cf8236" providerId="ADAL" clId="{06094106-48D1-4A1B-B8BA-13D2196A82EB}" dt="2021-11-05T15:49:20.535" v="38" actId="1076"/>
          <ac:picMkLst>
            <pc:docMk/>
            <pc:sldMk cId="778883926" sldId="2076136264"/>
            <ac:picMk id="5" creationId="{E923D53A-AE2F-4D4B-B7D0-8E42F2E6AF91}"/>
          </ac:picMkLst>
        </pc:picChg>
        <pc:picChg chg="del">
          <ac:chgData name="Vesa Juvonen" userId="c7243be1-99a3-4752-ab2a-0cf698cf8236" providerId="ADAL" clId="{06094106-48D1-4A1B-B8BA-13D2196A82EB}" dt="2021-11-05T15:48:44.500" v="31" actId="478"/>
          <ac:picMkLst>
            <pc:docMk/>
            <pc:sldMk cId="778883926" sldId="2076136264"/>
            <ac:picMk id="6" creationId="{EB0044D9-DA96-4AA7-9135-940E174F7380}"/>
          </ac:picMkLst>
        </pc:picChg>
        <pc:picChg chg="add mod">
          <ac:chgData name="Vesa Juvonen" userId="c7243be1-99a3-4752-ab2a-0cf698cf8236" providerId="ADAL" clId="{06094106-48D1-4A1B-B8BA-13D2196A82EB}" dt="2021-11-05T15:49:20.535" v="38" actId="1076"/>
          <ac:picMkLst>
            <pc:docMk/>
            <pc:sldMk cId="778883926" sldId="2076136264"/>
            <ac:picMk id="8" creationId="{D1F8805D-9AD2-4BC5-B0B3-011C4E03940B}"/>
          </ac:picMkLst>
        </pc:picChg>
        <pc:picChg chg="add mod">
          <ac:chgData name="Vesa Juvonen" userId="c7243be1-99a3-4752-ab2a-0cf698cf8236" providerId="ADAL" clId="{06094106-48D1-4A1B-B8BA-13D2196A82EB}" dt="2021-11-05T15:49:16.268" v="37" actId="1076"/>
          <ac:picMkLst>
            <pc:docMk/>
            <pc:sldMk cId="778883926" sldId="2076136264"/>
            <ac:picMk id="10" creationId="{10ADDE20-07EE-451A-8EAB-96F23A7ACCAE}"/>
          </ac:picMkLst>
        </pc:picChg>
      </pc:sldChg>
      <pc:sldChg chg="addSp delSp modSp mod modAnim">
        <pc:chgData name="Vesa Juvonen" userId="c7243be1-99a3-4752-ab2a-0cf698cf8236" providerId="ADAL" clId="{06094106-48D1-4A1B-B8BA-13D2196A82EB}" dt="2021-11-09T15:51:11.812" v="82"/>
        <pc:sldMkLst>
          <pc:docMk/>
          <pc:sldMk cId="4046856784" sldId="2134805599"/>
        </pc:sldMkLst>
        <pc:spChg chg="del">
          <ac:chgData name="Vesa Juvonen" userId="c7243be1-99a3-4752-ab2a-0cf698cf8236" providerId="ADAL" clId="{06094106-48D1-4A1B-B8BA-13D2196A82EB}" dt="2021-11-09T15:47:10.152" v="39" actId="478"/>
          <ac:spMkLst>
            <pc:docMk/>
            <pc:sldMk cId="4046856784" sldId="2134805599"/>
            <ac:spMk id="3" creationId="{2B1C2CB8-6269-4AA6-9B7D-B538CDE69B89}"/>
          </ac:spMkLst>
        </pc:spChg>
        <pc:picChg chg="del">
          <ac:chgData name="Vesa Juvonen" userId="c7243be1-99a3-4752-ab2a-0cf698cf8236" providerId="ADAL" clId="{06094106-48D1-4A1B-B8BA-13D2196A82EB}" dt="2021-11-09T15:47:13.594" v="41" actId="478"/>
          <ac:picMkLst>
            <pc:docMk/>
            <pc:sldMk cId="4046856784" sldId="2134805599"/>
            <ac:picMk id="2" creationId="{0918162E-9E4B-44A2-858A-42242479D314}"/>
          </ac:picMkLst>
        </pc:picChg>
        <pc:picChg chg="del">
          <ac:chgData name="Vesa Juvonen" userId="c7243be1-99a3-4752-ab2a-0cf698cf8236" providerId="ADAL" clId="{06094106-48D1-4A1B-B8BA-13D2196A82EB}" dt="2021-11-09T15:47:11.820" v="40" actId="478"/>
          <ac:picMkLst>
            <pc:docMk/>
            <pc:sldMk cId="4046856784" sldId="2134805599"/>
            <ac:picMk id="5" creationId="{B68D8BD9-9CB6-444C-A4C9-5E811F3E0375}"/>
          </ac:picMkLst>
        </pc:picChg>
        <pc:picChg chg="add mod">
          <ac:chgData name="Vesa Juvonen" userId="c7243be1-99a3-4752-ab2a-0cf698cf8236" providerId="ADAL" clId="{06094106-48D1-4A1B-B8BA-13D2196A82EB}" dt="2021-11-09T15:47:20.073" v="44" actId="1076"/>
          <ac:picMkLst>
            <pc:docMk/>
            <pc:sldMk cId="4046856784" sldId="2134805599"/>
            <ac:picMk id="6" creationId="{FC897E55-DF44-45EE-8895-C9BD0EC61B74}"/>
          </ac:picMkLst>
        </pc:picChg>
        <pc:picChg chg="add mod">
          <ac:chgData name="Vesa Juvonen" userId="c7243be1-99a3-4752-ab2a-0cf698cf8236" providerId="ADAL" clId="{06094106-48D1-4A1B-B8BA-13D2196A82EB}" dt="2021-11-09T15:50:28.935" v="64" actId="14100"/>
          <ac:picMkLst>
            <pc:docMk/>
            <pc:sldMk cId="4046856784" sldId="2134805599"/>
            <ac:picMk id="9" creationId="{13B7F552-8590-4309-86E7-E3204CB922AD}"/>
          </ac:picMkLst>
        </pc:picChg>
        <pc:picChg chg="add mod">
          <ac:chgData name="Vesa Juvonen" userId="c7243be1-99a3-4752-ab2a-0cf698cf8236" providerId="ADAL" clId="{06094106-48D1-4A1B-B8BA-13D2196A82EB}" dt="2021-11-09T15:49:16.440" v="59" actId="1036"/>
          <ac:picMkLst>
            <pc:docMk/>
            <pc:sldMk cId="4046856784" sldId="2134805599"/>
            <ac:picMk id="11" creationId="{BF933FF9-4F7C-480E-9CE5-BE29428F827F}"/>
          </ac:picMkLst>
        </pc:picChg>
        <pc:picChg chg="add mod">
          <ac:chgData name="Vesa Juvonen" userId="c7243be1-99a3-4752-ab2a-0cf698cf8236" providerId="ADAL" clId="{06094106-48D1-4A1B-B8BA-13D2196A82EB}" dt="2021-11-09T15:50:30.900" v="65" actId="1076"/>
          <ac:picMkLst>
            <pc:docMk/>
            <pc:sldMk cId="4046856784" sldId="2134805599"/>
            <ac:picMk id="14" creationId="{9CCC8C8B-74EF-4836-BE0B-D7A7CD634D3F}"/>
          </ac:picMkLst>
        </pc:picChg>
        <pc:picChg chg="add mod">
          <ac:chgData name="Vesa Juvonen" userId="c7243be1-99a3-4752-ab2a-0cf698cf8236" providerId="ADAL" clId="{06094106-48D1-4A1B-B8BA-13D2196A82EB}" dt="2021-11-09T15:50:46.607" v="69" actId="1076"/>
          <ac:picMkLst>
            <pc:docMk/>
            <pc:sldMk cId="4046856784" sldId="2134805599"/>
            <ac:picMk id="16" creationId="{C19C5D75-956F-4550-B741-D8FF95E81F73}"/>
          </ac:picMkLst>
        </pc:picChg>
      </pc:sldChg>
      <pc:sldMasterChg chg="delSldLayout">
        <pc:chgData name="Vesa Juvonen" userId="c7243be1-99a3-4752-ab2a-0cf698cf8236" providerId="ADAL" clId="{06094106-48D1-4A1B-B8BA-13D2196A82EB}" dt="2021-11-05T15:48:18.152" v="25" actId="47"/>
        <pc:sldMasterMkLst>
          <pc:docMk/>
          <pc:sldMasterMk cId="3588427678" sldId="2147484229"/>
        </pc:sldMasterMkLst>
        <pc:sldLayoutChg chg="del">
          <pc:chgData name="Vesa Juvonen" userId="c7243be1-99a3-4752-ab2a-0cf698cf8236" providerId="ADAL" clId="{06094106-48D1-4A1B-B8BA-13D2196A82EB}" dt="2021-11-05T15:48:18.152" v="25" actId="47"/>
          <pc:sldLayoutMkLst>
            <pc:docMk/>
            <pc:sldMasterMk cId="3588427678" sldId="2147484229"/>
            <pc:sldLayoutMk cId="1401530028" sldId="2147484635"/>
          </pc:sldLayoutMkLst>
        </pc:sldLayoutChg>
      </pc:sldMasterChg>
    </pc:docChg>
  </pc:docChgLst>
  <pc:docChgLst>
    <pc:chgData name="Brian Jackett" userId="e2c557f4-fffa-4012-a1e1-e15087bfdbac" providerId="ADAL" clId="{7333A7BD-B3BF-4FCA-8B4E-A8E33BA2C71A}"/>
    <pc:docChg chg="custSel addSld modSld">
      <pc:chgData name="Brian Jackett" userId="e2c557f4-fffa-4012-a1e1-e15087bfdbac" providerId="ADAL" clId="{7333A7BD-B3BF-4FCA-8B4E-A8E33BA2C71A}" dt="2022-04-04T13:45:55.475" v="79" actId="113"/>
      <pc:docMkLst>
        <pc:docMk/>
      </pc:docMkLst>
      <pc:sldChg chg="addSp delSp modSp add mod">
        <pc:chgData name="Brian Jackett" userId="e2c557f4-fffa-4012-a1e1-e15087bfdbac" providerId="ADAL" clId="{7333A7BD-B3BF-4FCA-8B4E-A8E33BA2C71A}" dt="2022-04-04T13:45:55.475" v="79" actId="113"/>
        <pc:sldMkLst>
          <pc:docMk/>
          <pc:sldMk cId="979604221" sldId="11618"/>
        </pc:sldMkLst>
        <pc:spChg chg="mod">
          <ac:chgData name="Brian Jackett" userId="e2c557f4-fffa-4012-a1e1-e15087bfdbac" providerId="ADAL" clId="{7333A7BD-B3BF-4FCA-8B4E-A8E33BA2C71A}" dt="2022-04-04T13:44:23.707" v="12" actId="20577"/>
          <ac:spMkLst>
            <pc:docMk/>
            <pc:sldMk cId="979604221" sldId="11618"/>
            <ac:spMk id="9" creationId="{779735E5-94D4-456A-894A-0CF3247ACF10}"/>
          </ac:spMkLst>
        </pc:spChg>
        <pc:spChg chg="mod">
          <ac:chgData name="Brian Jackett" userId="e2c557f4-fffa-4012-a1e1-e15087bfdbac" providerId="ADAL" clId="{7333A7BD-B3BF-4FCA-8B4E-A8E33BA2C71A}" dt="2022-04-04T13:45:55.475" v="79" actId="113"/>
          <ac:spMkLst>
            <pc:docMk/>
            <pc:sldMk cId="979604221" sldId="11618"/>
            <ac:spMk id="11" creationId="{D4ED1670-E789-4F0F-B9DC-5D7E4283DCEF}"/>
          </ac:spMkLst>
        </pc:spChg>
        <pc:picChg chg="del mod">
          <ac:chgData name="Brian Jackett" userId="e2c557f4-fffa-4012-a1e1-e15087bfdbac" providerId="ADAL" clId="{7333A7BD-B3BF-4FCA-8B4E-A8E33BA2C71A}" dt="2022-04-04T13:44:14.318" v="2" actId="478"/>
          <ac:picMkLst>
            <pc:docMk/>
            <pc:sldMk cId="979604221" sldId="11618"/>
            <ac:picMk id="3" creationId="{FB2297C9-C7A2-4A88-AE77-3A75BF01D8CF}"/>
          </ac:picMkLst>
        </pc:picChg>
        <pc:picChg chg="add mod">
          <ac:chgData name="Brian Jackett" userId="e2c557f4-fffa-4012-a1e1-e15087bfdbac" providerId="ADAL" clId="{7333A7BD-B3BF-4FCA-8B4E-A8E33BA2C71A}" dt="2022-04-04T13:45:12.735" v="37" actId="1038"/>
          <ac:picMkLst>
            <pc:docMk/>
            <pc:sldMk cId="979604221" sldId="11618"/>
            <ac:picMk id="4" creationId="{D3E3A008-0CAB-B24B-C76A-1EBD9393F98E}"/>
          </ac:picMkLst>
        </pc:picChg>
      </pc:sldChg>
    </pc:docChg>
  </pc:docChgLst>
  <pc:docChgLst>
    <pc:chgData name="David Warner" userId="S::david_dwarnerii.com#ext#@microsoft.onmicrosoft.com::acafcf14-4098-4a83-9425-e73571277a06" providerId="AD" clId="Web-{08F590DD-8E73-4880-B810-DBCC53920030}"/>
    <pc:docChg chg="modSld">
      <pc:chgData name="David Warner" userId="S::david_dwarnerii.com#ext#@microsoft.onmicrosoft.com::acafcf14-4098-4a83-9425-e73571277a06" providerId="AD" clId="Web-{08F590DD-8E73-4880-B810-DBCC53920030}" dt="2021-05-17T14:39:28.542" v="26" actId="1076"/>
      <pc:docMkLst>
        <pc:docMk/>
      </pc:docMkLst>
      <pc:sldChg chg="modSp">
        <pc:chgData name="David Warner" userId="S::david_dwarnerii.com#ext#@microsoft.onmicrosoft.com::acafcf14-4098-4a83-9425-e73571277a06" providerId="AD" clId="Web-{08F590DD-8E73-4880-B810-DBCC53920030}" dt="2021-05-17T14:37:25.770" v="1" actId="20577"/>
        <pc:sldMkLst>
          <pc:docMk/>
          <pc:sldMk cId="287163252" sldId="1567"/>
        </pc:sldMkLst>
        <pc:spChg chg="mod">
          <ac:chgData name="David Warner" userId="S::david_dwarnerii.com#ext#@microsoft.onmicrosoft.com::acafcf14-4098-4a83-9425-e73571277a06" providerId="AD" clId="Web-{08F590DD-8E73-4880-B810-DBCC53920030}" dt="2021-05-17T14:37:25.770" v="1"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F590DD-8E73-4880-B810-DBCC53920030}" dt="2021-05-17T14:39:28.542" v="26" actId="1076"/>
        <pc:sldMkLst>
          <pc:docMk/>
          <pc:sldMk cId="357588276" sldId="2076136388"/>
        </pc:sldMkLst>
        <pc:spChg chg="mod">
          <ac:chgData name="David Warner" userId="S::david_dwarnerii.com#ext#@microsoft.onmicrosoft.com::acafcf14-4098-4a83-9425-e73571277a06" providerId="AD" clId="Web-{08F590DD-8E73-4880-B810-DBCC53920030}" dt="2021-05-17T14:38:09.804" v="14" actId="1076"/>
          <ac:spMkLst>
            <pc:docMk/>
            <pc:sldMk cId="357588276" sldId="2076136388"/>
            <ac:spMk id="9" creationId="{E00A4A7B-76F5-4DD2-BDB4-53AB1B34275B}"/>
          </ac:spMkLst>
        </pc:spChg>
        <pc:spChg chg="mod">
          <ac:chgData name="David Warner" userId="S::david_dwarnerii.com#ext#@microsoft.onmicrosoft.com::acafcf14-4098-4a83-9425-e73571277a06" providerId="AD" clId="Web-{08F590DD-8E73-4880-B810-DBCC53920030}" dt="2021-05-17T14:39:28.542" v="26"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08F590DD-8E73-4880-B810-DBCC53920030}" dt="2021-05-17T14:38:02.194" v="12"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08F590DD-8E73-4880-B810-DBCC53920030}" dt="2021-05-17T14:38:02.209" v="13" actId="1076"/>
          <ac:spMkLst>
            <pc:docMk/>
            <pc:sldMk cId="357588276" sldId="2076136388"/>
            <ac:spMk id="15" creationId="{C745FBD3-89F8-4AAA-B1B3-15710FCBC31B}"/>
          </ac:spMkLst>
        </pc:spChg>
        <pc:picChg chg="add del mod">
          <ac:chgData name="David Warner" userId="S::david_dwarnerii.com#ext#@microsoft.onmicrosoft.com::acafcf14-4098-4a83-9425-e73571277a06" providerId="AD" clId="Web-{08F590DD-8E73-4880-B810-DBCC53920030}" dt="2021-05-17T14:38:53.837" v="20"/>
          <ac:picMkLst>
            <pc:docMk/>
            <pc:sldMk cId="357588276" sldId="2076136388"/>
            <ac:picMk id="2" creationId="{9766D2EE-BB6B-4159-9849-E768631C4DAD}"/>
          </ac:picMkLst>
        </pc:picChg>
        <pc:picChg chg="add mod modCrop">
          <ac:chgData name="David Warner" userId="S::david_dwarnerii.com#ext#@microsoft.onmicrosoft.com::acafcf14-4098-4a83-9425-e73571277a06" providerId="AD" clId="Web-{08F590DD-8E73-4880-B810-DBCC53920030}" dt="2021-05-17T14:39:15.448" v="25"/>
          <ac:picMkLst>
            <pc:docMk/>
            <pc:sldMk cId="357588276" sldId="2076136388"/>
            <ac:picMk id="3" creationId="{B7484E08-5733-4C53-BD60-29A92A3B82B3}"/>
          </ac:picMkLst>
        </pc:picChg>
        <pc:picChg chg="del">
          <ac:chgData name="David Warner" userId="S::david_dwarnerii.com#ext#@microsoft.onmicrosoft.com::acafcf14-4098-4a83-9425-e73571277a06" providerId="AD" clId="Web-{08F590DD-8E73-4880-B810-DBCC53920030}" dt="2021-05-17T14:38:24.523" v="16"/>
          <ac:picMkLst>
            <pc:docMk/>
            <pc:sldMk cId="357588276" sldId="2076136388"/>
            <ac:picMk id="4" creationId="{5098438B-6D9D-41D8-8F2D-A60C72C07A52}"/>
          </ac:picMkLst>
        </pc:picChg>
      </pc:sldChg>
    </pc:docChg>
  </pc:docChgLst>
  <pc:docChgLst>
    <pc:chgData name="Sébastien Levert" userId="S::slevert@microsoft.com::ece773f4-084f-4e66-97d9-a9d066f2d75d" providerId="AD" clId="Web-{33A5EB34-4B6C-4565-2042-F2DCE02333BB}"/>
    <pc:docChg chg="modSld">
      <pc:chgData name="Sébastien Levert" userId="S::slevert@microsoft.com::ece773f4-084f-4e66-97d9-a9d066f2d75d" providerId="AD" clId="Web-{33A5EB34-4B6C-4565-2042-F2DCE02333BB}" dt="2021-10-05T14:29:55.272" v="0"/>
      <pc:docMkLst>
        <pc:docMk/>
      </pc:docMkLst>
      <pc:sldChg chg="delSp delAnim">
        <pc:chgData name="Sébastien Levert" userId="S::slevert@microsoft.com::ece773f4-084f-4e66-97d9-a9d066f2d75d" providerId="AD" clId="Web-{33A5EB34-4B6C-4565-2042-F2DCE02333BB}" dt="2021-10-05T14:29:55.272" v="0"/>
        <pc:sldMkLst>
          <pc:docMk/>
          <pc:sldMk cId="4039685786" sldId="2076136275"/>
        </pc:sldMkLst>
        <pc:spChg chg="del">
          <ac:chgData name="Sébastien Levert" userId="S::slevert@microsoft.com::ece773f4-084f-4e66-97d9-a9d066f2d75d" providerId="AD" clId="Web-{33A5EB34-4B6C-4565-2042-F2DCE02333BB}" dt="2021-10-05T14:29:55.272" v="0"/>
          <ac:spMkLst>
            <pc:docMk/>
            <pc:sldMk cId="4039685786" sldId="2076136275"/>
            <ac:spMk id="6" creationId="{9A190FA0-2C74-4058-B2E6-B9485A2D976F}"/>
          </ac:spMkLst>
        </pc:spChg>
      </pc:sldChg>
    </pc:docChg>
  </pc:docChgLst>
  <pc:docChgLst>
    <pc:chgData name="Surbhi Gupta" userId="4cd92b39-496c-4ea1-b8de-864f8b027b89" providerId="ADAL" clId="{164EDF01-9AE8-457B-99EF-B3066172FDE1}"/>
    <pc:docChg chg="undo custSel addSld delSld modSld modSection">
      <pc:chgData name="Surbhi Gupta" userId="4cd92b39-496c-4ea1-b8de-864f8b027b89" providerId="ADAL" clId="{164EDF01-9AE8-457B-99EF-B3066172FDE1}" dt="2022-03-15T04:49:01.544" v="1070" actId="167"/>
      <pc:docMkLst>
        <pc:docMk/>
      </pc:docMkLst>
      <pc:sldChg chg="addSp delSp modSp mod delAnim modAnim">
        <pc:chgData name="Surbhi Gupta" userId="4cd92b39-496c-4ea1-b8de-864f8b027b89" providerId="ADAL" clId="{164EDF01-9AE8-457B-99EF-B3066172FDE1}" dt="2022-03-15T04:49:01.544" v="1070" actId="167"/>
        <pc:sldMkLst>
          <pc:docMk/>
          <pc:sldMk cId="2705926738" sldId="2145707274"/>
        </pc:sldMkLst>
        <pc:spChg chg="mod">
          <ac:chgData name="Surbhi Gupta" userId="4cd92b39-496c-4ea1-b8de-864f8b027b89" providerId="ADAL" clId="{164EDF01-9AE8-457B-99EF-B3066172FDE1}" dt="2022-03-14T18:55:40.255" v="1006" actId="1076"/>
          <ac:spMkLst>
            <pc:docMk/>
            <pc:sldMk cId="2705926738" sldId="2145707274"/>
            <ac:spMk id="3" creationId="{A5AE3299-D3AF-472E-A50F-94104F7F74DC}"/>
          </ac:spMkLst>
        </pc:spChg>
        <pc:spChg chg="del mod">
          <ac:chgData name="Surbhi Gupta" userId="4cd92b39-496c-4ea1-b8de-864f8b027b89" providerId="ADAL" clId="{164EDF01-9AE8-457B-99EF-B3066172FDE1}" dt="2022-03-14T18:52:15.653" v="974" actId="478"/>
          <ac:spMkLst>
            <pc:docMk/>
            <pc:sldMk cId="2705926738" sldId="2145707274"/>
            <ac:spMk id="4" creationId="{7AD187C3-66CF-4823-8587-C603AF32B5F0}"/>
          </ac:spMkLst>
        </pc:spChg>
        <pc:spChg chg="del">
          <ac:chgData name="Surbhi Gupta" userId="4cd92b39-496c-4ea1-b8de-864f8b027b89" providerId="ADAL" clId="{164EDF01-9AE8-457B-99EF-B3066172FDE1}" dt="2022-03-14T06:55:44.744" v="144" actId="478"/>
          <ac:spMkLst>
            <pc:docMk/>
            <pc:sldMk cId="2705926738" sldId="2145707274"/>
            <ac:spMk id="7" creationId="{023BA36E-551B-4951-AD61-05FA522C72FE}"/>
          </ac:spMkLst>
        </pc:spChg>
        <pc:spChg chg="del mod">
          <ac:chgData name="Surbhi Gupta" userId="4cd92b39-496c-4ea1-b8de-864f8b027b89" providerId="ADAL" clId="{164EDF01-9AE8-457B-99EF-B3066172FDE1}" dt="2022-03-14T06:57:38.814" v="220" actId="478"/>
          <ac:spMkLst>
            <pc:docMk/>
            <pc:sldMk cId="2705926738" sldId="2145707274"/>
            <ac:spMk id="8" creationId="{D3212AC3-BD5D-4D4F-99F9-D58FA2181B4B}"/>
          </ac:spMkLst>
        </pc:spChg>
        <pc:spChg chg="del">
          <ac:chgData name="Surbhi Gupta" userId="4cd92b39-496c-4ea1-b8de-864f8b027b89" providerId="ADAL" clId="{164EDF01-9AE8-457B-99EF-B3066172FDE1}" dt="2022-03-14T06:55:46.558" v="146" actId="478"/>
          <ac:spMkLst>
            <pc:docMk/>
            <pc:sldMk cId="2705926738" sldId="2145707274"/>
            <ac:spMk id="11" creationId="{6D730E4D-D9F5-446C-A369-48614602D3ED}"/>
          </ac:spMkLst>
        </pc:spChg>
        <pc:spChg chg="mod">
          <ac:chgData name="Surbhi Gupta" userId="4cd92b39-496c-4ea1-b8de-864f8b027b89" providerId="ADAL" clId="{164EDF01-9AE8-457B-99EF-B3066172FDE1}" dt="2022-03-14T20:36:22.060" v="1041" actId="14100"/>
          <ac:spMkLst>
            <pc:docMk/>
            <pc:sldMk cId="2705926738" sldId="2145707274"/>
            <ac:spMk id="13" creationId="{8C27AAF9-B019-4867-8FA2-F8A8405DC2B0}"/>
          </ac:spMkLst>
        </pc:spChg>
        <pc:spChg chg="add mod">
          <ac:chgData name="Surbhi Gupta" userId="4cd92b39-496c-4ea1-b8de-864f8b027b89" providerId="ADAL" clId="{164EDF01-9AE8-457B-99EF-B3066172FDE1}" dt="2022-03-14T18:47:53.137" v="920" actId="1076"/>
          <ac:spMkLst>
            <pc:docMk/>
            <pc:sldMk cId="2705926738" sldId="2145707274"/>
            <ac:spMk id="14" creationId="{0B696375-52F9-494F-AEB6-B2893B41B0B5}"/>
          </ac:spMkLst>
        </pc:spChg>
        <pc:spChg chg="mod">
          <ac:chgData name="Surbhi Gupta" userId="4cd92b39-496c-4ea1-b8de-864f8b027b89" providerId="ADAL" clId="{164EDF01-9AE8-457B-99EF-B3066172FDE1}" dt="2022-03-14T18:54:21.145" v="988" actId="14100"/>
          <ac:spMkLst>
            <pc:docMk/>
            <pc:sldMk cId="2705926738" sldId="2145707274"/>
            <ac:spMk id="15" creationId="{7D91B1E5-F3B5-45F7-91BF-2E07814D97B7}"/>
          </ac:spMkLst>
        </pc:spChg>
        <pc:spChg chg="mod">
          <ac:chgData name="Surbhi Gupta" userId="4cd92b39-496c-4ea1-b8de-864f8b027b89" providerId="ADAL" clId="{164EDF01-9AE8-457B-99EF-B3066172FDE1}" dt="2022-03-14T10:08:04.086" v="338" actId="2711"/>
          <ac:spMkLst>
            <pc:docMk/>
            <pc:sldMk cId="2705926738" sldId="2145707274"/>
            <ac:spMk id="16" creationId="{F222AA80-F0A5-40AA-82BF-B76D92C1953F}"/>
          </ac:spMkLst>
        </pc:spChg>
        <pc:spChg chg="mod">
          <ac:chgData name="Surbhi Gupta" userId="4cd92b39-496c-4ea1-b8de-864f8b027b89" providerId="ADAL" clId="{164EDF01-9AE8-457B-99EF-B3066172FDE1}" dt="2022-03-14T18:54:57.804" v="996" actId="14100"/>
          <ac:spMkLst>
            <pc:docMk/>
            <pc:sldMk cId="2705926738" sldId="2145707274"/>
            <ac:spMk id="17" creationId="{D087D5BE-AD8E-4A5A-B223-33C348CBC942}"/>
          </ac:spMkLst>
        </pc:spChg>
        <pc:spChg chg="add del">
          <ac:chgData name="Surbhi Gupta" userId="4cd92b39-496c-4ea1-b8de-864f8b027b89" providerId="ADAL" clId="{164EDF01-9AE8-457B-99EF-B3066172FDE1}" dt="2022-03-14T07:03:23.648" v="231"/>
          <ac:spMkLst>
            <pc:docMk/>
            <pc:sldMk cId="2705926738" sldId="2145707274"/>
            <ac:spMk id="20" creationId="{042E7016-F29A-4C90-9D64-6C748562B180}"/>
          </ac:spMkLst>
        </pc:spChg>
        <pc:spChg chg="add mod">
          <ac:chgData name="Surbhi Gupta" userId="4cd92b39-496c-4ea1-b8de-864f8b027b89" providerId="ADAL" clId="{164EDF01-9AE8-457B-99EF-B3066172FDE1}" dt="2022-03-14T18:52:07.858" v="973" actId="255"/>
          <ac:spMkLst>
            <pc:docMk/>
            <pc:sldMk cId="2705926738" sldId="2145707274"/>
            <ac:spMk id="21" creationId="{11192949-67D0-4D85-A1D4-D7D16EAAF2C3}"/>
          </ac:spMkLst>
        </pc:spChg>
        <pc:spChg chg="add del">
          <ac:chgData name="Surbhi Gupta" userId="4cd92b39-496c-4ea1-b8de-864f8b027b89" providerId="ADAL" clId="{164EDF01-9AE8-457B-99EF-B3066172FDE1}" dt="2022-03-14T07:03:42.882" v="236"/>
          <ac:spMkLst>
            <pc:docMk/>
            <pc:sldMk cId="2705926738" sldId="2145707274"/>
            <ac:spMk id="22" creationId="{8EC681FA-BF5C-4A1E-9920-DC09801892D2}"/>
          </ac:spMkLst>
        </pc:spChg>
        <pc:spChg chg="add del mod">
          <ac:chgData name="Surbhi Gupta" userId="4cd92b39-496c-4ea1-b8de-864f8b027b89" providerId="ADAL" clId="{164EDF01-9AE8-457B-99EF-B3066172FDE1}" dt="2022-03-14T07:03:42.460" v="235"/>
          <ac:spMkLst>
            <pc:docMk/>
            <pc:sldMk cId="2705926738" sldId="2145707274"/>
            <ac:spMk id="23" creationId="{C8357E44-473C-4A0C-A0DB-2F2B67704607}"/>
          </ac:spMkLst>
        </pc:spChg>
        <pc:spChg chg="add del">
          <ac:chgData name="Surbhi Gupta" userId="4cd92b39-496c-4ea1-b8de-864f8b027b89" providerId="ADAL" clId="{164EDF01-9AE8-457B-99EF-B3066172FDE1}" dt="2022-03-14T07:03:46.948" v="238"/>
          <ac:spMkLst>
            <pc:docMk/>
            <pc:sldMk cId="2705926738" sldId="2145707274"/>
            <ac:spMk id="24" creationId="{A57B9A6C-BFB0-4424-94B7-85271AD6009E}"/>
          </ac:spMkLst>
        </pc:spChg>
        <pc:spChg chg="mod">
          <ac:chgData name="Surbhi Gupta" userId="4cd92b39-496c-4ea1-b8de-864f8b027b89" providerId="ADAL" clId="{164EDF01-9AE8-457B-99EF-B3066172FDE1}" dt="2022-03-14T18:54:39.510" v="992" actId="14100"/>
          <ac:spMkLst>
            <pc:docMk/>
            <pc:sldMk cId="2705926738" sldId="2145707274"/>
            <ac:spMk id="31" creationId="{07EA3C3B-BCEE-4B2B-856B-C11553D1A9C7}"/>
          </ac:spMkLst>
        </pc:spChg>
        <pc:spChg chg="mod ord">
          <ac:chgData name="Surbhi Gupta" userId="4cd92b39-496c-4ea1-b8de-864f8b027b89" providerId="ADAL" clId="{164EDF01-9AE8-457B-99EF-B3066172FDE1}" dt="2022-03-14T20:37:48.579" v="1042" actId="108"/>
          <ac:spMkLst>
            <pc:docMk/>
            <pc:sldMk cId="2705926738" sldId="2145707274"/>
            <ac:spMk id="33" creationId="{94DB5CBE-95AD-4FC6-8C7B-739B6EB97627}"/>
          </ac:spMkLst>
        </pc:spChg>
        <pc:spChg chg="add mod topLvl">
          <ac:chgData name="Surbhi Gupta" userId="4cd92b39-496c-4ea1-b8de-864f8b027b89" providerId="ADAL" clId="{164EDF01-9AE8-457B-99EF-B3066172FDE1}" dt="2022-03-14T18:57:56.228" v="1022" actId="1076"/>
          <ac:spMkLst>
            <pc:docMk/>
            <pc:sldMk cId="2705926738" sldId="2145707274"/>
            <ac:spMk id="35" creationId="{9C15303B-837C-4128-B4E4-EE6980FEF865}"/>
          </ac:spMkLst>
        </pc:spChg>
        <pc:spChg chg="add del mod">
          <ac:chgData name="Surbhi Gupta" userId="4cd92b39-496c-4ea1-b8de-864f8b027b89" providerId="ADAL" clId="{164EDF01-9AE8-457B-99EF-B3066172FDE1}" dt="2022-03-14T06:56:51.197" v="169" actId="478"/>
          <ac:spMkLst>
            <pc:docMk/>
            <pc:sldMk cId="2705926738" sldId="2145707274"/>
            <ac:spMk id="38" creationId="{3CF49D57-BF52-43AA-8F28-09F343F3426D}"/>
          </ac:spMkLst>
        </pc:spChg>
        <pc:spChg chg="add mod">
          <ac:chgData name="Surbhi Gupta" userId="4cd92b39-496c-4ea1-b8de-864f8b027b89" providerId="ADAL" clId="{164EDF01-9AE8-457B-99EF-B3066172FDE1}" dt="2022-03-14T10:08:04.086" v="338" actId="2711"/>
          <ac:spMkLst>
            <pc:docMk/>
            <pc:sldMk cId="2705926738" sldId="2145707274"/>
            <ac:spMk id="40" creationId="{E82BDAF5-14C5-443D-B997-D4F5D169C6A6}"/>
          </ac:spMkLst>
        </pc:spChg>
        <pc:spChg chg="del mod">
          <ac:chgData name="Surbhi Gupta" userId="4cd92b39-496c-4ea1-b8de-864f8b027b89" providerId="ADAL" clId="{164EDF01-9AE8-457B-99EF-B3066172FDE1}" dt="2022-03-14T06:55:48.628" v="148" actId="478"/>
          <ac:spMkLst>
            <pc:docMk/>
            <pc:sldMk cId="2705926738" sldId="2145707274"/>
            <ac:spMk id="44" creationId="{3EBB1D9E-8B13-4BFA-A265-E98369E14E9E}"/>
          </ac:spMkLst>
        </pc:spChg>
        <pc:spChg chg="del">
          <ac:chgData name="Surbhi Gupta" userId="4cd92b39-496c-4ea1-b8de-864f8b027b89" providerId="ADAL" clId="{164EDF01-9AE8-457B-99EF-B3066172FDE1}" dt="2022-03-14T06:55:50.052" v="149" actId="478"/>
          <ac:spMkLst>
            <pc:docMk/>
            <pc:sldMk cId="2705926738" sldId="2145707274"/>
            <ac:spMk id="45" creationId="{064E8694-81E8-45D3-ABEE-0270267179AD}"/>
          </ac:spMkLst>
        </pc:spChg>
        <pc:spChg chg="del">
          <ac:chgData name="Surbhi Gupta" userId="4cd92b39-496c-4ea1-b8de-864f8b027b89" providerId="ADAL" clId="{164EDF01-9AE8-457B-99EF-B3066172FDE1}" dt="2022-03-14T06:55:06.010" v="90" actId="478"/>
          <ac:spMkLst>
            <pc:docMk/>
            <pc:sldMk cId="2705926738" sldId="2145707274"/>
            <ac:spMk id="46" creationId="{3236656B-F58C-4E74-AF63-B3F1D01D8B45}"/>
          </ac:spMkLst>
        </pc:spChg>
        <pc:spChg chg="add mod">
          <ac:chgData name="Surbhi Gupta" userId="4cd92b39-496c-4ea1-b8de-864f8b027b89" providerId="ADAL" clId="{164EDF01-9AE8-457B-99EF-B3066172FDE1}" dt="2022-03-14T18:49:21.327" v="963" actId="1076"/>
          <ac:spMkLst>
            <pc:docMk/>
            <pc:sldMk cId="2705926738" sldId="2145707274"/>
            <ac:spMk id="47" creationId="{F05A7CAD-B01F-4C67-92E2-EC8910A4A71C}"/>
          </ac:spMkLst>
        </pc:spChg>
        <pc:spChg chg="del">
          <ac:chgData name="Surbhi Gupta" userId="4cd92b39-496c-4ea1-b8de-864f8b027b89" providerId="ADAL" clId="{164EDF01-9AE8-457B-99EF-B3066172FDE1}" dt="2022-03-14T06:55:45.672" v="145" actId="478"/>
          <ac:spMkLst>
            <pc:docMk/>
            <pc:sldMk cId="2705926738" sldId="2145707274"/>
            <ac:spMk id="48" creationId="{6DE0EEBC-C6D7-408D-8A05-EB79D69CE751}"/>
          </ac:spMkLst>
        </pc:spChg>
        <pc:spChg chg="del">
          <ac:chgData name="Surbhi Gupta" userId="4cd92b39-496c-4ea1-b8de-864f8b027b89" providerId="ADAL" clId="{164EDF01-9AE8-457B-99EF-B3066172FDE1}" dt="2022-03-14T06:55:11.078" v="91" actId="478"/>
          <ac:spMkLst>
            <pc:docMk/>
            <pc:sldMk cId="2705926738" sldId="2145707274"/>
            <ac:spMk id="49" creationId="{51557455-16C1-4BEA-AFD5-D5491B63BF6F}"/>
          </ac:spMkLst>
        </pc:spChg>
        <pc:spChg chg="mod ord">
          <ac:chgData name="Surbhi Gupta" userId="4cd92b39-496c-4ea1-b8de-864f8b027b89" providerId="ADAL" clId="{164EDF01-9AE8-457B-99EF-B3066172FDE1}" dt="2022-03-15T04:49:01.544" v="1070" actId="167"/>
          <ac:spMkLst>
            <pc:docMk/>
            <pc:sldMk cId="2705926738" sldId="2145707274"/>
            <ac:spMk id="50" creationId="{3886C967-42FA-4EF8-9DEA-4AF24ECC189E}"/>
          </ac:spMkLst>
        </pc:spChg>
        <pc:spChg chg="mod">
          <ac:chgData name="Surbhi Gupta" userId="4cd92b39-496c-4ea1-b8de-864f8b027b89" providerId="ADAL" clId="{164EDF01-9AE8-457B-99EF-B3066172FDE1}" dt="2022-03-14T10:08:04.086" v="338" actId="2711"/>
          <ac:spMkLst>
            <pc:docMk/>
            <pc:sldMk cId="2705926738" sldId="2145707274"/>
            <ac:spMk id="51" creationId="{35747CCF-4467-42A0-935E-53C882AC012E}"/>
          </ac:spMkLst>
        </pc:spChg>
        <pc:spChg chg="add del mod">
          <ac:chgData name="Surbhi Gupta" userId="4cd92b39-496c-4ea1-b8de-864f8b027b89" providerId="ADAL" clId="{164EDF01-9AE8-457B-99EF-B3066172FDE1}" dt="2022-03-14T17:19:09.142" v="754" actId="478"/>
          <ac:spMkLst>
            <pc:docMk/>
            <pc:sldMk cId="2705926738" sldId="2145707274"/>
            <ac:spMk id="52" creationId="{DF9847D7-6D16-4134-9414-BF3F5E1989A7}"/>
          </ac:spMkLst>
        </pc:spChg>
        <pc:spChg chg="add mod">
          <ac:chgData name="Surbhi Gupta" userId="4cd92b39-496c-4ea1-b8de-864f8b027b89" providerId="ADAL" clId="{164EDF01-9AE8-457B-99EF-B3066172FDE1}" dt="2022-03-14T18:49:45.228" v="965" actId="1076"/>
          <ac:spMkLst>
            <pc:docMk/>
            <pc:sldMk cId="2705926738" sldId="2145707274"/>
            <ac:spMk id="53" creationId="{213D6240-F005-477F-BE0F-71BA0B1AC9DF}"/>
          </ac:spMkLst>
        </pc:spChg>
        <pc:spChg chg="add del mod">
          <ac:chgData name="Surbhi Gupta" userId="4cd92b39-496c-4ea1-b8de-864f8b027b89" providerId="ADAL" clId="{164EDF01-9AE8-457B-99EF-B3066172FDE1}" dt="2022-03-14T17:35:23.077" v="838" actId="478"/>
          <ac:spMkLst>
            <pc:docMk/>
            <pc:sldMk cId="2705926738" sldId="2145707274"/>
            <ac:spMk id="54" creationId="{A7810345-59FE-4E3F-9C31-B2137B929E88}"/>
          </ac:spMkLst>
        </pc:spChg>
        <pc:spChg chg="add mod">
          <ac:chgData name="Surbhi Gupta" userId="4cd92b39-496c-4ea1-b8de-864f8b027b89" providerId="ADAL" clId="{164EDF01-9AE8-457B-99EF-B3066172FDE1}" dt="2022-03-14T18:53:11.100" v="982" actId="1076"/>
          <ac:spMkLst>
            <pc:docMk/>
            <pc:sldMk cId="2705926738" sldId="2145707274"/>
            <ac:spMk id="57" creationId="{FC22F057-8BD0-445C-A53A-D1A60C25A3B6}"/>
          </ac:spMkLst>
        </pc:spChg>
        <pc:spChg chg="add del mod">
          <ac:chgData name="Surbhi Gupta" userId="4cd92b39-496c-4ea1-b8de-864f8b027b89" providerId="ADAL" clId="{164EDF01-9AE8-457B-99EF-B3066172FDE1}" dt="2022-03-14T17:30:31.257" v="786" actId="478"/>
          <ac:spMkLst>
            <pc:docMk/>
            <pc:sldMk cId="2705926738" sldId="2145707274"/>
            <ac:spMk id="59" creationId="{3A08CC3D-13A9-41B7-A290-0A3A07F2FD64}"/>
          </ac:spMkLst>
        </pc:spChg>
        <pc:spChg chg="add del mod">
          <ac:chgData name="Surbhi Gupta" userId="4cd92b39-496c-4ea1-b8de-864f8b027b89" providerId="ADAL" clId="{164EDF01-9AE8-457B-99EF-B3066172FDE1}" dt="2022-03-14T17:30:43.490" v="789" actId="478"/>
          <ac:spMkLst>
            <pc:docMk/>
            <pc:sldMk cId="2705926738" sldId="2145707274"/>
            <ac:spMk id="63" creationId="{FBA53344-32CD-4F50-9B28-911F9DE24625}"/>
          </ac:spMkLst>
        </pc:spChg>
        <pc:spChg chg="mod">
          <ac:chgData name="Surbhi Gupta" userId="4cd92b39-496c-4ea1-b8de-864f8b027b89" providerId="ADAL" clId="{164EDF01-9AE8-457B-99EF-B3066172FDE1}" dt="2022-03-14T20:38:03.402" v="1043" actId="108"/>
          <ac:spMkLst>
            <pc:docMk/>
            <pc:sldMk cId="2705926738" sldId="2145707274"/>
            <ac:spMk id="65" creationId="{20B00786-2330-4F60-AEFD-545A4DAE0F4D}"/>
          </ac:spMkLst>
        </pc:spChg>
        <pc:spChg chg="add del mod">
          <ac:chgData name="Surbhi Gupta" userId="4cd92b39-496c-4ea1-b8de-864f8b027b89" providerId="ADAL" clId="{164EDF01-9AE8-457B-99EF-B3066172FDE1}" dt="2022-03-14T18:49:02.977" v="960" actId="478"/>
          <ac:spMkLst>
            <pc:docMk/>
            <pc:sldMk cId="2705926738" sldId="2145707274"/>
            <ac:spMk id="68" creationId="{F7794130-C524-45DD-8FA7-7E8BF0738ECA}"/>
          </ac:spMkLst>
        </pc:spChg>
        <pc:spChg chg="add mod">
          <ac:chgData name="Surbhi Gupta" userId="4cd92b39-496c-4ea1-b8de-864f8b027b89" providerId="ADAL" clId="{164EDF01-9AE8-457B-99EF-B3066172FDE1}" dt="2022-03-15T04:38:49.883" v="1069" actId="20577"/>
          <ac:spMkLst>
            <pc:docMk/>
            <pc:sldMk cId="2705926738" sldId="2145707274"/>
            <ac:spMk id="69" creationId="{EC852C63-EF80-41C2-805D-D65B08C739FF}"/>
          </ac:spMkLst>
        </pc:spChg>
        <pc:spChg chg="add mod">
          <ac:chgData name="Surbhi Gupta" userId="4cd92b39-496c-4ea1-b8de-864f8b027b89" providerId="ADAL" clId="{164EDF01-9AE8-457B-99EF-B3066172FDE1}" dt="2022-03-14T18:53:11.100" v="982" actId="1076"/>
          <ac:spMkLst>
            <pc:docMk/>
            <pc:sldMk cId="2705926738" sldId="2145707274"/>
            <ac:spMk id="71" creationId="{CC19A294-B240-4978-9C3D-91BE1A4F0CA4}"/>
          </ac:spMkLst>
        </pc:spChg>
        <pc:spChg chg="add mod">
          <ac:chgData name="Surbhi Gupta" userId="4cd92b39-496c-4ea1-b8de-864f8b027b89" providerId="ADAL" clId="{164EDF01-9AE8-457B-99EF-B3066172FDE1}" dt="2022-03-14T18:53:11.100" v="982" actId="1076"/>
          <ac:spMkLst>
            <pc:docMk/>
            <pc:sldMk cId="2705926738" sldId="2145707274"/>
            <ac:spMk id="72" creationId="{7BB72DDA-4ABC-4FF2-B8AF-708F4BF16050}"/>
          </ac:spMkLst>
        </pc:spChg>
        <pc:spChg chg="add mod">
          <ac:chgData name="Surbhi Gupta" userId="4cd92b39-496c-4ea1-b8de-864f8b027b89" providerId="ADAL" clId="{164EDF01-9AE8-457B-99EF-B3066172FDE1}" dt="2022-03-14T18:49:25.554" v="964" actId="1076"/>
          <ac:spMkLst>
            <pc:docMk/>
            <pc:sldMk cId="2705926738" sldId="2145707274"/>
            <ac:spMk id="73" creationId="{1F207C2B-FC32-45FD-8665-FEC0532C2A3E}"/>
          </ac:spMkLst>
        </pc:spChg>
        <pc:grpChg chg="mod">
          <ac:chgData name="Surbhi Gupta" userId="4cd92b39-496c-4ea1-b8de-864f8b027b89" providerId="ADAL" clId="{164EDF01-9AE8-457B-99EF-B3066172FDE1}" dt="2022-03-14T18:54:53.753" v="995" actId="1076"/>
          <ac:grpSpMkLst>
            <pc:docMk/>
            <pc:sldMk cId="2705926738" sldId="2145707274"/>
            <ac:grpSpMk id="18" creationId="{D4208702-DBD1-4641-AF5F-F3CA47BDB21E}"/>
          </ac:grpSpMkLst>
        </pc:grpChg>
        <pc:grpChg chg="add mod">
          <ac:chgData name="Surbhi Gupta" userId="4cd92b39-496c-4ea1-b8de-864f8b027b89" providerId="ADAL" clId="{164EDF01-9AE8-457B-99EF-B3066172FDE1}" dt="2022-03-14T18:56:01.364" v="1010" actId="1076"/>
          <ac:grpSpMkLst>
            <pc:docMk/>
            <pc:sldMk cId="2705926738" sldId="2145707274"/>
            <ac:grpSpMk id="7180" creationId="{01D94F8F-BE4C-4F8B-9A71-127650E17A16}"/>
          </ac:grpSpMkLst>
        </pc:grpChg>
        <pc:grpChg chg="add mod">
          <ac:chgData name="Surbhi Gupta" userId="4cd92b39-496c-4ea1-b8de-864f8b027b89" providerId="ADAL" clId="{164EDF01-9AE8-457B-99EF-B3066172FDE1}" dt="2022-03-14T18:56:40.898" v="1014" actId="1076"/>
          <ac:grpSpMkLst>
            <pc:docMk/>
            <pc:sldMk cId="2705926738" sldId="2145707274"/>
            <ac:grpSpMk id="7181" creationId="{2050A1E2-FFE2-45AC-8C02-9D1FB95583D1}"/>
          </ac:grpSpMkLst>
        </pc:grpChg>
        <pc:grpChg chg="add mod">
          <ac:chgData name="Surbhi Gupta" userId="4cd92b39-496c-4ea1-b8de-864f8b027b89" providerId="ADAL" clId="{164EDF01-9AE8-457B-99EF-B3066172FDE1}" dt="2022-03-14T20:30:23.309" v="1037" actId="1076"/>
          <ac:grpSpMkLst>
            <pc:docMk/>
            <pc:sldMk cId="2705926738" sldId="2145707274"/>
            <ac:grpSpMk id="7182" creationId="{6E5AF800-D017-47C8-A04B-8708C7FEEE1B}"/>
          </ac:grpSpMkLst>
        </pc:grpChg>
        <pc:grpChg chg="add del mod">
          <ac:chgData name="Surbhi Gupta" userId="4cd92b39-496c-4ea1-b8de-864f8b027b89" providerId="ADAL" clId="{164EDF01-9AE8-457B-99EF-B3066172FDE1}" dt="2022-03-14T18:57:45.508" v="1019" actId="165"/>
          <ac:grpSpMkLst>
            <pc:docMk/>
            <pc:sldMk cId="2705926738" sldId="2145707274"/>
            <ac:grpSpMk id="7183" creationId="{3B617D00-0744-4D5B-B0F5-992F311966E9}"/>
          </ac:grpSpMkLst>
        </pc:grpChg>
        <pc:grpChg chg="add mod">
          <ac:chgData name="Surbhi Gupta" userId="4cd92b39-496c-4ea1-b8de-864f8b027b89" providerId="ADAL" clId="{164EDF01-9AE8-457B-99EF-B3066172FDE1}" dt="2022-03-14T18:57:26.657" v="1018" actId="1076"/>
          <ac:grpSpMkLst>
            <pc:docMk/>
            <pc:sldMk cId="2705926738" sldId="2145707274"/>
            <ac:grpSpMk id="7184" creationId="{8F01CCAF-E041-4CC2-821B-83306AC80DD7}"/>
          </ac:grpSpMkLst>
        </pc:grpChg>
        <pc:grpChg chg="add">
          <ac:chgData name="Surbhi Gupta" userId="4cd92b39-496c-4ea1-b8de-864f8b027b89" providerId="ADAL" clId="{164EDF01-9AE8-457B-99EF-B3066172FDE1}" dt="2022-03-14T18:58:00.246" v="1023" actId="164"/>
          <ac:grpSpMkLst>
            <pc:docMk/>
            <pc:sldMk cId="2705926738" sldId="2145707274"/>
            <ac:grpSpMk id="7185" creationId="{8F025905-0189-46A7-A992-3C37AA967B65}"/>
          </ac:grpSpMkLst>
        </pc:grpChg>
        <pc:picChg chg="mod">
          <ac:chgData name="Surbhi Gupta" userId="4cd92b39-496c-4ea1-b8de-864f8b027b89" providerId="ADAL" clId="{164EDF01-9AE8-457B-99EF-B3066172FDE1}" dt="2022-03-14T18:55:33.780" v="1004" actId="14100"/>
          <ac:picMkLst>
            <pc:docMk/>
            <pc:sldMk cId="2705926738" sldId="2145707274"/>
            <ac:picMk id="2" creationId="{48EED9AB-2838-4187-9950-8E0F82A96885}"/>
          </ac:picMkLst>
        </pc:picChg>
        <pc:picChg chg="add mod topLvl">
          <ac:chgData name="Surbhi Gupta" userId="4cd92b39-496c-4ea1-b8de-864f8b027b89" providerId="ADAL" clId="{164EDF01-9AE8-457B-99EF-B3066172FDE1}" dt="2022-03-14T18:57:51.327" v="1021" actId="1076"/>
          <ac:picMkLst>
            <pc:docMk/>
            <pc:sldMk cId="2705926738" sldId="2145707274"/>
            <ac:picMk id="6" creationId="{81185491-5402-49A7-BAC1-5CC4C961DE05}"/>
          </ac:picMkLst>
        </pc:picChg>
        <pc:picChg chg="mod">
          <ac:chgData name="Surbhi Gupta" userId="4cd92b39-496c-4ea1-b8de-864f8b027b89" providerId="ADAL" clId="{164EDF01-9AE8-457B-99EF-B3066172FDE1}" dt="2022-03-14T18:54:31.418" v="990" actId="14100"/>
          <ac:picMkLst>
            <pc:docMk/>
            <pc:sldMk cId="2705926738" sldId="2145707274"/>
            <ac:picMk id="9" creationId="{DC8F86DB-B4DB-4FC8-8D57-CF5B9F7CF5CD}"/>
          </ac:picMkLst>
        </pc:picChg>
        <pc:picChg chg="mod">
          <ac:chgData name="Surbhi Gupta" userId="4cd92b39-496c-4ea1-b8de-864f8b027b89" providerId="ADAL" clId="{164EDF01-9AE8-457B-99EF-B3066172FDE1}" dt="2022-03-14T18:54:21.145" v="988" actId="14100"/>
          <ac:picMkLst>
            <pc:docMk/>
            <pc:sldMk cId="2705926738" sldId="2145707274"/>
            <ac:picMk id="12" creationId="{FB261612-0A98-48EA-BF0C-A17F7D85AA1A}"/>
          </ac:picMkLst>
        </pc:picChg>
        <pc:picChg chg="mod">
          <ac:chgData name="Surbhi Gupta" userId="4cd92b39-496c-4ea1-b8de-864f8b027b89" providerId="ADAL" clId="{164EDF01-9AE8-457B-99EF-B3066172FDE1}" dt="2022-03-14T06:54:55.987" v="88" actId="207"/>
          <ac:picMkLst>
            <pc:docMk/>
            <pc:sldMk cId="2705926738" sldId="2145707274"/>
            <ac:picMk id="19" creationId="{690CDEF2-AE6E-4F88-AE45-2C3DA2F9B2D4}"/>
          </ac:picMkLst>
        </pc:picChg>
        <pc:picChg chg="add del mod">
          <ac:chgData name="Surbhi Gupta" userId="4cd92b39-496c-4ea1-b8de-864f8b027b89" providerId="ADAL" clId="{164EDF01-9AE8-457B-99EF-B3066172FDE1}" dt="2022-03-14T17:07:57.813" v="512" actId="478"/>
          <ac:picMkLst>
            <pc:docMk/>
            <pc:sldMk cId="2705926738" sldId="2145707274"/>
            <ac:picMk id="26" creationId="{BD191257-D54E-4285-A9DE-4CFD48421F72}"/>
          </ac:picMkLst>
        </pc:picChg>
        <pc:picChg chg="del">
          <ac:chgData name="Surbhi Gupta" userId="4cd92b39-496c-4ea1-b8de-864f8b027b89" providerId="ADAL" clId="{164EDF01-9AE8-457B-99EF-B3066172FDE1}" dt="2022-03-14T06:55:11.078" v="91" actId="478"/>
          <ac:picMkLst>
            <pc:docMk/>
            <pc:sldMk cId="2705926738" sldId="2145707274"/>
            <ac:picMk id="29" creationId="{CABCB699-5314-439F-93CC-A2824F450E2D}"/>
          </ac:picMkLst>
        </pc:picChg>
        <pc:picChg chg="del">
          <ac:chgData name="Surbhi Gupta" userId="4cd92b39-496c-4ea1-b8de-864f8b027b89" providerId="ADAL" clId="{164EDF01-9AE8-457B-99EF-B3066172FDE1}" dt="2022-03-14T06:55:06.010" v="90" actId="478"/>
          <ac:picMkLst>
            <pc:docMk/>
            <pc:sldMk cId="2705926738" sldId="2145707274"/>
            <ac:picMk id="34" creationId="{0E582D34-6478-4E58-8DCA-34B93143F2B2}"/>
          </ac:picMkLst>
        </pc:picChg>
        <pc:picChg chg="del">
          <ac:chgData name="Surbhi Gupta" userId="4cd92b39-496c-4ea1-b8de-864f8b027b89" providerId="ADAL" clId="{164EDF01-9AE8-457B-99EF-B3066172FDE1}" dt="2022-03-14T06:55:11.078" v="91" actId="478"/>
          <ac:picMkLst>
            <pc:docMk/>
            <pc:sldMk cId="2705926738" sldId="2145707274"/>
            <ac:picMk id="37" creationId="{38F07B1C-ED0A-49BD-B922-B85DE8E9AA3B}"/>
          </ac:picMkLst>
        </pc:picChg>
        <pc:picChg chg="del">
          <ac:chgData name="Surbhi Gupta" userId="4cd92b39-496c-4ea1-b8de-864f8b027b89" providerId="ADAL" clId="{164EDF01-9AE8-457B-99EF-B3066172FDE1}" dt="2022-03-14T06:55:11.078" v="91" actId="478"/>
          <ac:picMkLst>
            <pc:docMk/>
            <pc:sldMk cId="2705926738" sldId="2145707274"/>
            <ac:picMk id="39" creationId="{1A929338-4913-4B58-AC09-9F12E72FEFB9}"/>
          </ac:picMkLst>
        </pc:picChg>
        <pc:picChg chg="del">
          <ac:chgData name="Surbhi Gupta" userId="4cd92b39-496c-4ea1-b8de-864f8b027b89" providerId="ADAL" clId="{164EDF01-9AE8-457B-99EF-B3066172FDE1}" dt="2022-03-14T06:55:11.078" v="91" actId="478"/>
          <ac:picMkLst>
            <pc:docMk/>
            <pc:sldMk cId="2705926738" sldId="2145707274"/>
            <ac:picMk id="41" creationId="{512CBF91-4E05-4CAE-8FF9-7B9D87DBC16B}"/>
          </ac:picMkLst>
        </pc:picChg>
        <pc:picChg chg="del">
          <ac:chgData name="Surbhi Gupta" userId="4cd92b39-496c-4ea1-b8de-864f8b027b89" providerId="ADAL" clId="{164EDF01-9AE8-457B-99EF-B3066172FDE1}" dt="2022-03-14T06:55:11.078" v="91" actId="478"/>
          <ac:picMkLst>
            <pc:docMk/>
            <pc:sldMk cId="2705926738" sldId="2145707274"/>
            <ac:picMk id="42" creationId="{F0BDD0BF-CE0D-4A0E-9D49-DD76CC215BE2}"/>
          </ac:picMkLst>
        </pc:picChg>
        <pc:picChg chg="add mod">
          <ac:chgData name="Surbhi Gupta" userId="4cd92b39-496c-4ea1-b8de-864f8b027b89" providerId="ADAL" clId="{164EDF01-9AE8-457B-99EF-B3066172FDE1}" dt="2022-03-14T19:02:53.649" v="1034" actId="1076"/>
          <ac:picMkLst>
            <pc:docMk/>
            <pc:sldMk cId="2705926738" sldId="2145707274"/>
            <ac:picMk id="1026" creationId="{B00DD22E-9A37-40B4-9192-E393EF01DEE8}"/>
          </ac:picMkLst>
        </pc:picChg>
        <pc:picChg chg="add mod">
          <ac:chgData name="Surbhi Gupta" userId="4cd92b39-496c-4ea1-b8de-864f8b027b89" providerId="ADAL" clId="{164EDF01-9AE8-457B-99EF-B3066172FDE1}" dt="2022-03-14T18:53:11.100" v="982" actId="1076"/>
          <ac:picMkLst>
            <pc:docMk/>
            <pc:sldMk cId="2705926738" sldId="2145707274"/>
            <ac:picMk id="7168" creationId="{276C8A4C-0EA9-4228-AC81-3980D5DFB98C}"/>
          </ac:picMkLst>
        </pc:picChg>
        <pc:picChg chg="add mod">
          <ac:chgData name="Surbhi Gupta" userId="4cd92b39-496c-4ea1-b8de-864f8b027b89" providerId="ADAL" clId="{164EDF01-9AE8-457B-99EF-B3066172FDE1}" dt="2022-03-14T18:53:11.100" v="982" actId="1076"/>
          <ac:picMkLst>
            <pc:docMk/>
            <pc:sldMk cId="2705926738" sldId="2145707274"/>
            <ac:picMk id="7172" creationId="{8EEEBE7D-014C-477F-9067-F5829C98ADB1}"/>
          </ac:picMkLst>
        </pc:picChg>
        <pc:picChg chg="del mod">
          <ac:chgData name="Surbhi Gupta" userId="4cd92b39-496c-4ea1-b8de-864f8b027b89" providerId="ADAL" clId="{164EDF01-9AE8-457B-99EF-B3066172FDE1}" dt="2022-03-14T12:45:54.783" v="342" actId="478"/>
          <ac:picMkLst>
            <pc:docMk/>
            <pc:sldMk cId="2705926738" sldId="2145707274"/>
            <ac:picMk id="7174" creationId="{A04213B0-F124-41DA-B2B7-3DAA93EA6EDD}"/>
          </ac:picMkLst>
        </pc:picChg>
        <pc:picChg chg="add del mod">
          <ac:chgData name="Surbhi Gupta" userId="4cd92b39-496c-4ea1-b8de-864f8b027b89" providerId="ADAL" clId="{164EDF01-9AE8-457B-99EF-B3066172FDE1}" dt="2022-03-14T17:17:28.365" v="703" actId="478"/>
          <ac:picMkLst>
            <pc:docMk/>
            <pc:sldMk cId="2705926738" sldId="2145707274"/>
            <ac:picMk id="7176" creationId="{2D1D3E4D-993D-4182-BC46-1030A49F5F13}"/>
          </ac:picMkLst>
        </pc:picChg>
        <pc:picChg chg="add mod">
          <ac:chgData name="Surbhi Gupta" userId="4cd92b39-496c-4ea1-b8de-864f8b027b89" providerId="ADAL" clId="{164EDF01-9AE8-457B-99EF-B3066172FDE1}" dt="2022-03-14T18:53:11.100" v="982" actId="1076"/>
          <ac:picMkLst>
            <pc:docMk/>
            <pc:sldMk cId="2705926738" sldId="2145707274"/>
            <ac:picMk id="7178" creationId="{1CD58CA5-73DB-4BE5-AF60-D174B6F0A68F}"/>
          </ac:picMkLst>
        </pc:picChg>
        <pc:picChg chg="add mod">
          <ac:chgData name="Surbhi Gupta" userId="4cd92b39-496c-4ea1-b8de-864f8b027b89" providerId="ADAL" clId="{164EDF01-9AE8-457B-99EF-B3066172FDE1}" dt="2022-03-14T17:35:45.274" v="841" actId="1076"/>
          <ac:picMkLst>
            <pc:docMk/>
            <pc:sldMk cId="2705926738" sldId="2145707274"/>
            <ac:picMk id="7179" creationId="{A96C088D-C357-435C-86AF-5A60EF749330}"/>
          </ac:picMkLst>
        </pc:picChg>
        <pc:picChg chg="add mod">
          <ac:chgData name="Surbhi Gupta" userId="4cd92b39-496c-4ea1-b8de-864f8b027b89" providerId="ADAL" clId="{164EDF01-9AE8-457B-99EF-B3066172FDE1}" dt="2022-03-14T19:00:48.730" v="1031" actId="1076"/>
          <ac:picMkLst>
            <pc:docMk/>
            <pc:sldMk cId="2705926738" sldId="2145707274"/>
            <ac:picMk id="7187" creationId="{44577A9B-9B83-46DC-A452-5330220B7D28}"/>
          </ac:picMkLst>
        </pc:picChg>
      </pc:sldChg>
      <pc:sldChg chg="add del">
        <pc:chgData name="Surbhi Gupta" userId="4cd92b39-496c-4ea1-b8de-864f8b027b89" providerId="ADAL" clId="{164EDF01-9AE8-457B-99EF-B3066172FDE1}" dt="2022-03-14T08:24:57.450" v="305" actId="47"/>
        <pc:sldMkLst>
          <pc:docMk/>
          <pc:sldMk cId="3749868779" sldId="2145707275"/>
        </pc:sldMkLst>
      </pc:sldChg>
    </pc:docChg>
  </pc:docChgLst>
  <pc:docChgLst>
    <pc:chgData name="David Warner" userId="S::davidwarner@microsoft.com::51ffa14d-fdfd-4571-a787-ad4b3bb92711" providerId="AD" clId="Web-{222F98BD-81DC-4A5D-A757-6C4DFBFC8E7D}"/>
    <pc:docChg chg="modSld">
      <pc:chgData name="David Warner" userId="S::davidwarner@microsoft.com::51ffa14d-fdfd-4571-a787-ad4b3bb92711" providerId="AD" clId="Web-{222F98BD-81DC-4A5D-A757-6C4DFBFC8E7D}" dt="2022-05-16T15:20:36.991" v="37" actId="20577"/>
      <pc:docMkLst>
        <pc:docMk/>
      </pc:docMkLst>
      <pc:sldChg chg="addSp delSp modSp">
        <pc:chgData name="David Warner" userId="S::davidwarner@microsoft.com::51ffa14d-fdfd-4571-a787-ad4b3bb92711" providerId="AD" clId="Web-{222F98BD-81DC-4A5D-A757-6C4DFBFC8E7D}" dt="2022-05-16T15:20:36.991" v="37" actId="20577"/>
        <pc:sldMkLst>
          <pc:docMk/>
          <pc:sldMk cId="1812315545" sldId="2134805597"/>
        </pc:sldMkLst>
        <pc:spChg chg="del mod">
          <ac:chgData name="David Warner" userId="S::davidwarner@microsoft.com::51ffa14d-fdfd-4571-a787-ad4b3bb92711" providerId="AD" clId="Web-{222F98BD-81DC-4A5D-A757-6C4DFBFC8E7D}" dt="2022-05-16T15:20:29.913" v="31"/>
          <ac:spMkLst>
            <pc:docMk/>
            <pc:sldMk cId="1812315545" sldId="2134805597"/>
            <ac:spMk id="9" creationId="{C25F72F6-B0E3-BB39-FCD1-4F8C513E133B}"/>
          </ac:spMkLst>
        </pc:spChg>
        <pc:spChg chg="mod">
          <ac:chgData name="David Warner" userId="S::davidwarner@microsoft.com::51ffa14d-fdfd-4571-a787-ad4b3bb92711" providerId="AD" clId="Web-{222F98BD-81DC-4A5D-A757-6C4DFBFC8E7D}" dt="2022-05-16T15:20:36.991" v="37" actId="20577"/>
          <ac:spMkLst>
            <pc:docMk/>
            <pc:sldMk cId="1812315545" sldId="2134805597"/>
            <ac:spMk id="10" creationId="{16E1CB8C-122B-4C5A-8724-D74AEC2B5DEC}"/>
          </ac:spMkLst>
        </pc:spChg>
        <pc:picChg chg="add mod modCrop">
          <ac:chgData name="David Warner" userId="S::davidwarner@microsoft.com::51ffa14d-fdfd-4571-a787-ad4b3bb92711" providerId="AD" clId="Web-{222F98BD-81DC-4A5D-A757-6C4DFBFC8E7D}" dt="2022-05-16T15:19:31.223" v="11"/>
          <ac:picMkLst>
            <pc:docMk/>
            <pc:sldMk cId="1812315545" sldId="2134805597"/>
            <ac:picMk id="2" creationId="{FC60F5A1-39AF-6BC5-71E3-8175A500900B}"/>
          </ac:picMkLst>
        </pc:picChg>
        <pc:picChg chg="del">
          <ac:chgData name="David Warner" userId="S::davidwarner@microsoft.com::51ffa14d-fdfd-4571-a787-ad4b3bb92711" providerId="AD" clId="Web-{222F98BD-81DC-4A5D-A757-6C4DFBFC8E7D}" dt="2022-05-16T15:19:10.457" v="6"/>
          <ac:picMkLst>
            <pc:docMk/>
            <pc:sldMk cId="1812315545" sldId="2134805597"/>
            <ac:picMk id="4" creationId="{0B1EC3C8-F369-8AC9-D832-AC567D8C647B}"/>
          </ac:picMkLst>
        </pc:picChg>
      </pc:sldChg>
    </pc:docChg>
  </pc:docChgLst>
  <pc:docChgLst>
    <pc:chgData name="Mikael Svenson" userId="965d4e6a-fd22-4d0b-8bb9-2315d7bb356c" providerId="ADAL" clId="{42139A22-9D62-4435-A878-5D490779A74A}"/>
    <pc:docChg chg="custSel modSld">
      <pc:chgData name="Mikael Svenson" userId="965d4e6a-fd22-4d0b-8bb9-2315d7bb356c" providerId="ADAL" clId="{42139A22-9D62-4435-A878-5D490779A74A}" dt="2021-07-14T18:21:31.912" v="223" actId="1076"/>
      <pc:docMkLst>
        <pc:docMk/>
      </pc:docMkLst>
      <pc:sldChg chg="delSp modSp mod">
        <pc:chgData name="Mikael Svenson" userId="965d4e6a-fd22-4d0b-8bb9-2315d7bb356c" providerId="ADAL" clId="{42139A22-9D62-4435-A878-5D490779A74A}" dt="2021-07-14T18:21:31.912" v="223" actId="1076"/>
        <pc:sldMkLst>
          <pc:docMk/>
          <pc:sldMk cId="2925091645" sldId="2076136308"/>
        </pc:sldMkLst>
        <pc:spChg chg="mod">
          <ac:chgData name="Mikael Svenson" userId="965d4e6a-fd22-4d0b-8bb9-2315d7bb356c" providerId="ADAL" clId="{42139A22-9D62-4435-A878-5D490779A74A}" dt="2021-07-14T18:21:27.772" v="222" actId="20577"/>
          <ac:spMkLst>
            <pc:docMk/>
            <pc:sldMk cId="2925091645" sldId="2076136308"/>
            <ac:spMk id="3" creationId="{CBDC9C38-872E-4048-96FE-C321FEF21EC1}"/>
          </ac:spMkLst>
        </pc:spChg>
        <pc:spChg chg="del">
          <ac:chgData name="Mikael Svenson" userId="965d4e6a-fd22-4d0b-8bb9-2315d7bb356c" providerId="ADAL" clId="{42139A22-9D62-4435-A878-5D490779A74A}" dt="2021-07-14T18:18:02.499" v="0" actId="478"/>
          <ac:spMkLst>
            <pc:docMk/>
            <pc:sldMk cId="2925091645" sldId="2076136308"/>
            <ac:spMk id="5" creationId="{F8C64CE7-8943-48CA-8701-7D6E3D695E45}"/>
          </ac:spMkLst>
        </pc:spChg>
        <pc:picChg chg="mod">
          <ac:chgData name="Mikael Svenson" userId="965d4e6a-fd22-4d0b-8bb9-2315d7bb356c" providerId="ADAL" clId="{42139A22-9D62-4435-A878-5D490779A74A}" dt="2021-07-14T18:21:31.912" v="223"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0DC13DFA-C15E-47CE-A70E-0A14322EF7F1}"/>
    <pc:docChg chg="modSld">
      <pc:chgData name="David Warner" userId="S::david_dwarnerii.com#ext#@microsoft.onmicrosoft.com::acafcf14-4098-4a83-9425-e73571277a06" providerId="AD" clId="Web-{0DC13DFA-C15E-47CE-A70E-0A14322EF7F1}" dt="2022-03-07T19:35:33.048" v="33"/>
      <pc:docMkLst>
        <pc:docMk/>
      </pc:docMkLst>
      <pc:sldChg chg="addSp delSp modSp">
        <pc:chgData name="David Warner" userId="S::david_dwarnerii.com#ext#@microsoft.onmicrosoft.com::acafcf14-4098-4a83-9425-e73571277a06" providerId="AD" clId="Web-{0DC13DFA-C15E-47CE-A70E-0A14322EF7F1}" dt="2022-03-07T19:35:33.048" v="33"/>
        <pc:sldMkLst>
          <pc:docMk/>
          <pc:sldMk cId="1812315545" sldId="2134805597"/>
        </pc:sldMkLst>
        <pc:spChg chg="mod">
          <ac:chgData name="David Warner" userId="S::david_dwarnerii.com#ext#@microsoft.onmicrosoft.com::acafcf14-4098-4a83-9425-e73571277a06" providerId="AD" clId="Web-{0DC13DFA-C15E-47CE-A70E-0A14322EF7F1}" dt="2022-03-07T19:34:52.641" v="26"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0DC13DFA-C15E-47CE-A70E-0A14322EF7F1}" dt="2022-03-07T19:34:39.515" v="1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0DC13DFA-C15E-47CE-A70E-0A14322EF7F1}" dt="2022-03-07T19:35:11.797" v="27"/>
          <ac:picMkLst>
            <pc:docMk/>
            <pc:sldMk cId="1812315545" sldId="2134805597"/>
            <ac:picMk id="2" creationId="{3A84E50C-FD72-4E6E-A6C6-E037B9D2D9F6}"/>
          </ac:picMkLst>
        </pc:picChg>
        <pc:picChg chg="add mod modCrop">
          <ac:chgData name="David Warner" userId="S::david_dwarnerii.com#ext#@microsoft.onmicrosoft.com::acafcf14-4098-4a83-9425-e73571277a06" providerId="AD" clId="Web-{0DC13DFA-C15E-47CE-A70E-0A14322EF7F1}" dt="2022-03-07T19:35:33.048" v="33"/>
          <ac:picMkLst>
            <pc:docMk/>
            <pc:sldMk cId="1812315545" sldId="2134805597"/>
            <ac:picMk id="3" creationId="{31F6F9B6-112C-4035-A5BB-AF70078CD201}"/>
          </ac:picMkLst>
        </pc:picChg>
      </pc:sldChg>
    </pc:docChg>
  </pc:docChgLst>
  <pc:docChgLst>
    <pc:chgData name="Sébastien Levert" userId="ece773f4-084f-4e66-97d9-a9d066f2d75d" providerId="ADAL" clId="{4AA211FA-73CD-4018-91EE-4DBA9E87EA22}"/>
    <pc:docChg chg="custSel modSld">
      <pc:chgData name="Sébastien Levert" userId="ece773f4-084f-4e66-97d9-a9d066f2d75d" providerId="ADAL" clId="{4AA211FA-73CD-4018-91EE-4DBA9E87EA22}" dt="2021-11-30T15:56:07.842" v="3" actId="1076"/>
      <pc:docMkLst>
        <pc:docMk/>
      </pc:docMkLst>
      <pc:sldChg chg="addSp delSp modSp mod">
        <pc:chgData name="Sébastien Levert" userId="ece773f4-084f-4e66-97d9-a9d066f2d75d" providerId="ADAL" clId="{4AA211FA-73CD-4018-91EE-4DBA9E87EA22}" dt="2021-11-30T15:56:07.842" v="3" actId="1076"/>
        <pc:sldMkLst>
          <pc:docMk/>
          <pc:sldMk cId="4046856784" sldId="2134805599"/>
        </pc:sldMkLst>
        <pc:spChg chg="del">
          <ac:chgData name="Sébastien Levert" userId="ece773f4-084f-4e66-97d9-a9d066f2d75d" providerId="ADAL" clId="{4AA211FA-73CD-4018-91EE-4DBA9E87EA22}" dt="2021-11-30T15:55:46.788" v="0" actId="478"/>
          <ac:spMkLst>
            <pc:docMk/>
            <pc:sldMk cId="4046856784" sldId="2134805599"/>
            <ac:spMk id="2" creationId="{BA203BF0-85A4-4DFD-8BF5-FCC16D2EAB49}"/>
          </ac:spMkLst>
        </pc:spChg>
        <pc:picChg chg="add mod">
          <ac:chgData name="Sébastien Levert" userId="ece773f4-084f-4e66-97d9-a9d066f2d75d" providerId="ADAL" clId="{4AA211FA-73CD-4018-91EE-4DBA9E87EA22}" dt="2021-11-30T15:56:07.842" v="3" actId="1076"/>
          <ac:picMkLst>
            <pc:docMk/>
            <pc:sldMk cId="4046856784" sldId="2134805599"/>
            <ac:picMk id="4" creationId="{F72FC086-DF7D-4B8E-859D-5186291F4DDB}"/>
          </ac:picMkLst>
        </pc:picChg>
      </pc:sldChg>
    </pc:docChg>
  </pc:docChgLst>
  <pc:docChgLst>
    <pc:chgData name="Vesa Juvonen" userId="c7243be1-99a3-4752-ab2a-0cf698cf8236" providerId="ADAL" clId="{28DB85B9-0124-4571-A752-675CD8CDF79C}"/>
    <pc:docChg chg="undo custSel modSld">
      <pc:chgData name="Vesa Juvonen" userId="c7243be1-99a3-4752-ab2a-0cf698cf8236" providerId="ADAL" clId="{28DB85B9-0124-4571-A752-675CD8CDF79C}" dt="2021-09-13T09:33:11.817" v="171" actId="1076"/>
      <pc:docMkLst>
        <pc:docMk/>
      </pc:docMkLst>
      <pc:sldChg chg="modSp mod">
        <pc:chgData name="Vesa Juvonen" userId="c7243be1-99a3-4752-ab2a-0cf698cf8236" providerId="ADAL" clId="{28DB85B9-0124-4571-A752-675CD8CDF79C}" dt="2021-09-13T09:33:11.817" v="171" actId="1076"/>
        <pc:sldMkLst>
          <pc:docMk/>
          <pc:sldMk cId="10702720" sldId="2079"/>
        </pc:sldMkLst>
        <pc:spChg chg="mod">
          <ac:chgData name="Vesa Juvonen" userId="c7243be1-99a3-4752-ab2a-0cf698cf8236" providerId="ADAL" clId="{28DB85B9-0124-4571-A752-675CD8CDF79C}" dt="2021-09-13T09:33:06.918" v="170" actId="1076"/>
          <ac:spMkLst>
            <pc:docMk/>
            <pc:sldMk cId="10702720" sldId="2079"/>
            <ac:spMk id="5" creationId="{00000000-0000-0000-0000-000000000000}"/>
          </ac:spMkLst>
        </pc:spChg>
        <pc:spChg chg="mod">
          <ac:chgData name="Vesa Juvonen" userId="c7243be1-99a3-4752-ab2a-0cf698cf8236" providerId="ADAL" clId="{28DB85B9-0124-4571-A752-675CD8CDF79C}" dt="2021-09-13T09:33:11.817" v="171" actId="1076"/>
          <ac:spMkLst>
            <pc:docMk/>
            <pc:sldMk cId="10702720" sldId="2079"/>
            <ac:spMk id="8" creationId="{00000000-0000-0000-0000-000000000000}"/>
          </ac:spMkLst>
        </pc:spChg>
      </pc:sldChg>
    </pc:docChg>
  </pc:docChgLst>
  <pc:docChgLst>
    <pc:chgData name="Surbhi Gupta" userId="4cd92b39-496c-4ea1-b8de-864f8b027b89" providerId="ADAL" clId="{38CF5596-8E1C-4FC6-87D2-31FAE9A9EAC4}"/>
    <pc:docChg chg="custSel modSld">
      <pc:chgData name="Surbhi Gupta" userId="4cd92b39-496c-4ea1-b8de-864f8b027b89" providerId="ADAL" clId="{38CF5596-8E1C-4FC6-87D2-31FAE9A9EAC4}" dt="2022-05-17T14:49:17.664" v="159" actId="20577"/>
      <pc:docMkLst>
        <pc:docMk/>
      </pc:docMkLst>
      <pc:sldChg chg="addSp delSp modSp mod modNotesTx">
        <pc:chgData name="Surbhi Gupta" userId="4cd92b39-496c-4ea1-b8de-864f8b027b89" providerId="ADAL" clId="{38CF5596-8E1C-4FC6-87D2-31FAE9A9EAC4}" dt="2022-05-17T14:49:17.664" v="159" actId="20577"/>
        <pc:sldMkLst>
          <pc:docMk/>
          <pc:sldMk cId="1247101359" sldId="2145707276"/>
        </pc:sldMkLst>
        <pc:spChg chg="mod">
          <ac:chgData name="Surbhi Gupta" userId="4cd92b39-496c-4ea1-b8de-864f8b027b89" providerId="ADAL" clId="{38CF5596-8E1C-4FC6-87D2-31FAE9A9EAC4}" dt="2022-05-17T08:04:35.381" v="2" actId="14100"/>
          <ac:spMkLst>
            <pc:docMk/>
            <pc:sldMk cId="1247101359" sldId="2145707276"/>
            <ac:spMk id="4" creationId="{2D5DF0A0-0324-B8A6-D88A-2EF45BC1E047}"/>
          </ac:spMkLst>
        </pc:spChg>
        <pc:spChg chg="del">
          <ac:chgData name="Surbhi Gupta" userId="4cd92b39-496c-4ea1-b8de-864f8b027b89" providerId="ADAL" clId="{38CF5596-8E1C-4FC6-87D2-31FAE9A9EAC4}" dt="2022-05-17T08:06:57.041" v="13" actId="478"/>
          <ac:spMkLst>
            <pc:docMk/>
            <pc:sldMk cId="1247101359" sldId="2145707276"/>
            <ac:spMk id="25" creationId="{D726DBCA-49A8-EE0F-A97A-58D6B36DCD12}"/>
          </ac:spMkLst>
        </pc:spChg>
        <pc:spChg chg="del">
          <ac:chgData name="Surbhi Gupta" userId="4cd92b39-496c-4ea1-b8de-864f8b027b89" providerId="ADAL" clId="{38CF5596-8E1C-4FC6-87D2-31FAE9A9EAC4}" dt="2022-05-17T08:06:56.313" v="12" actId="478"/>
          <ac:spMkLst>
            <pc:docMk/>
            <pc:sldMk cId="1247101359" sldId="2145707276"/>
            <ac:spMk id="27" creationId="{69D4ED63-A692-8B11-F787-7A5C2F238C35}"/>
          </ac:spMkLst>
        </pc:spChg>
        <pc:spChg chg="mod">
          <ac:chgData name="Surbhi Gupta" userId="4cd92b39-496c-4ea1-b8de-864f8b027b89" providerId="ADAL" clId="{38CF5596-8E1C-4FC6-87D2-31FAE9A9EAC4}" dt="2022-05-17T09:28:33.330" v="151" actId="20577"/>
          <ac:spMkLst>
            <pc:docMk/>
            <pc:sldMk cId="1247101359" sldId="2145707276"/>
            <ac:spMk id="33" creationId="{94DB5CBE-95AD-4FC6-8C7B-739B6EB97627}"/>
          </ac:spMkLst>
        </pc:spChg>
        <pc:spChg chg="mod ord">
          <ac:chgData name="Surbhi Gupta" userId="4cd92b39-496c-4ea1-b8de-864f8b027b89" providerId="ADAL" clId="{38CF5596-8E1C-4FC6-87D2-31FAE9A9EAC4}" dt="2022-05-17T08:07:02.882" v="15" actId="1076"/>
          <ac:spMkLst>
            <pc:docMk/>
            <pc:sldMk cId="1247101359" sldId="2145707276"/>
            <ac:spMk id="36" creationId="{042B4662-4D2E-67B8-FC87-40DF3A293DDE}"/>
          </ac:spMkLst>
        </pc:spChg>
        <pc:spChg chg="mod">
          <ac:chgData name="Surbhi Gupta" userId="4cd92b39-496c-4ea1-b8de-864f8b027b89" providerId="ADAL" clId="{38CF5596-8E1C-4FC6-87D2-31FAE9A9EAC4}" dt="2022-05-17T08:07:24.112" v="26" actId="20577"/>
          <ac:spMkLst>
            <pc:docMk/>
            <pc:sldMk cId="1247101359" sldId="2145707276"/>
            <ac:spMk id="39" creationId="{88507CB0-14BD-F9C6-3E87-627240967300}"/>
          </ac:spMkLst>
        </pc:spChg>
        <pc:picChg chg="del">
          <ac:chgData name="Surbhi Gupta" userId="4cd92b39-496c-4ea1-b8de-864f8b027b89" providerId="ADAL" clId="{38CF5596-8E1C-4FC6-87D2-31FAE9A9EAC4}" dt="2022-05-17T08:06:23.042" v="3" actId="478"/>
          <ac:picMkLst>
            <pc:docMk/>
            <pc:sldMk cId="1247101359" sldId="2145707276"/>
            <ac:picMk id="7" creationId="{40395639-6ED4-C51A-253C-9B83FC25668C}"/>
          </ac:picMkLst>
        </pc:picChg>
        <pc:picChg chg="add mod modCrop">
          <ac:chgData name="Surbhi Gupta" userId="4cd92b39-496c-4ea1-b8de-864f8b027b89" providerId="ADAL" clId="{38CF5596-8E1C-4FC6-87D2-31FAE9A9EAC4}" dt="2022-05-17T08:07:16.501" v="17" actId="1076"/>
          <ac:picMkLst>
            <pc:docMk/>
            <pc:sldMk cId="1247101359" sldId="2145707276"/>
            <ac:picMk id="14" creationId="{2B7F012D-938C-123A-EFA3-CFEB7962096B}"/>
          </ac:picMkLst>
        </pc:picChg>
      </pc:sldChg>
    </pc:docChg>
  </pc:docChgLst>
  <pc:docChgLst>
    <pc:chgData name="Patrick Rodgers" userId="d219dede-d6b3-4097-a769-454d84f039e8" providerId="ADAL" clId="{85C9D456-18A9-40B2-8A7C-8A4B946748E3}"/>
    <pc:docChg chg="undo custSel modSld">
      <pc:chgData name="Patrick Rodgers" userId="d219dede-d6b3-4097-a769-454d84f039e8" providerId="ADAL" clId="{85C9D456-18A9-40B2-8A7C-8A4B946748E3}" dt="2021-06-03T13:42:22.571" v="45" actId="6549"/>
      <pc:docMkLst>
        <pc:docMk/>
      </pc:docMkLst>
      <pc:sldChg chg="modSp mod">
        <pc:chgData name="Patrick Rodgers" userId="d219dede-d6b3-4097-a769-454d84f039e8" providerId="ADAL" clId="{85C9D456-18A9-40B2-8A7C-8A4B946748E3}" dt="2021-06-03T13:42:22.571" v="45" actId="6549"/>
        <pc:sldMkLst>
          <pc:docMk/>
          <pc:sldMk cId="10702720" sldId="2079"/>
        </pc:sldMkLst>
        <pc:spChg chg="mod">
          <ac:chgData name="Patrick Rodgers" userId="d219dede-d6b3-4097-a769-454d84f039e8" providerId="ADAL" clId="{85C9D456-18A9-40B2-8A7C-8A4B946748E3}" dt="2021-06-03T13:42:22.571" v="45" actId="6549"/>
          <ac:spMkLst>
            <pc:docMk/>
            <pc:sldMk cId="10702720" sldId="2079"/>
            <ac:spMk id="8" creationId="{00000000-0000-0000-0000-000000000000}"/>
          </ac:spMkLst>
        </pc:spChg>
      </pc:sldChg>
      <pc:sldChg chg="modSp mod">
        <pc:chgData name="Patrick Rodgers" userId="d219dede-d6b3-4097-a769-454d84f039e8" providerId="ADAL" clId="{85C9D456-18A9-40B2-8A7C-8A4B946748E3}" dt="2021-06-03T13:42:01.707" v="41" actId="20577"/>
        <pc:sldMkLst>
          <pc:docMk/>
          <pc:sldMk cId="778883926" sldId="2076136264"/>
        </pc:sldMkLst>
        <pc:spChg chg="mod">
          <ac:chgData name="Patrick Rodgers" userId="d219dede-d6b3-4097-a769-454d84f039e8" providerId="ADAL" clId="{85C9D456-18A9-40B2-8A7C-8A4B946748E3}" dt="2021-06-03T13:42:01.707" v="41" actId="20577"/>
          <ac:spMkLst>
            <pc:docMk/>
            <pc:sldMk cId="778883926" sldId="2076136264"/>
            <ac:spMk id="14" creationId="{953584C8-8734-42EA-AD16-6AA2B405D249}"/>
          </ac:spMkLst>
        </pc:spChg>
      </pc:sldChg>
    </pc:docChg>
  </pc:docChgLst>
  <pc:docChgLst>
    <pc:chgData name="Wajeed Shaikh" userId="943a82b8-fdb9-4dbf-aa6c-31e37bb9aed6" providerId="ADAL" clId="{F5F9E648-DD35-4AE7-BF88-3F0E7F574409}"/>
    <pc:docChg chg="undo custSel modSld">
      <pc:chgData name="Wajeed Shaikh" userId="943a82b8-fdb9-4dbf-aa6c-31e37bb9aed6" providerId="ADAL" clId="{F5F9E648-DD35-4AE7-BF88-3F0E7F574409}" dt="2022-05-31T11:23:44.401" v="942" actId="6549"/>
      <pc:docMkLst>
        <pc:docMk/>
      </pc:docMkLst>
      <pc:sldChg chg="addSp modSp mod modNotesTx">
        <pc:chgData name="Wajeed Shaikh" userId="943a82b8-fdb9-4dbf-aa6c-31e37bb9aed6" providerId="ADAL" clId="{F5F9E648-DD35-4AE7-BF88-3F0E7F574409}" dt="2022-05-31T11:23:44.401" v="942" actId="6549"/>
        <pc:sldMkLst>
          <pc:docMk/>
          <pc:sldMk cId="1247101359" sldId="2145707276"/>
        </pc:sldMkLst>
        <pc:spChg chg="add mod">
          <ac:chgData name="Wajeed Shaikh" userId="943a82b8-fdb9-4dbf-aa6c-31e37bb9aed6" providerId="ADAL" clId="{F5F9E648-DD35-4AE7-BF88-3F0E7F574409}" dt="2022-05-31T11:15:26.406" v="517" actId="6549"/>
          <ac:spMkLst>
            <pc:docMk/>
            <pc:sldMk cId="1247101359" sldId="2145707276"/>
            <ac:spMk id="40" creationId="{B7C19D74-2CF1-3DAE-826F-C06A033F58FB}"/>
          </ac:spMkLst>
        </pc:spChg>
        <pc:picChg chg="add mod">
          <ac:chgData name="Wajeed Shaikh" userId="943a82b8-fdb9-4dbf-aa6c-31e37bb9aed6" providerId="ADAL" clId="{F5F9E648-DD35-4AE7-BF88-3F0E7F574409}" dt="2022-05-31T11:14:37.399" v="493" actId="1076"/>
          <ac:picMkLst>
            <pc:docMk/>
            <pc:sldMk cId="1247101359" sldId="2145707276"/>
            <ac:picMk id="1026" creationId="{C26C22D5-4AAB-461E-7E4F-994DACEA2372}"/>
          </ac:picMkLst>
        </pc:picChg>
      </pc:sldChg>
    </pc:docChg>
  </pc:docChgLst>
  <pc:docChgLst>
    <pc:chgData name="John Nguyen" userId="S::jonguy@microsoft.com::6ac39824-e38f-4f85-b9d5-dbf74e263032" providerId="AD" clId="Web-{06797E0A-DADB-FA85-37D0-5A262E3B0D87}"/>
    <pc:docChg chg="modSld">
      <pc:chgData name="John Nguyen" userId="S::jonguy@microsoft.com::6ac39824-e38f-4f85-b9d5-dbf74e263032" providerId="AD" clId="Web-{06797E0A-DADB-FA85-37D0-5A262E3B0D87}" dt="2022-02-28T23:52:57.244" v="11" actId="20577"/>
      <pc:docMkLst>
        <pc:docMk/>
      </pc:docMkLst>
      <pc:sldChg chg="modSp">
        <pc:chgData name="John Nguyen" userId="S::jonguy@microsoft.com::6ac39824-e38f-4f85-b9d5-dbf74e263032" providerId="AD" clId="Web-{06797E0A-DADB-FA85-37D0-5A262E3B0D87}" dt="2022-02-28T23:52:57.244" v="11" actId="20577"/>
        <pc:sldMkLst>
          <pc:docMk/>
          <pc:sldMk cId="3452186815" sldId="2134805611"/>
        </pc:sldMkLst>
        <pc:spChg chg="mod">
          <ac:chgData name="John Nguyen" userId="S::jonguy@microsoft.com::6ac39824-e38f-4f85-b9d5-dbf74e263032" providerId="AD" clId="Web-{06797E0A-DADB-FA85-37D0-5A262E3B0D87}" dt="2022-02-28T23:52:57.244" v="11" actId="20577"/>
          <ac:spMkLst>
            <pc:docMk/>
            <pc:sldMk cId="3452186815" sldId="2134805611"/>
            <ac:spMk id="12" creationId="{24EC370B-AF62-4FF0-9567-91771F6DF07D}"/>
          </ac:spMkLst>
        </pc:spChg>
      </pc:sldChg>
    </pc:docChg>
  </pc:docChgLst>
  <pc:docChgLst>
    <pc:chgData name="Vesa Juvonen" userId="c7243be1-99a3-4752-ab2a-0cf698cf8236" providerId="ADAL" clId="{C2E74028-536A-4231-9B15-086C4F2BD17E}"/>
    <pc:docChg chg="undo custSel addSld delSld modSld sldOrd modSection">
      <pc:chgData name="Vesa Juvonen" userId="c7243be1-99a3-4752-ab2a-0cf698cf8236" providerId="ADAL" clId="{C2E74028-536A-4231-9B15-086C4F2BD17E}" dt="2021-04-22T15:04:08.422" v="1052" actId="20577"/>
      <pc:docMkLst>
        <pc:docMk/>
      </pc:docMkLst>
      <pc:sldChg chg="addSp delSp modSp mod ord">
        <pc:chgData name="Vesa Juvonen" userId="c7243be1-99a3-4752-ab2a-0cf698cf8236" providerId="ADAL" clId="{C2E74028-536A-4231-9B15-086C4F2BD17E}" dt="2021-04-22T10:26:07.770" v="634" actId="1076"/>
        <pc:sldMkLst>
          <pc:docMk/>
          <pc:sldMk cId="2974719989" sldId="267"/>
        </pc:sldMkLst>
        <pc:spChg chg="mod">
          <ac:chgData name="Vesa Juvonen" userId="c7243be1-99a3-4752-ab2a-0cf698cf8236" providerId="ADAL" clId="{C2E74028-536A-4231-9B15-086C4F2BD17E}" dt="2021-04-22T10:25:09.001" v="594" actId="20577"/>
          <ac:spMkLst>
            <pc:docMk/>
            <pc:sldMk cId="2974719989" sldId="267"/>
            <ac:spMk id="3" creationId="{00000000-0000-0000-0000-000000000000}"/>
          </ac:spMkLst>
        </pc:spChg>
        <pc:spChg chg="add del">
          <ac:chgData name="Vesa Juvonen" userId="c7243be1-99a3-4752-ab2a-0cf698cf8236" providerId="ADAL" clId="{C2E74028-536A-4231-9B15-086C4F2BD17E}" dt="2021-04-22T10:24:26.908" v="504" actId="478"/>
          <ac:spMkLst>
            <pc:docMk/>
            <pc:sldMk cId="2974719989" sldId="267"/>
            <ac:spMk id="7" creationId="{9608E1B0-D477-4E6B-8407-31C77D4A899F}"/>
          </ac:spMkLst>
        </pc:spChg>
        <pc:spChg chg="add mod">
          <ac:chgData name="Vesa Juvonen" userId="c7243be1-99a3-4752-ab2a-0cf698cf8236" providerId="ADAL" clId="{C2E74028-536A-4231-9B15-086C4F2BD17E}" dt="2021-04-22T10:26:07.770" v="634" actId="1076"/>
          <ac:spMkLst>
            <pc:docMk/>
            <pc:sldMk cId="2974719989" sldId="267"/>
            <ac:spMk id="8" creationId="{88A2C9A0-4E2A-4CC0-91E5-9234F229F387}"/>
          </ac:spMkLst>
        </pc:spChg>
      </pc:sldChg>
      <pc:sldChg chg="modSp mod">
        <pc:chgData name="Vesa Juvonen" userId="c7243be1-99a3-4752-ab2a-0cf698cf8236" providerId="ADAL" clId="{C2E74028-536A-4231-9B15-086C4F2BD17E}" dt="2021-04-19T18:17:16.718" v="305" actId="20577"/>
        <pc:sldMkLst>
          <pc:docMk/>
          <pc:sldMk cId="2967945684" sldId="277"/>
        </pc:sldMkLst>
        <pc:spChg chg="mod">
          <ac:chgData name="Vesa Juvonen" userId="c7243be1-99a3-4752-ab2a-0cf698cf8236" providerId="ADAL" clId="{C2E74028-536A-4231-9B15-086C4F2BD17E}" dt="2021-04-19T18:17:16.718" v="305" actId="20577"/>
          <ac:spMkLst>
            <pc:docMk/>
            <pc:sldMk cId="2967945684" sldId="277"/>
            <ac:spMk id="4" creationId="{A04E16D6-6682-4068-BF11-BA8E4E8E1BBC}"/>
          </ac:spMkLst>
        </pc:spChg>
      </pc:sldChg>
      <pc:sldChg chg="modSp mod">
        <pc:chgData name="Vesa Juvonen" userId="c7243be1-99a3-4752-ab2a-0cf698cf8236" providerId="ADAL" clId="{C2E74028-536A-4231-9B15-086C4F2BD17E}" dt="2021-04-19T18:05:49.796" v="4" actId="20577"/>
        <pc:sldMkLst>
          <pc:docMk/>
          <pc:sldMk cId="287163252" sldId="1567"/>
        </pc:sldMkLst>
        <pc:spChg chg="mod">
          <ac:chgData name="Vesa Juvonen" userId="c7243be1-99a3-4752-ab2a-0cf698cf8236" providerId="ADAL" clId="{C2E74028-536A-4231-9B15-086C4F2BD17E}" dt="2021-04-19T18:05:49.796" v="4" actId="20577"/>
          <ac:spMkLst>
            <pc:docMk/>
            <pc:sldMk cId="287163252" sldId="1567"/>
            <ac:spMk id="8" creationId="{00000000-0000-0000-0000-000000000000}"/>
          </ac:spMkLst>
        </pc:spChg>
      </pc:sldChg>
      <pc:sldChg chg="modSp mod">
        <pc:chgData name="Vesa Juvonen" userId="c7243be1-99a3-4752-ab2a-0cf698cf8236" providerId="ADAL" clId="{C2E74028-536A-4231-9B15-086C4F2BD17E}" dt="2021-04-22T15:04:08.422" v="1052" actId="20577"/>
        <pc:sldMkLst>
          <pc:docMk/>
          <pc:sldMk cId="2773584698" sldId="1621"/>
        </pc:sldMkLst>
        <pc:spChg chg="mod">
          <ac:chgData name="Vesa Juvonen" userId="c7243be1-99a3-4752-ab2a-0cf698cf8236" providerId="ADAL" clId="{C2E74028-536A-4231-9B15-086C4F2BD17E}" dt="2021-04-22T15:04:08.422" v="1052" actId="20577"/>
          <ac:spMkLst>
            <pc:docMk/>
            <pc:sldMk cId="2773584698" sldId="1621"/>
            <ac:spMk id="8" creationId="{510152D6-CA11-4727-A0AA-D61C86EEB686}"/>
          </ac:spMkLst>
        </pc:spChg>
      </pc:sldChg>
      <pc:sldChg chg="addSp mod">
        <pc:chgData name="Vesa Juvonen" userId="c7243be1-99a3-4752-ab2a-0cf698cf8236" providerId="ADAL" clId="{C2E74028-536A-4231-9B15-086C4F2BD17E}" dt="2021-04-19T18:08:00.360" v="29" actId="22"/>
        <pc:sldMkLst>
          <pc:docMk/>
          <pc:sldMk cId="2877399898" sldId="1623"/>
        </pc:sldMkLst>
        <pc:spChg chg="add">
          <ac:chgData name="Vesa Juvonen" userId="c7243be1-99a3-4752-ab2a-0cf698cf8236" providerId="ADAL" clId="{C2E74028-536A-4231-9B15-086C4F2BD17E}" dt="2021-04-19T18:08:00.360" v="29" actId="22"/>
          <ac:spMkLst>
            <pc:docMk/>
            <pc:sldMk cId="2877399898" sldId="1623"/>
            <ac:spMk id="20" creationId="{BCBC141C-B4C4-4616-A633-17C863C0CA3F}"/>
          </ac:spMkLst>
        </pc:spChg>
      </pc:sldChg>
      <pc:sldChg chg="addSp mod">
        <pc:chgData name="Vesa Juvonen" userId="c7243be1-99a3-4752-ab2a-0cf698cf8236" providerId="ADAL" clId="{C2E74028-536A-4231-9B15-086C4F2BD17E}" dt="2021-04-19T18:08:02.231" v="30" actId="22"/>
        <pc:sldMkLst>
          <pc:docMk/>
          <pc:sldMk cId="2253365439" sldId="1642"/>
        </pc:sldMkLst>
        <pc:spChg chg="add">
          <ac:chgData name="Vesa Juvonen" userId="c7243be1-99a3-4752-ab2a-0cf698cf8236" providerId="ADAL" clId="{C2E74028-536A-4231-9B15-086C4F2BD17E}" dt="2021-04-19T18:08:02.231" v="30" actId="22"/>
          <ac:spMkLst>
            <pc:docMk/>
            <pc:sldMk cId="2253365439" sldId="1642"/>
            <ac:spMk id="4" creationId="{4CB6218E-A086-491F-BF69-70DD2C75A1BB}"/>
          </ac:spMkLst>
        </pc:spChg>
      </pc:sldChg>
      <pc:sldChg chg="addSp delSp modSp mod">
        <pc:chgData name="Vesa Juvonen" userId="c7243be1-99a3-4752-ab2a-0cf698cf8236" providerId="ADAL" clId="{C2E74028-536A-4231-9B15-086C4F2BD17E}" dt="2021-04-22T10:20:59.209" v="327" actId="6549"/>
        <pc:sldMkLst>
          <pc:docMk/>
          <pc:sldMk cId="10702720" sldId="2079"/>
        </pc:sldMkLst>
        <pc:spChg chg="mod">
          <ac:chgData name="Vesa Juvonen" userId="c7243be1-99a3-4752-ab2a-0cf698cf8236" providerId="ADAL" clId="{C2E74028-536A-4231-9B15-086C4F2BD17E}" dt="2021-04-22T10:20:59.209" v="327" actId="6549"/>
          <ac:spMkLst>
            <pc:docMk/>
            <pc:sldMk cId="10702720" sldId="2079"/>
            <ac:spMk id="8" creationId="{00000000-0000-0000-0000-000000000000}"/>
          </ac:spMkLst>
        </pc:spChg>
        <pc:picChg chg="add mod">
          <ac:chgData name="Vesa Juvonen" userId="c7243be1-99a3-4752-ab2a-0cf698cf8236" providerId="ADAL" clId="{C2E74028-536A-4231-9B15-086C4F2BD17E}" dt="2021-04-19T18:18:40.863" v="325" actId="1076"/>
          <ac:picMkLst>
            <pc:docMk/>
            <pc:sldMk cId="10702720" sldId="2079"/>
            <ac:picMk id="2" creationId="{64DE40F6-4E81-4FCA-8554-23A40264FA7A}"/>
          </ac:picMkLst>
        </pc:picChg>
        <pc:picChg chg="add mod">
          <ac:chgData name="Vesa Juvonen" userId="c7243be1-99a3-4752-ab2a-0cf698cf8236" providerId="ADAL" clId="{C2E74028-536A-4231-9B15-086C4F2BD17E}" dt="2021-04-19T18:18:31.571" v="320" actId="1076"/>
          <ac:picMkLst>
            <pc:docMk/>
            <pc:sldMk cId="10702720" sldId="2079"/>
            <ac:picMk id="4" creationId="{4F23A917-0AC8-4EED-B836-BC2D7A352096}"/>
          </ac:picMkLst>
        </pc:picChg>
        <pc:picChg chg="del">
          <ac:chgData name="Vesa Juvonen" userId="c7243be1-99a3-4752-ab2a-0cf698cf8236" providerId="ADAL" clId="{C2E74028-536A-4231-9B15-086C4F2BD17E}" dt="2021-04-19T18:18:25.397" v="316" actId="478"/>
          <ac:picMkLst>
            <pc:docMk/>
            <pc:sldMk cId="10702720" sldId="2079"/>
            <ac:picMk id="1030" creationId="{E4676B73-FD6F-4498-BC7F-5F565164B569}"/>
          </ac:picMkLst>
        </pc:picChg>
        <pc:picChg chg="del">
          <ac:chgData name="Vesa Juvonen" userId="c7243be1-99a3-4752-ab2a-0cf698cf8236" providerId="ADAL" clId="{C2E74028-536A-4231-9B15-086C4F2BD17E}" dt="2021-04-19T18:18:25.397" v="316" actId="478"/>
          <ac:picMkLst>
            <pc:docMk/>
            <pc:sldMk cId="10702720" sldId="2079"/>
            <ac:picMk id="1032" creationId="{F7CBFF6F-29DF-4743-BF62-A3B043E0DC86}"/>
          </ac:picMkLst>
        </pc:picChg>
      </pc:sldChg>
      <pc:sldChg chg="addSp mod">
        <pc:chgData name="Vesa Juvonen" userId="c7243be1-99a3-4752-ab2a-0cf698cf8236" providerId="ADAL" clId="{C2E74028-536A-4231-9B15-086C4F2BD17E}" dt="2021-04-19T18:08:03.611" v="31" actId="22"/>
        <pc:sldMkLst>
          <pc:docMk/>
          <pc:sldMk cId="4037611923" sldId="3334"/>
        </pc:sldMkLst>
        <pc:spChg chg="add">
          <ac:chgData name="Vesa Juvonen" userId="c7243be1-99a3-4752-ab2a-0cf698cf8236" providerId="ADAL" clId="{C2E74028-536A-4231-9B15-086C4F2BD17E}" dt="2021-04-19T18:08:03.611" v="31" actId="22"/>
          <ac:spMkLst>
            <pc:docMk/>
            <pc:sldMk cId="4037611923" sldId="3334"/>
            <ac:spMk id="4" creationId="{F9DBFB15-83AB-484E-9B38-525A03AB7508}"/>
          </ac:spMkLst>
        </pc:spChg>
      </pc:sldChg>
      <pc:sldChg chg="mod modShow">
        <pc:chgData name="Vesa Juvonen" userId="c7243be1-99a3-4752-ab2a-0cf698cf8236" providerId="ADAL" clId="{C2E74028-536A-4231-9B15-086C4F2BD17E}" dt="2021-04-22T10:20:49.870" v="326" actId="729"/>
        <pc:sldMkLst>
          <pc:docMk/>
          <pc:sldMk cId="1633789891" sldId="3336"/>
        </pc:sldMkLst>
      </pc:sldChg>
      <pc:sldChg chg="addSp mod modShow">
        <pc:chgData name="Vesa Juvonen" userId="c7243be1-99a3-4752-ab2a-0cf698cf8236" providerId="ADAL" clId="{C2E74028-536A-4231-9B15-086C4F2BD17E}" dt="2021-04-22T10:20:49.870" v="326" actId="729"/>
        <pc:sldMkLst>
          <pc:docMk/>
          <pc:sldMk cId="1805818155" sldId="3338"/>
        </pc:sldMkLst>
        <pc:spChg chg="add">
          <ac:chgData name="Vesa Juvonen" userId="c7243be1-99a3-4752-ab2a-0cf698cf8236" providerId="ADAL" clId="{C2E74028-536A-4231-9B15-086C4F2BD17E}" dt="2021-04-19T18:08:05.364" v="32" actId="22"/>
          <ac:spMkLst>
            <pc:docMk/>
            <pc:sldMk cId="1805818155" sldId="3338"/>
            <ac:spMk id="19" creationId="{F347A809-266F-491C-85F3-675D803AA54D}"/>
          </ac:spMkLst>
        </pc:spChg>
      </pc:sldChg>
      <pc:sldChg chg="addSp delSp modSp add mod">
        <pc:chgData name="Vesa Juvonen" userId="c7243be1-99a3-4752-ab2a-0cf698cf8236" providerId="ADAL" clId="{C2E74028-536A-4231-9B15-086C4F2BD17E}" dt="2021-04-22T11:52:42.776" v="1051" actId="20577"/>
        <pc:sldMkLst>
          <pc:docMk/>
          <pc:sldMk cId="386659569" sldId="6144"/>
        </pc:sldMkLst>
        <pc:spChg chg="mod">
          <ac:chgData name="Vesa Juvonen" userId="c7243be1-99a3-4752-ab2a-0cf698cf8236" providerId="ADAL" clId="{C2E74028-536A-4231-9B15-086C4F2BD17E}" dt="2021-04-22T11:48:39.360" v="873" actId="20577"/>
          <ac:spMkLst>
            <pc:docMk/>
            <pc:sldMk cId="386659569" sldId="6144"/>
            <ac:spMk id="4" creationId="{DA6A65AD-43AA-423E-8D08-19A36B5745EF}"/>
          </ac:spMkLst>
        </pc:spChg>
        <pc:spChg chg="mod">
          <ac:chgData name="Vesa Juvonen" userId="c7243be1-99a3-4752-ab2a-0cf698cf8236" providerId="ADAL" clId="{C2E74028-536A-4231-9B15-086C4F2BD17E}" dt="2021-04-22T11:52:42.776" v="1051" actId="20577"/>
          <ac:spMkLst>
            <pc:docMk/>
            <pc:sldMk cId="386659569" sldId="6144"/>
            <ac:spMk id="10" creationId="{0AA3577A-CD4D-4B80-8DBC-0E6C39798A83}"/>
          </ac:spMkLst>
        </pc:spChg>
        <pc:picChg chg="add mod">
          <ac:chgData name="Vesa Juvonen" userId="c7243be1-99a3-4752-ab2a-0cf698cf8236" providerId="ADAL" clId="{C2E74028-536A-4231-9B15-086C4F2BD17E}" dt="2021-04-22T11:49:07.262" v="878" actId="1076"/>
          <ac:picMkLst>
            <pc:docMk/>
            <pc:sldMk cId="386659569" sldId="6144"/>
            <ac:picMk id="2" creationId="{E1489008-0898-4FA3-8E22-8F4E351C68FC}"/>
          </ac:picMkLst>
        </pc:picChg>
        <pc:picChg chg="add mod">
          <ac:chgData name="Vesa Juvonen" userId="c7243be1-99a3-4752-ab2a-0cf698cf8236" providerId="ADAL" clId="{C2E74028-536A-4231-9B15-086C4F2BD17E}" dt="2021-04-22T11:50:11.028" v="883" actId="1076"/>
          <ac:picMkLst>
            <pc:docMk/>
            <pc:sldMk cId="386659569" sldId="6144"/>
            <ac:picMk id="3" creationId="{A80A519D-B197-4945-882F-EF2152E01E54}"/>
          </ac:picMkLst>
        </pc:picChg>
        <pc:picChg chg="del">
          <ac:chgData name="Vesa Juvonen" userId="c7243be1-99a3-4752-ab2a-0cf698cf8236" providerId="ADAL" clId="{C2E74028-536A-4231-9B15-086C4F2BD17E}" dt="2021-04-22T11:48:43.438" v="874" actId="478"/>
          <ac:picMkLst>
            <pc:docMk/>
            <pc:sldMk cId="386659569" sldId="6144"/>
            <ac:picMk id="13" creationId="{0BFC314C-FA2D-4BE7-BEA9-D52CADA16EB0}"/>
          </ac:picMkLst>
        </pc:picChg>
      </pc:sldChg>
      <pc:sldChg chg="delSp modSp add del mod">
        <pc:chgData name="Vesa Juvonen" userId="c7243be1-99a3-4752-ab2a-0cf698cf8236" providerId="ADAL" clId="{C2E74028-536A-4231-9B15-086C4F2BD17E}" dt="2021-04-19T18:16:31.325" v="278" actId="20577"/>
        <pc:sldMkLst>
          <pc:docMk/>
          <pc:sldMk cId="778883926" sldId="2076136264"/>
        </pc:sldMkLst>
        <pc:spChg chg="mod">
          <ac:chgData name="Vesa Juvonen" userId="c7243be1-99a3-4752-ab2a-0cf698cf8236" providerId="ADAL" clId="{C2E74028-536A-4231-9B15-086C4F2BD17E}" dt="2021-04-19T18:16:31.325" v="278" actId="20577"/>
          <ac:spMkLst>
            <pc:docMk/>
            <pc:sldMk cId="778883926" sldId="2076136264"/>
            <ac:spMk id="14" creationId="{953584C8-8734-42EA-AD16-6AA2B405D249}"/>
          </ac:spMkLst>
        </pc:spChg>
        <pc:picChg chg="del">
          <ac:chgData name="Vesa Juvonen" userId="c7243be1-99a3-4752-ab2a-0cf698cf8236" providerId="ADAL" clId="{C2E74028-536A-4231-9B15-086C4F2BD17E}" dt="2021-04-19T18:09:44.734" v="118" actId="478"/>
          <ac:picMkLst>
            <pc:docMk/>
            <pc:sldMk cId="778883926" sldId="2076136264"/>
            <ac:picMk id="11" creationId="{6D334B19-A721-452D-A924-23DC31DD276F}"/>
          </ac:picMkLst>
        </pc:picChg>
        <pc:picChg chg="del">
          <ac:chgData name="Vesa Juvonen" userId="c7243be1-99a3-4752-ab2a-0cf698cf8236" providerId="ADAL" clId="{C2E74028-536A-4231-9B15-086C4F2BD17E}" dt="2021-04-19T18:09:44.734" v="118" actId="478"/>
          <ac:picMkLst>
            <pc:docMk/>
            <pc:sldMk cId="778883926" sldId="2076136264"/>
            <ac:picMk id="13" creationId="{C943AAD7-7D62-4532-B6E9-78E3AFFF88CC}"/>
          </ac:picMkLst>
        </pc:picChg>
        <pc:picChg chg="mod">
          <ac:chgData name="Vesa Juvonen" userId="c7243be1-99a3-4752-ab2a-0cf698cf8236" providerId="ADAL" clId="{C2E74028-536A-4231-9B15-086C4F2BD17E}" dt="2021-04-19T18:11:21.549" v="199" actId="1076"/>
          <ac:picMkLst>
            <pc:docMk/>
            <pc:sldMk cId="778883926" sldId="2076136264"/>
            <ac:picMk id="1026" creationId="{72294081-6EEC-48A4-896C-04699E04A4D3}"/>
          </ac:picMkLst>
        </pc:picChg>
        <pc:picChg chg="del mod">
          <ac:chgData name="Vesa Juvonen" userId="c7243be1-99a3-4752-ab2a-0cf698cf8236" providerId="ADAL" clId="{C2E74028-536A-4231-9B15-086C4F2BD17E}" dt="2021-04-19T18:15:56.772" v="244" actId="478"/>
          <ac:picMkLst>
            <pc:docMk/>
            <pc:sldMk cId="778883926" sldId="2076136264"/>
            <ac:picMk id="2050" creationId="{4165DECC-B152-4F35-81BC-342A47619137}"/>
          </ac:picMkLst>
        </pc:picChg>
        <pc:picChg chg="mod">
          <ac:chgData name="Vesa Juvonen" userId="c7243be1-99a3-4752-ab2a-0cf698cf8236" providerId="ADAL" clId="{C2E74028-536A-4231-9B15-086C4F2BD17E}" dt="2021-04-19T18:16:11.102" v="250" actId="1076"/>
          <ac:picMkLst>
            <pc:docMk/>
            <pc:sldMk cId="778883926" sldId="2076136264"/>
            <ac:picMk id="3074" creationId="{BD0E7DF8-1B04-4AF7-9BE7-1FCF7AD6752D}"/>
          </ac:picMkLst>
        </pc:picChg>
      </pc:sldChg>
      <pc:sldChg chg="addSp">
        <pc:chgData name="Vesa Juvonen" userId="c7243be1-99a3-4752-ab2a-0cf698cf8236" providerId="ADAL" clId="{C2E74028-536A-4231-9B15-086C4F2BD17E}" dt="2021-04-19T18:11:56.981" v="200"/>
        <pc:sldMkLst>
          <pc:docMk/>
          <pc:sldMk cId="1783941972" sldId="2076136264"/>
        </pc:sldMkLst>
        <pc:picChg chg="add">
          <ac:chgData name="Vesa Juvonen" userId="c7243be1-99a3-4752-ab2a-0cf698cf8236" providerId="ADAL" clId="{C2E74028-536A-4231-9B15-086C4F2BD17E}" dt="2021-04-19T18:11:56.981" v="200"/>
          <ac:picMkLst>
            <pc:docMk/>
            <pc:sldMk cId="1783941972" sldId="2076136264"/>
            <ac:picMk id="2050" creationId="{4165DECC-B152-4F35-81BC-342A47619137}"/>
          </ac:picMkLst>
        </pc:picChg>
      </pc:sldChg>
      <pc:sldChg chg="addSp">
        <pc:chgData name="Vesa Juvonen" userId="c7243be1-99a3-4752-ab2a-0cf698cf8236" providerId="ADAL" clId="{C2E74028-536A-4231-9B15-086C4F2BD17E}" dt="2021-04-19T18:13:51.739" v="223"/>
        <pc:sldMkLst>
          <pc:docMk/>
          <pc:sldMk cId="2837881136" sldId="2076136264"/>
        </pc:sldMkLst>
        <pc:picChg chg="add">
          <ac:chgData name="Vesa Juvonen" userId="c7243be1-99a3-4752-ab2a-0cf698cf8236" providerId="ADAL" clId="{C2E74028-536A-4231-9B15-086C4F2BD17E}" dt="2021-04-19T18:13:51.739" v="223"/>
          <ac:picMkLst>
            <pc:docMk/>
            <pc:sldMk cId="2837881136" sldId="2076136264"/>
            <ac:picMk id="3074" creationId="{BD0E7DF8-1B04-4AF7-9BE7-1FCF7AD6752D}"/>
          </ac:picMkLst>
        </pc:picChg>
      </pc:sldChg>
      <pc:sldChg chg="addSp">
        <pc:chgData name="Vesa Juvonen" userId="c7243be1-99a3-4752-ab2a-0cf698cf8236" providerId="ADAL" clId="{C2E74028-536A-4231-9B15-086C4F2BD17E}" dt="2021-04-19T18:11:09.146" v="191"/>
        <pc:sldMkLst>
          <pc:docMk/>
          <pc:sldMk cId="3674257953" sldId="2076136264"/>
        </pc:sldMkLst>
        <pc:picChg chg="add">
          <ac:chgData name="Vesa Juvonen" userId="c7243be1-99a3-4752-ab2a-0cf698cf8236" providerId="ADAL" clId="{C2E74028-536A-4231-9B15-086C4F2BD17E}" dt="2021-04-19T18:11:09.146" v="191"/>
          <ac:picMkLst>
            <pc:docMk/>
            <pc:sldMk cId="3674257953" sldId="2076136264"/>
            <ac:picMk id="1026" creationId="{72294081-6EEC-48A4-896C-04699E04A4D3}"/>
          </ac:picMkLst>
        </pc:picChg>
      </pc:sldChg>
      <pc:sldChg chg="add del">
        <pc:chgData name="Vesa Juvonen" userId="c7243be1-99a3-4752-ab2a-0cf698cf8236" providerId="ADAL" clId="{C2E74028-536A-4231-9B15-086C4F2BD17E}" dt="2021-04-22T11:20:50.427" v="714" actId="22"/>
        <pc:sldMkLst>
          <pc:docMk/>
          <pc:sldMk cId="494186596" sldId="2076136269"/>
        </pc:sldMkLst>
      </pc:sldChg>
      <pc:sldChg chg="add del">
        <pc:chgData name="Vesa Juvonen" userId="c7243be1-99a3-4752-ab2a-0cf698cf8236" providerId="ADAL" clId="{C2E74028-536A-4231-9B15-086C4F2BD17E}" dt="2021-04-22T11:20:50.427" v="714" actId="22"/>
        <pc:sldMkLst>
          <pc:docMk/>
          <pc:sldMk cId="1270511433" sldId="2076136271"/>
        </pc:sldMkLst>
      </pc:sldChg>
      <pc:sldChg chg="del">
        <pc:chgData name="Vesa Juvonen" userId="c7243be1-99a3-4752-ab2a-0cf698cf8236" providerId="ADAL" clId="{C2E74028-536A-4231-9B15-086C4F2BD17E}" dt="2021-04-22T10:28:02.211" v="636" actId="47"/>
        <pc:sldMkLst>
          <pc:docMk/>
          <pc:sldMk cId="1421110443" sldId="2076136306"/>
        </pc:sldMkLst>
      </pc:sldChg>
      <pc:sldChg chg="addSp mod">
        <pc:chgData name="Vesa Juvonen" userId="c7243be1-99a3-4752-ab2a-0cf698cf8236" providerId="ADAL" clId="{C2E74028-536A-4231-9B15-086C4F2BD17E}" dt="2021-04-19T18:08:06.703" v="33" actId="22"/>
        <pc:sldMkLst>
          <pc:docMk/>
          <pc:sldMk cId="2925091645" sldId="2076136308"/>
        </pc:sldMkLst>
        <pc:spChg chg="add">
          <ac:chgData name="Vesa Juvonen" userId="c7243be1-99a3-4752-ab2a-0cf698cf8236" providerId="ADAL" clId="{C2E74028-536A-4231-9B15-086C4F2BD17E}" dt="2021-04-19T18:08:06.703" v="33" actId="22"/>
          <ac:spMkLst>
            <pc:docMk/>
            <pc:sldMk cId="2925091645" sldId="2076136308"/>
            <ac:spMk id="5" creationId="{D3DC5BFE-7EBA-4DC4-B26B-17B6C877DE44}"/>
          </ac:spMkLst>
        </pc:spChg>
      </pc:sldChg>
      <pc:sldChg chg="addSp mod">
        <pc:chgData name="Vesa Juvonen" userId="c7243be1-99a3-4752-ab2a-0cf698cf8236" providerId="ADAL" clId="{C2E74028-536A-4231-9B15-086C4F2BD17E}" dt="2021-04-19T18:07:55.306" v="28" actId="22"/>
        <pc:sldMkLst>
          <pc:docMk/>
          <pc:sldMk cId="357588276" sldId="2076136388"/>
        </pc:sldMkLst>
        <pc:spChg chg="add">
          <ac:chgData name="Vesa Juvonen" userId="c7243be1-99a3-4752-ab2a-0cf698cf8236" providerId="ADAL" clId="{C2E74028-536A-4231-9B15-086C4F2BD17E}" dt="2021-04-19T18:07:55.306" v="28" actId="22"/>
          <ac:spMkLst>
            <pc:docMk/>
            <pc:sldMk cId="357588276" sldId="2076136388"/>
            <ac:spMk id="3" creationId="{F10552F5-16CF-42B8-8BEE-CF2D32D2F91F}"/>
          </ac:spMkLst>
        </pc:spChg>
      </pc:sldChg>
      <pc:sldChg chg="add modTransition">
        <pc:chgData name="Vesa Juvonen" userId="c7243be1-99a3-4752-ab2a-0cf698cf8236" providerId="ADAL" clId="{C2E74028-536A-4231-9B15-086C4F2BD17E}" dt="2021-04-22T11:32:00.629" v="717"/>
        <pc:sldMkLst>
          <pc:docMk/>
          <pc:sldMk cId="938929737" sldId="2076136404"/>
        </pc:sldMkLst>
      </pc:sldChg>
      <pc:sldChg chg="del">
        <pc:chgData name="Vesa Juvonen" userId="c7243be1-99a3-4752-ab2a-0cf698cf8236" providerId="ADAL" clId="{C2E74028-536A-4231-9B15-086C4F2BD17E}" dt="2021-04-19T18:08:20.677" v="35" actId="47"/>
        <pc:sldMkLst>
          <pc:docMk/>
          <pc:sldMk cId="3132667358" sldId="2076137464"/>
        </pc:sldMkLst>
      </pc:sldChg>
      <pc:sldChg chg="addSp delSp modSp mod ord">
        <pc:chgData name="Vesa Juvonen" userId="c7243be1-99a3-4752-ab2a-0cf698cf8236" providerId="ADAL" clId="{C2E74028-536A-4231-9B15-086C4F2BD17E}" dt="2021-04-22T10:24:16.574" v="503" actId="20577"/>
        <pc:sldMkLst>
          <pc:docMk/>
          <pc:sldMk cId="724765918" sldId="2076137577"/>
        </pc:sldMkLst>
        <pc:spChg chg="mod">
          <ac:chgData name="Vesa Juvonen" userId="c7243be1-99a3-4752-ab2a-0cf698cf8236" providerId="ADAL" clId="{C2E74028-536A-4231-9B15-086C4F2BD17E}" dt="2021-04-22T10:24:16.574" v="503" actId="20577"/>
          <ac:spMkLst>
            <pc:docMk/>
            <pc:sldMk cId="724765918" sldId="2076137577"/>
            <ac:spMk id="3" creationId="{00000000-0000-0000-0000-000000000000}"/>
          </ac:spMkLst>
        </pc:spChg>
        <pc:spChg chg="add del mod">
          <ac:chgData name="Vesa Juvonen" userId="c7243be1-99a3-4752-ab2a-0cf698cf8236" providerId="ADAL" clId="{C2E74028-536A-4231-9B15-086C4F2BD17E}" dt="2021-04-22T10:22:02.056" v="333" actId="478"/>
          <ac:spMkLst>
            <pc:docMk/>
            <pc:sldMk cId="724765918" sldId="2076137577"/>
            <ac:spMk id="4" creationId="{6C7C3B22-DF8B-4FA1-B9FA-3B7DC9F389CA}"/>
          </ac:spMkLst>
        </pc:spChg>
      </pc:sldChg>
      <pc:sldChg chg="del">
        <pc:chgData name="Vesa Juvonen" userId="c7243be1-99a3-4752-ab2a-0cf698cf8236" providerId="ADAL" clId="{C2E74028-536A-4231-9B15-086C4F2BD17E}" dt="2021-04-19T18:06:19.494" v="5" actId="47"/>
        <pc:sldMkLst>
          <pc:docMk/>
          <pc:sldMk cId="465202636" sldId="2076137578"/>
        </pc:sldMkLst>
      </pc:sldChg>
      <pc:sldChg chg="addSp mod">
        <pc:chgData name="Vesa Juvonen" userId="c7243be1-99a3-4752-ab2a-0cf698cf8236" providerId="ADAL" clId="{C2E74028-536A-4231-9B15-086C4F2BD17E}" dt="2021-04-19T18:08:08.620" v="34" actId="22"/>
        <pc:sldMkLst>
          <pc:docMk/>
          <pc:sldMk cId="2636939237" sldId="2076137579"/>
        </pc:sldMkLst>
        <pc:spChg chg="add">
          <ac:chgData name="Vesa Juvonen" userId="c7243be1-99a3-4752-ab2a-0cf698cf8236" providerId="ADAL" clId="{C2E74028-536A-4231-9B15-086C4F2BD17E}" dt="2021-04-19T18:08:08.620" v="34" actId="22"/>
          <ac:spMkLst>
            <pc:docMk/>
            <pc:sldMk cId="2636939237" sldId="2076137579"/>
            <ac:spMk id="4" creationId="{3776A6C5-0467-4738-B99D-CD23CEE25272}"/>
          </ac:spMkLst>
        </pc:spChg>
      </pc:sldChg>
      <pc:sldChg chg="del">
        <pc:chgData name="Vesa Juvonen" userId="c7243be1-99a3-4752-ab2a-0cf698cf8236" providerId="ADAL" clId="{C2E74028-536A-4231-9B15-086C4F2BD17E}" dt="2021-04-19T18:08:20.677" v="35" actId="47"/>
        <pc:sldMkLst>
          <pc:docMk/>
          <pc:sldMk cId="3761517305" sldId="2076137592"/>
        </pc:sldMkLst>
      </pc:sldChg>
      <pc:sldChg chg="add">
        <pc:chgData name="Vesa Juvonen" userId="c7243be1-99a3-4752-ab2a-0cf698cf8236" providerId="ADAL" clId="{C2E74028-536A-4231-9B15-086C4F2BD17E}" dt="2021-04-22T10:21:58.318" v="332" actId="22"/>
        <pc:sldMkLst>
          <pc:docMk/>
          <pc:sldMk cId="1761549774" sldId="2076137595"/>
        </pc:sldMkLst>
      </pc:sldChg>
      <pc:sldChg chg="modSp add mod">
        <pc:chgData name="Vesa Juvonen" userId="c7243be1-99a3-4752-ab2a-0cf698cf8236" providerId="ADAL" clId="{C2E74028-536A-4231-9B15-086C4F2BD17E}" dt="2021-04-19T18:07:23.232" v="9" actId="207"/>
        <pc:sldMkLst>
          <pc:docMk/>
          <pc:sldMk cId="2040908422" sldId="2076137596"/>
        </pc:sldMkLst>
        <pc:spChg chg="mod">
          <ac:chgData name="Vesa Juvonen" userId="c7243be1-99a3-4752-ab2a-0cf698cf8236" providerId="ADAL" clId="{C2E74028-536A-4231-9B15-086C4F2BD17E}" dt="2021-04-19T18:07:16.043" v="7" actId="207"/>
          <ac:spMkLst>
            <pc:docMk/>
            <pc:sldMk cId="2040908422" sldId="2076137596"/>
            <ac:spMk id="3" creationId="{0A5159A6-97DD-4B54-96ED-4154691B295F}"/>
          </ac:spMkLst>
        </pc:spChg>
        <pc:spChg chg="mod">
          <ac:chgData name="Vesa Juvonen" userId="c7243be1-99a3-4752-ab2a-0cf698cf8236" providerId="ADAL" clId="{C2E74028-536A-4231-9B15-086C4F2BD17E}" dt="2021-04-19T18:07:20.393" v="8" actId="207"/>
          <ac:spMkLst>
            <pc:docMk/>
            <pc:sldMk cId="2040908422" sldId="2076137596"/>
            <ac:spMk id="4" creationId="{3043A0E7-A181-4A01-8662-9169801F5D4A}"/>
          </ac:spMkLst>
        </pc:spChg>
        <pc:spChg chg="mod">
          <ac:chgData name="Vesa Juvonen" userId="c7243be1-99a3-4752-ab2a-0cf698cf8236" providerId="ADAL" clId="{C2E74028-536A-4231-9B15-086C4F2BD17E}" dt="2021-04-19T18:07:23.232" v="9" actId="207"/>
          <ac:spMkLst>
            <pc:docMk/>
            <pc:sldMk cId="2040908422" sldId="2076137596"/>
            <ac:spMk id="11" creationId="{463E50D4-3798-4435-9259-B3FD089AF08B}"/>
          </ac:spMkLst>
        </pc:spChg>
      </pc:sldChg>
      <pc:sldChg chg="addSp delSp modSp add mod delAnim modAnim">
        <pc:chgData name="Vesa Juvonen" userId="c7243be1-99a3-4752-ab2a-0cf698cf8236" providerId="ADAL" clId="{C2E74028-536A-4231-9B15-086C4F2BD17E}" dt="2021-04-22T10:33:54.947" v="688"/>
        <pc:sldMkLst>
          <pc:docMk/>
          <pc:sldMk cId="3554970203" sldId="2076137597"/>
        </pc:sldMkLst>
        <pc:spChg chg="mod">
          <ac:chgData name="Vesa Juvonen" userId="c7243be1-99a3-4752-ab2a-0cf698cf8236" providerId="ADAL" clId="{C2E74028-536A-4231-9B15-086C4F2BD17E}" dt="2021-04-22T10:32:59.895" v="674" actId="1076"/>
          <ac:spMkLst>
            <pc:docMk/>
            <pc:sldMk cId="3554970203" sldId="2076137597"/>
            <ac:spMk id="14" creationId="{EA2D09EA-4B40-4272-A2B9-2748FE02328F}"/>
          </ac:spMkLst>
        </pc:spChg>
        <pc:spChg chg="mod">
          <ac:chgData name="Vesa Juvonen" userId="c7243be1-99a3-4752-ab2a-0cf698cf8236" providerId="ADAL" clId="{C2E74028-536A-4231-9B15-086C4F2BD17E}" dt="2021-04-22T10:33:03.944" v="676" actId="113"/>
          <ac:spMkLst>
            <pc:docMk/>
            <pc:sldMk cId="3554970203" sldId="2076137597"/>
            <ac:spMk id="29" creationId="{107AD1CF-9B9E-4023-BD6F-FE9D8B722EF5}"/>
          </ac:spMkLst>
        </pc:spChg>
        <pc:spChg chg="mod">
          <ac:chgData name="Vesa Juvonen" userId="c7243be1-99a3-4752-ab2a-0cf698cf8236" providerId="ADAL" clId="{C2E74028-536A-4231-9B15-086C4F2BD17E}" dt="2021-04-22T10:32:49.145" v="672" actId="1076"/>
          <ac:spMkLst>
            <pc:docMk/>
            <pc:sldMk cId="3554970203" sldId="2076137597"/>
            <ac:spMk id="33" creationId="{FC4EEE18-34A8-4F88-87FD-7EFE2FCA0EA8}"/>
          </ac:spMkLst>
        </pc:spChg>
        <pc:grpChg chg="del">
          <ac:chgData name="Vesa Juvonen" userId="c7243be1-99a3-4752-ab2a-0cf698cf8236" providerId="ADAL" clId="{C2E74028-536A-4231-9B15-086C4F2BD17E}" dt="2021-04-22T10:29:56.639" v="647" actId="478"/>
          <ac:grpSpMkLst>
            <pc:docMk/>
            <pc:sldMk cId="3554970203" sldId="2076137597"/>
            <ac:grpSpMk id="5" creationId="{00F51822-CA20-451B-A0C3-FCB701B1E972}"/>
          </ac:grpSpMkLst>
        </pc:grpChg>
        <pc:grpChg chg="add del">
          <ac:chgData name="Vesa Juvonen" userId="c7243be1-99a3-4752-ab2a-0cf698cf8236" providerId="ADAL" clId="{C2E74028-536A-4231-9B15-086C4F2BD17E}" dt="2021-04-22T10:31:56.739" v="662" actId="478"/>
          <ac:grpSpMkLst>
            <pc:docMk/>
            <pc:sldMk cId="3554970203" sldId="2076137597"/>
            <ac:grpSpMk id="13" creationId="{A0B672CF-D0F0-4EB6-94C0-C2B68D3BE493}"/>
          </ac:grpSpMkLst>
        </pc:grpChg>
        <pc:grpChg chg="topLvl">
          <ac:chgData name="Vesa Juvonen" userId="c7243be1-99a3-4752-ab2a-0cf698cf8236" providerId="ADAL" clId="{C2E74028-536A-4231-9B15-086C4F2BD17E}" dt="2021-04-22T10:31:56.739" v="662" actId="478"/>
          <ac:grpSpMkLst>
            <pc:docMk/>
            <pc:sldMk cId="3554970203" sldId="2076137597"/>
            <ac:grpSpMk id="20" creationId="{29A04982-A94B-4213-90F9-726872981260}"/>
          </ac:grpSpMkLst>
        </pc:grpChg>
        <pc:grpChg chg="del">
          <ac:chgData name="Vesa Juvonen" userId="c7243be1-99a3-4752-ab2a-0cf698cf8236" providerId="ADAL" clId="{C2E74028-536A-4231-9B15-086C4F2BD17E}" dt="2021-04-22T10:31:53.935" v="661" actId="478"/>
          <ac:grpSpMkLst>
            <pc:docMk/>
            <pc:sldMk cId="3554970203" sldId="2076137597"/>
            <ac:grpSpMk id="23" creationId="{82EAFF95-4884-4E86-B718-B59B2516FA19}"/>
          </ac:grpSpMkLst>
        </pc:grpChg>
        <pc:grpChg chg="topLvl">
          <ac:chgData name="Vesa Juvonen" userId="c7243be1-99a3-4752-ab2a-0cf698cf8236" providerId="ADAL" clId="{C2E74028-536A-4231-9B15-086C4F2BD17E}" dt="2021-04-22T10:31:53.935" v="661" actId="478"/>
          <ac:grpSpMkLst>
            <pc:docMk/>
            <pc:sldMk cId="3554970203" sldId="2076137597"/>
            <ac:grpSpMk id="30" creationId="{62592B84-733F-4028-90E0-513B786BCCBE}"/>
          </ac:grpSpMkLst>
        </pc:grpChg>
        <pc:grpChg chg="add">
          <ac:chgData name="Vesa Juvonen" userId="c7243be1-99a3-4752-ab2a-0cf698cf8236" providerId="ADAL" clId="{C2E74028-536A-4231-9B15-086C4F2BD17E}" dt="2021-04-22T10:33:17.012" v="677" actId="164"/>
          <ac:grpSpMkLst>
            <pc:docMk/>
            <pc:sldMk cId="3554970203" sldId="2076137597"/>
            <ac:grpSpMk id="43" creationId="{658B5945-325B-4475-8701-1C098DE3D838}"/>
          </ac:grpSpMkLst>
        </pc:grpChg>
        <pc:grpChg chg="add">
          <ac:chgData name="Vesa Juvonen" userId="c7243be1-99a3-4752-ab2a-0cf698cf8236" providerId="ADAL" clId="{C2E74028-536A-4231-9B15-086C4F2BD17E}" dt="2021-04-22T10:33:22.250" v="678" actId="164"/>
          <ac:grpSpMkLst>
            <pc:docMk/>
            <pc:sldMk cId="3554970203" sldId="2076137597"/>
            <ac:grpSpMk id="44" creationId="{9FB5FB8C-E771-4C62-BB47-A4E730F17F41}"/>
          </ac:grpSpMkLst>
        </pc:grpChg>
        <pc:picChg chg="del topLvl">
          <ac:chgData name="Vesa Juvonen" userId="c7243be1-99a3-4752-ab2a-0cf698cf8236" providerId="ADAL" clId="{C2E74028-536A-4231-9B15-086C4F2BD17E}" dt="2021-04-22T10:29:56.639" v="647" actId="478"/>
          <ac:picMkLst>
            <pc:docMk/>
            <pc:sldMk cId="3554970203" sldId="2076137597"/>
            <ac:picMk id="4" creationId="{BCC8D3EE-D51A-4A15-8C69-7F1925CCE3EE}"/>
          </ac:picMkLst>
        </pc:picChg>
        <pc:picChg chg="add del mod ord topLvl modCrop">
          <ac:chgData name="Vesa Juvonen" userId="c7243be1-99a3-4752-ab2a-0cf698cf8236" providerId="ADAL" clId="{C2E74028-536A-4231-9B15-086C4F2BD17E}" dt="2021-04-22T10:31:56.739" v="662" actId="478"/>
          <ac:picMkLst>
            <pc:docMk/>
            <pc:sldMk cId="3554970203" sldId="2076137597"/>
            <ac:picMk id="7" creationId="{249C7A44-89D0-45D9-8BC2-782F31515154}"/>
          </ac:picMkLst>
        </pc:picChg>
        <pc:picChg chg="del mod topLvl">
          <ac:chgData name="Vesa Juvonen" userId="c7243be1-99a3-4752-ab2a-0cf698cf8236" providerId="ADAL" clId="{C2E74028-536A-4231-9B15-086C4F2BD17E}" dt="2021-04-22T10:31:53.935" v="661" actId="478"/>
          <ac:picMkLst>
            <pc:docMk/>
            <pc:sldMk cId="3554970203" sldId="2076137597"/>
            <ac:picMk id="18" creationId="{3F2F941C-ABCA-4E61-8510-D33323F072DC}"/>
          </ac:picMkLst>
        </pc:picChg>
        <pc:picChg chg="add mod">
          <ac:chgData name="Vesa Juvonen" userId="c7243be1-99a3-4752-ab2a-0cf698cf8236" providerId="ADAL" clId="{C2E74028-536A-4231-9B15-086C4F2BD17E}" dt="2021-04-22T10:32:31.926" v="668" actId="108"/>
          <ac:picMkLst>
            <pc:docMk/>
            <pc:sldMk cId="3554970203" sldId="2076137597"/>
            <ac:picMk id="31" creationId="{3A5E35B3-00FE-4C08-A107-A98C981CF4A7}"/>
          </ac:picMkLst>
        </pc:picChg>
        <pc:picChg chg="add mod">
          <ac:chgData name="Vesa Juvonen" userId="c7243be1-99a3-4752-ab2a-0cf698cf8236" providerId="ADAL" clId="{C2E74028-536A-4231-9B15-086C4F2BD17E}" dt="2021-04-22T10:32:37.367" v="670" actId="1076"/>
          <ac:picMkLst>
            <pc:docMk/>
            <pc:sldMk cId="3554970203" sldId="2076137597"/>
            <ac:picMk id="39" creationId="{761AF529-2F42-4B19-86D5-1CAD4FC44AF2}"/>
          </ac:picMkLst>
        </pc:picChg>
      </pc:sldChg>
      <pc:sldChg chg="addSp delSp modSp add mod">
        <pc:chgData name="Vesa Juvonen" userId="c7243be1-99a3-4752-ab2a-0cf698cf8236" providerId="ADAL" clId="{C2E74028-536A-4231-9B15-086C4F2BD17E}" dt="2021-04-22T11:45:43.829" v="838" actId="20577"/>
        <pc:sldMkLst>
          <pc:docMk/>
          <pc:sldMk cId="998924929" sldId="2076137598"/>
        </pc:sldMkLst>
        <pc:spChg chg="mod">
          <ac:chgData name="Vesa Juvonen" userId="c7243be1-99a3-4752-ab2a-0cf698cf8236" providerId="ADAL" clId="{C2E74028-536A-4231-9B15-086C4F2BD17E}" dt="2021-04-22T11:45:43.829" v="838" actId="20577"/>
          <ac:spMkLst>
            <pc:docMk/>
            <pc:sldMk cId="998924929" sldId="2076137598"/>
            <ac:spMk id="3" creationId="{00000000-0000-0000-0000-000000000000}"/>
          </ac:spMkLst>
        </pc:spChg>
        <pc:spChg chg="add mod">
          <ac:chgData name="Vesa Juvonen" userId="c7243be1-99a3-4752-ab2a-0cf698cf8236" providerId="ADAL" clId="{C2E74028-536A-4231-9B15-086C4F2BD17E}" dt="2021-04-22T11:32:12.787" v="718" actId="1076"/>
          <ac:spMkLst>
            <pc:docMk/>
            <pc:sldMk cId="998924929" sldId="2076137598"/>
            <ac:spMk id="7" creationId="{BA665B0D-3DF0-40B5-B0F7-9E731A9DE087}"/>
          </ac:spMkLst>
        </pc:spChg>
        <pc:spChg chg="add mod">
          <ac:chgData name="Vesa Juvonen" userId="c7243be1-99a3-4752-ab2a-0cf698cf8236" providerId="ADAL" clId="{C2E74028-536A-4231-9B15-086C4F2BD17E}" dt="2021-04-22T10:59:20.663" v="710" actId="688"/>
          <ac:spMkLst>
            <pc:docMk/>
            <pc:sldMk cId="998924929" sldId="2076137598"/>
            <ac:spMk id="9" creationId="{33C27A69-680D-48E1-97AD-441B8753E6B8}"/>
          </ac:spMkLst>
        </pc:spChg>
        <pc:spChg chg="add del mod">
          <ac:chgData name="Vesa Juvonen" userId="c7243be1-99a3-4752-ab2a-0cf698cf8236" providerId="ADAL" clId="{C2E74028-536A-4231-9B15-086C4F2BD17E}" dt="2021-04-22T11:31:39.807" v="716" actId="478"/>
          <ac:spMkLst>
            <pc:docMk/>
            <pc:sldMk cId="998924929" sldId="2076137598"/>
            <ac:spMk id="10" creationId="{E4E57FE8-0B8C-47DE-BF22-90DB0467AE96}"/>
          </ac:spMkLst>
        </pc:spChg>
      </pc:sldChg>
      <pc:sldChg chg="del">
        <pc:chgData name="Vesa Juvonen" userId="c7243be1-99a3-4752-ab2a-0cf698cf8236" providerId="ADAL" clId="{C2E74028-536A-4231-9B15-086C4F2BD17E}" dt="2021-04-19T18:08:20.677" v="35" actId="47"/>
        <pc:sldMkLst>
          <pc:docMk/>
          <pc:sldMk cId="4043136712" sldId="2076138724"/>
        </pc:sldMkLst>
      </pc:sldChg>
      <pc:sldChg chg="del">
        <pc:chgData name="Vesa Juvonen" userId="c7243be1-99a3-4752-ab2a-0cf698cf8236" providerId="ADAL" clId="{C2E74028-536A-4231-9B15-086C4F2BD17E}" dt="2021-04-19T18:08:20.677" v="35" actId="47"/>
        <pc:sldMkLst>
          <pc:docMk/>
          <pc:sldMk cId="3757370975" sldId="2134805487"/>
        </pc:sldMkLst>
      </pc:sldChg>
      <pc:sldChg chg="del">
        <pc:chgData name="Vesa Juvonen" userId="c7243be1-99a3-4752-ab2a-0cf698cf8236" providerId="ADAL" clId="{C2E74028-536A-4231-9B15-086C4F2BD17E}" dt="2021-04-19T18:08:20.677" v="35" actId="47"/>
        <pc:sldMkLst>
          <pc:docMk/>
          <pc:sldMk cId="2649179075" sldId="2134805578"/>
        </pc:sldMkLst>
      </pc:sldChg>
      <pc:sldChg chg="del">
        <pc:chgData name="Vesa Juvonen" userId="c7243be1-99a3-4752-ab2a-0cf698cf8236" providerId="ADAL" clId="{C2E74028-536A-4231-9B15-086C4F2BD17E}" dt="2021-04-19T18:08:20.677" v="35" actId="47"/>
        <pc:sldMkLst>
          <pc:docMk/>
          <pc:sldMk cId="1921099682" sldId="2134805579"/>
        </pc:sldMkLst>
      </pc:sldChg>
      <pc:sldChg chg="del">
        <pc:chgData name="Vesa Juvonen" userId="c7243be1-99a3-4752-ab2a-0cf698cf8236" providerId="ADAL" clId="{C2E74028-536A-4231-9B15-086C4F2BD17E}" dt="2021-04-19T18:08:20.677" v="35" actId="47"/>
        <pc:sldMkLst>
          <pc:docMk/>
          <pc:sldMk cId="3546629631" sldId="2134805580"/>
        </pc:sldMkLst>
      </pc:sldChg>
      <pc:sldChg chg="del">
        <pc:chgData name="Vesa Juvonen" userId="c7243be1-99a3-4752-ab2a-0cf698cf8236" providerId="ADAL" clId="{C2E74028-536A-4231-9B15-086C4F2BD17E}" dt="2021-04-19T18:08:20.677" v="35" actId="47"/>
        <pc:sldMkLst>
          <pc:docMk/>
          <pc:sldMk cId="2426881068" sldId="2134805581"/>
        </pc:sldMkLst>
      </pc:sldChg>
      <pc:sldMasterChg chg="addSldLayout delSldLayout modSldLayout">
        <pc:chgData name="Vesa Juvonen" userId="c7243be1-99a3-4752-ab2a-0cf698cf8236" providerId="ADAL" clId="{C2E74028-536A-4231-9B15-086C4F2BD17E}" dt="2021-04-22T11:20:50.427" v="714" actId="22"/>
        <pc:sldMasterMkLst>
          <pc:docMk/>
          <pc:sldMasterMk cId="3588427678" sldId="2147484229"/>
        </pc:sldMasterMkLst>
        <pc:sldLayoutChg chg="add mod">
          <pc:chgData name="Vesa Juvonen" userId="c7243be1-99a3-4752-ab2a-0cf698cf8236" providerId="ADAL" clId="{C2E74028-536A-4231-9B15-086C4F2BD17E}" dt="2021-04-22T11:20:50.427" v="714" actId="22"/>
          <pc:sldLayoutMkLst>
            <pc:docMk/>
            <pc:sldMasterMk cId="3588427678" sldId="2147484229"/>
            <pc:sldLayoutMk cId="1535466122"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998242926"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1455829077" sldId="2147484637"/>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250937380" sldId="2147484638"/>
          </pc:sldLayoutMkLst>
        </pc:sldLayoutChg>
      </pc:sldMasterChg>
    </pc:docChg>
  </pc:docChgLst>
  <pc:docChgLst>
    <pc:chgData name="David Warner" userId="S::david_dwarnerii.com#ext#@microsoft.onmicrosoft.com::acafcf14-4098-4a83-9425-e73571277a06" providerId="AD" clId="Web-{29B67133-92E2-4998-98B2-C7885ADE21BA}"/>
    <pc:docChg chg="modSld">
      <pc:chgData name="David Warner" userId="S::david_dwarnerii.com#ext#@microsoft.onmicrosoft.com::acafcf14-4098-4a83-9425-e73571277a06" providerId="AD" clId="Web-{29B67133-92E2-4998-98B2-C7885ADE21BA}" dt="2021-02-08T17:37:24.577" v="48" actId="1076"/>
      <pc:docMkLst>
        <pc:docMk/>
      </pc:docMkLst>
      <pc:sldChg chg="modSp">
        <pc:chgData name="David Warner" userId="S::david_dwarnerii.com#ext#@microsoft.onmicrosoft.com::acafcf14-4098-4a83-9425-e73571277a06" providerId="AD" clId="Web-{29B67133-92E2-4998-98B2-C7885ADE21BA}" dt="2021-02-08T17:37:24.577" v="48" actId="1076"/>
        <pc:sldMkLst>
          <pc:docMk/>
          <pc:sldMk cId="357588276" sldId="2076136388"/>
        </pc:sldMkLst>
        <pc:spChg chg="mod">
          <ac:chgData name="David Warner" userId="S::david_dwarnerii.com#ext#@microsoft.onmicrosoft.com::acafcf14-4098-4a83-9425-e73571277a06" providerId="AD" clId="Web-{29B67133-92E2-4998-98B2-C7885ADE21BA}" dt="2021-02-08T17:37:24.577" v="48" actId="1076"/>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12B3C121-3390-4EC5-B4F6-5D297FD0248F}"/>
    <pc:docChg chg="modSld">
      <pc:chgData name="David Warner" userId="S::david_dwarnerii.com#ext#@microsoft.onmicrosoft.com::acafcf14-4098-4a83-9425-e73571277a06" providerId="AD" clId="Web-{12B3C121-3390-4EC5-B4F6-5D297FD0248F}" dt="2021-02-08T17:33:54.208" v="39" actId="1076"/>
      <pc:docMkLst>
        <pc:docMk/>
      </pc:docMkLst>
      <pc:sldChg chg="addSp delSp modSp">
        <pc:chgData name="David Warner" userId="S::david_dwarnerii.com#ext#@microsoft.onmicrosoft.com::acafcf14-4098-4a83-9425-e73571277a06" providerId="AD" clId="Web-{12B3C121-3390-4EC5-B4F6-5D297FD0248F}" dt="2021-02-08T17:33:54.208" v="39" actId="1076"/>
        <pc:sldMkLst>
          <pc:docMk/>
          <pc:sldMk cId="357588276" sldId="2076136388"/>
        </pc:sldMkLst>
        <pc:spChg chg="del">
          <ac:chgData name="David Warner" userId="S::david_dwarnerii.com#ext#@microsoft.onmicrosoft.com::acafcf14-4098-4a83-9425-e73571277a06" providerId="AD" clId="Web-{12B3C121-3390-4EC5-B4F6-5D297FD0248F}" dt="2021-02-08T17:32:26.984" v="0"/>
          <ac:spMkLst>
            <pc:docMk/>
            <pc:sldMk cId="357588276" sldId="2076136388"/>
            <ac:spMk id="2" creationId="{04D08504-DE8C-4214-9185-9E6FBEC30343}"/>
          </ac:spMkLst>
        </pc:spChg>
        <pc:spChg chg="mod">
          <ac:chgData name="David Warner" userId="S::david_dwarnerii.com#ext#@microsoft.onmicrosoft.com::acafcf14-4098-4a83-9425-e73571277a06" providerId="AD" clId="Web-{12B3C121-3390-4EC5-B4F6-5D297FD0248F}" dt="2021-02-08T17:33:54.208" v="39" actId="1076"/>
          <ac:spMkLst>
            <pc:docMk/>
            <pc:sldMk cId="357588276" sldId="2076136388"/>
            <ac:spMk id="4" creationId="{2D335D26-370D-4789-877A-3BC2EBF899C8}"/>
          </ac:spMkLst>
        </pc:spChg>
        <pc:picChg chg="del">
          <ac:chgData name="David Warner" userId="S::david_dwarnerii.com#ext#@microsoft.onmicrosoft.com::acafcf14-4098-4a83-9425-e73571277a06" providerId="AD" clId="Web-{12B3C121-3390-4EC5-B4F6-5D297FD0248F}" dt="2021-02-08T17:32:38.579" v="2"/>
          <ac:picMkLst>
            <pc:docMk/>
            <pc:sldMk cId="357588276" sldId="2076136388"/>
            <ac:picMk id="3" creationId="{EA5383D9-C1BC-43DC-88F6-C22F1127070C}"/>
          </ac:picMkLst>
        </pc:picChg>
        <pc:picChg chg="add mod modCrop">
          <ac:chgData name="David Warner" userId="S::david_dwarnerii.com#ext#@microsoft.onmicrosoft.com::acafcf14-4098-4a83-9425-e73571277a06" providerId="AD" clId="Web-{12B3C121-3390-4EC5-B4F6-5D297FD0248F}" dt="2021-02-08T17:32:50.829" v="6"/>
          <ac:picMkLst>
            <pc:docMk/>
            <pc:sldMk cId="357588276" sldId="2076136388"/>
            <ac:picMk id="5" creationId="{189CD802-828B-495A-A7D1-27A777AB8BA1}"/>
          </ac:picMkLst>
        </pc:picChg>
      </pc:sldChg>
    </pc:docChg>
  </pc:docChgLst>
  <pc:docChgLst>
    <pc:chgData name="Hugo Bernier" userId="846ef6cd-3f11-462c-a4be-44fff9f1a751" providerId="ADAL" clId="{8E6B0F7B-790D-4F34-A2D8-6DF780DD4F72}"/>
    <pc:docChg chg="undo redo custSel addSld delSld modSld modSection">
      <pc:chgData name="Hugo Bernier" userId="846ef6cd-3f11-462c-a4be-44fff9f1a751" providerId="ADAL" clId="{8E6B0F7B-790D-4F34-A2D8-6DF780DD4F72}" dt="2021-06-03T14:12:16.286" v="795" actId="20577"/>
      <pc:docMkLst>
        <pc:docMk/>
      </pc:docMkLst>
      <pc:sldChg chg="addSp">
        <pc:chgData name="Hugo Bernier" userId="846ef6cd-3f11-462c-a4be-44fff9f1a751" providerId="ADAL" clId="{8E6B0F7B-790D-4F34-A2D8-6DF780DD4F72}" dt="2021-06-03T03:56:39.841" v="11"/>
        <pc:sldMkLst>
          <pc:docMk/>
          <pc:sldMk cId="332913663" sldId="2076137579"/>
        </pc:sldMkLst>
        <pc:picChg chg="add">
          <ac:chgData name="Hugo Bernier" userId="846ef6cd-3f11-462c-a4be-44fff9f1a751" providerId="ADAL" clId="{8E6B0F7B-790D-4F34-A2D8-6DF780DD4F72}" dt="2021-06-03T03:56:39.841" v="11"/>
          <ac:picMkLst>
            <pc:docMk/>
            <pc:sldMk cId="332913663" sldId="2076137579"/>
            <ac:picMk id="4" creationId="{D047AA4F-EA37-4784-B262-7762B0FAB3FC}"/>
          </ac:picMkLst>
        </pc:picChg>
      </pc:sldChg>
      <pc:sldChg chg="addSp">
        <pc:chgData name="Hugo Bernier" userId="846ef6cd-3f11-462c-a4be-44fff9f1a751" providerId="ADAL" clId="{8E6B0F7B-790D-4F34-A2D8-6DF780DD4F72}" dt="2021-06-03T04:03:48.097" v="236"/>
        <pc:sldMkLst>
          <pc:docMk/>
          <pc:sldMk cId="1288187590" sldId="2076137579"/>
        </pc:sldMkLst>
        <pc:picChg chg="add">
          <ac:chgData name="Hugo Bernier" userId="846ef6cd-3f11-462c-a4be-44fff9f1a751" providerId="ADAL" clId="{8E6B0F7B-790D-4F34-A2D8-6DF780DD4F72}" dt="2021-06-03T04:03:48.097" v="236"/>
          <ac:picMkLst>
            <pc:docMk/>
            <pc:sldMk cId="1288187590" sldId="2076137579"/>
            <ac:picMk id="4098" creationId="{03B5124E-6443-469D-9055-67B29B5563F2}"/>
          </ac:picMkLst>
        </pc:picChg>
      </pc:sldChg>
      <pc:sldChg chg="addSp modSp">
        <pc:chgData name="Hugo Bernier" userId="846ef6cd-3f11-462c-a4be-44fff9f1a751" providerId="ADAL" clId="{8E6B0F7B-790D-4F34-A2D8-6DF780DD4F72}" dt="2021-06-03T04:03:38.300" v="233"/>
        <pc:sldMkLst>
          <pc:docMk/>
          <pc:sldMk cId="1409475699" sldId="2076137579"/>
        </pc:sldMkLst>
        <pc:spChg chg="add mod">
          <ac:chgData name="Hugo Bernier" userId="846ef6cd-3f11-462c-a4be-44fff9f1a751" providerId="ADAL" clId="{8E6B0F7B-790D-4F34-A2D8-6DF780DD4F72}" dt="2021-06-03T04:03:38.300" v="233"/>
          <ac:spMkLst>
            <pc:docMk/>
            <pc:sldMk cId="1409475699" sldId="2076137579"/>
            <ac:spMk id="19" creationId="{210507D4-AD6D-45F3-A898-CE877D539AC6}"/>
          </ac:spMkLst>
        </pc:spChg>
      </pc:sldChg>
      <pc:sldChg chg="addSp delSp modSp add del mod delAnim modNotesTx">
        <pc:chgData name="Hugo Bernier" userId="846ef6cd-3f11-462c-a4be-44fff9f1a751" providerId="ADAL" clId="{8E6B0F7B-790D-4F34-A2D8-6DF780DD4F72}" dt="2021-06-03T14:12:16.286" v="795" actId="20577"/>
        <pc:sldMkLst>
          <pc:docMk/>
          <pc:sldMk cId="2636939237" sldId="2076137579"/>
        </pc:sldMkLst>
        <pc:spChg chg="mod">
          <ac:chgData name="Hugo Bernier" userId="846ef6cd-3f11-462c-a4be-44fff9f1a751" providerId="ADAL" clId="{8E6B0F7B-790D-4F34-A2D8-6DF780DD4F72}" dt="2021-06-03T04:07:24.433" v="323"/>
          <ac:spMkLst>
            <pc:docMk/>
            <pc:sldMk cId="2636939237" sldId="2076137579"/>
            <ac:spMk id="3" creationId="{CBDC9C38-872E-4048-96FE-C321FEF21EC1}"/>
          </ac:spMkLst>
        </pc:spChg>
        <pc:spChg chg="del">
          <ac:chgData name="Hugo Bernier" userId="846ef6cd-3f11-462c-a4be-44fff9f1a751" providerId="ADAL" clId="{8E6B0F7B-790D-4F34-A2D8-6DF780DD4F72}" dt="2021-06-03T03:54:21.055" v="0" actId="478"/>
          <ac:spMkLst>
            <pc:docMk/>
            <pc:sldMk cId="2636939237" sldId="2076137579"/>
            <ac:spMk id="25" creationId="{9FC5989A-3F41-422D-9C05-483AEF257C89}"/>
          </ac:spMkLst>
        </pc:spChg>
        <pc:grpChg chg="add mod">
          <ac:chgData name="Hugo Bernier" userId="846ef6cd-3f11-462c-a4be-44fff9f1a751" providerId="ADAL" clId="{8E6B0F7B-790D-4F34-A2D8-6DF780DD4F72}" dt="2021-06-03T04:07:50.907" v="366" actId="1038"/>
          <ac:grpSpMkLst>
            <pc:docMk/>
            <pc:sldMk cId="2636939237" sldId="2076137579"/>
            <ac:grpSpMk id="19" creationId="{45C9209D-0E47-46E3-8B00-541379C48A59}"/>
          </ac:grpSpMkLst>
        </pc:grpChg>
        <pc:grpChg chg="del mod">
          <ac:chgData name="Hugo Bernier" userId="846ef6cd-3f11-462c-a4be-44fff9f1a751" providerId="ADAL" clId="{8E6B0F7B-790D-4F34-A2D8-6DF780DD4F72}" dt="2021-06-03T03:54:37.810" v="3" actId="165"/>
          <ac:grpSpMkLst>
            <pc:docMk/>
            <pc:sldMk cId="2636939237" sldId="2076137579"/>
            <ac:grpSpMk id="20" creationId="{F4D9DDC1-5C0D-4F9A-8583-C796AF8BA6A0}"/>
          </ac:grpSpMkLst>
        </pc:grpChg>
        <pc:picChg chg="mod">
          <ac:chgData name="Hugo Bernier" userId="846ef6cd-3f11-462c-a4be-44fff9f1a751" providerId="ADAL" clId="{8E6B0F7B-790D-4F34-A2D8-6DF780DD4F72}" dt="2021-06-03T04:05:10.090" v="267" actId="1076"/>
          <ac:picMkLst>
            <pc:docMk/>
            <pc:sldMk cId="2636939237" sldId="2076137579"/>
            <ac:picMk id="4" creationId="{D047AA4F-EA37-4784-B262-7762B0FAB3FC}"/>
          </ac:picMkLst>
        </pc:picChg>
        <pc:picChg chg="del topLvl">
          <ac:chgData name="Hugo Bernier" userId="846ef6cd-3f11-462c-a4be-44fff9f1a751" providerId="ADAL" clId="{8E6B0F7B-790D-4F34-A2D8-6DF780DD4F72}" dt="2021-06-03T03:54:41.838" v="5" actId="478"/>
          <ac:picMkLst>
            <pc:docMk/>
            <pc:sldMk cId="2636939237" sldId="2076137579"/>
            <ac:picMk id="19" creationId="{4338C9BC-D17A-4B19-B763-3DBF8AFF7E66}"/>
          </ac:picMkLst>
        </pc:picChg>
        <pc:picChg chg="del">
          <ac:chgData name="Hugo Bernier" userId="846ef6cd-3f11-462c-a4be-44fff9f1a751" providerId="ADAL" clId="{8E6B0F7B-790D-4F34-A2D8-6DF780DD4F72}" dt="2021-06-03T03:54:24.113" v="1" actId="478"/>
          <ac:picMkLst>
            <pc:docMk/>
            <pc:sldMk cId="2636939237" sldId="2076137579"/>
            <ac:picMk id="23" creationId="{9502E8CB-574E-4BF0-A632-8A713BFA40B3}"/>
          </ac:picMkLst>
        </pc:picChg>
        <pc:picChg chg="mod">
          <ac:chgData name="Hugo Bernier" userId="846ef6cd-3f11-462c-a4be-44fff9f1a751" providerId="ADAL" clId="{8E6B0F7B-790D-4F34-A2D8-6DF780DD4F72}" dt="2021-06-03T03:56:17.263" v="10" actId="1076"/>
          <ac:picMkLst>
            <pc:docMk/>
            <pc:sldMk cId="2636939237" sldId="2076137579"/>
            <ac:picMk id="24" creationId="{BABC0567-9FD0-49B9-A3F3-D4086058D523}"/>
          </ac:picMkLst>
        </pc:picChg>
        <pc:picChg chg="mod">
          <ac:chgData name="Hugo Bernier" userId="846ef6cd-3f11-462c-a4be-44fff9f1a751" providerId="ADAL" clId="{8E6B0F7B-790D-4F34-A2D8-6DF780DD4F72}" dt="2021-06-03T04:03:00.007" v="214" actId="1076"/>
          <ac:picMkLst>
            <pc:docMk/>
            <pc:sldMk cId="2636939237" sldId="2076137579"/>
            <ac:picMk id="33" creationId="{6B1F3093-F79F-44B1-BE20-443071F6A2F4}"/>
          </ac:picMkLst>
        </pc:picChg>
        <pc:picChg chg="del mod topLvl">
          <ac:chgData name="Hugo Bernier" userId="846ef6cd-3f11-462c-a4be-44fff9f1a751" providerId="ADAL" clId="{8E6B0F7B-790D-4F34-A2D8-6DF780DD4F72}" dt="2021-06-03T03:57:05.582" v="20" actId="478"/>
          <ac:picMkLst>
            <pc:docMk/>
            <pc:sldMk cId="2636939237" sldId="2076137579"/>
            <ac:picMk id="1026" creationId="{6DB86E6F-13A2-456C-BFD2-34C9A35E77C4}"/>
          </ac:picMkLst>
        </pc:picChg>
        <pc:picChg chg="mod modCrop">
          <ac:chgData name="Hugo Bernier" userId="846ef6cd-3f11-462c-a4be-44fff9f1a751" providerId="ADAL" clId="{8E6B0F7B-790D-4F34-A2D8-6DF780DD4F72}" dt="2021-06-03T04:05:10.090" v="267" actId="1076"/>
          <ac:picMkLst>
            <pc:docMk/>
            <pc:sldMk cId="2636939237" sldId="2076137579"/>
            <ac:picMk id="2050" creationId="{E2230B65-C389-48D8-86D7-2CA416C4A718}"/>
          </ac:picMkLst>
        </pc:picChg>
        <pc:picChg chg="del topLvl">
          <ac:chgData name="Hugo Bernier" userId="846ef6cd-3f11-462c-a4be-44fff9f1a751" providerId="ADAL" clId="{8E6B0F7B-790D-4F34-A2D8-6DF780DD4F72}" dt="2021-06-03T03:54:42.768" v="6" actId="478"/>
          <ac:picMkLst>
            <pc:docMk/>
            <pc:sldMk cId="2636939237" sldId="2076137579"/>
            <ac:picMk id="3074" creationId="{D6130437-ADE2-4BDB-B8BD-4E33C20B3BC0}"/>
          </ac:picMkLst>
        </pc:picChg>
        <pc:picChg chg="mod">
          <ac:chgData name="Hugo Bernier" userId="846ef6cd-3f11-462c-a4be-44fff9f1a751" providerId="ADAL" clId="{8E6B0F7B-790D-4F34-A2D8-6DF780DD4F72}" dt="2021-06-03T04:05:10.090" v="267" actId="1076"/>
          <ac:picMkLst>
            <pc:docMk/>
            <pc:sldMk cId="2636939237" sldId="2076137579"/>
            <ac:picMk id="4098" creationId="{03B5124E-6443-469D-9055-67B29B5563F2}"/>
          </ac:picMkLst>
        </pc:picChg>
        <pc:picChg chg="del topLvl">
          <ac:chgData name="Hugo Bernier" userId="846ef6cd-3f11-462c-a4be-44fff9f1a751" providerId="ADAL" clId="{8E6B0F7B-790D-4F34-A2D8-6DF780DD4F72}" dt="2021-06-03T03:54:41.046" v="4" actId="478"/>
          <ac:picMkLst>
            <pc:docMk/>
            <pc:sldMk cId="2636939237" sldId="2076137579"/>
            <ac:picMk id="5122" creationId="{4A00AEA4-04B8-491E-B994-0D499CEEB773}"/>
          </ac:picMkLst>
        </pc:picChg>
      </pc:sldChg>
      <pc:sldChg chg="addSp">
        <pc:chgData name="Hugo Bernier" userId="846ef6cd-3f11-462c-a4be-44fff9f1a751" providerId="ADAL" clId="{8E6B0F7B-790D-4F34-A2D8-6DF780DD4F72}" dt="2021-06-03T04:01:40.516" v="184"/>
        <pc:sldMkLst>
          <pc:docMk/>
          <pc:sldMk cId="2898555078" sldId="2076137579"/>
        </pc:sldMkLst>
        <pc:picChg chg="add">
          <ac:chgData name="Hugo Bernier" userId="846ef6cd-3f11-462c-a4be-44fff9f1a751" providerId="ADAL" clId="{8E6B0F7B-790D-4F34-A2D8-6DF780DD4F72}" dt="2021-06-03T04:01:40.516" v="184"/>
          <ac:picMkLst>
            <pc:docMk/>
            <pc:sldMk cId="2898555078" sldId="2076137579"/>
            <ac:picMk id="2050" creationId="{E2230B65-C389-48D8-86D7-2CA416C4A718}"/>
          </ac:picMkLst>
        </pc:picChg>
      </pc:sldChg>
    </pc:docChg>
  </pc:docChgLst>
  <pc:docChgLst>
    <pc:chgData name="Waldemar Mastykarz" userId="S::wmastyka@microsoft.com::8c3ccc08-b2ec-4e63-9b9b-25eb044a606e" providerId="AD" clId="Web-{3C6F16F6-A1A7-84B8-AEB1-C7A36645CFFF}"/>
    <pc:docChg chg="modSld">
      <pc:chgData name="Waldemar Mastykarz" userId="S::wmastyka@microsoft.com::8c3ccc08-b2ec-4e63-9b9b-25eb044a606e" providerId="AD" clId="Web-{3C6F16F6-A1A7-84B8-AEB1-C7A36645CFFF}" dt="2021-06-15T06:28:12.080" v="200" actId="20577"/>
      <pc:docMkLst>
        <pc:docMk/>
      </pc:docMkLst>
      <pc:sldChg chg="delSp modSp">
        <pc:chgData name="Waldemar Mastykarz" userId="S::wmastyka@microsoft.com::8c3ccc08-b2ec-4e63-9b9b-25eb044a606e" providerId="AD" clId="Web-{3C6F16F6-A1A7-84B8-AEB1-C7A36645CFFF}" dt="2021-06-15T06:28:12.080" v="200" actId="20577"/>
        <pc:sldMkLst>
          <pc:docMk/>
          <pc:sldMk cId="2253365439" sldId="1642"/>
        </pc:sldMkLst>
        <pc:spChg chg="mod">
          <ac:chgData name="Waldemar Mastykarz" userId="S::wmastyka@microsoft.com::8c3ccc08-b2ec-4e63-9b9b-25eb044a606e" providerId="AD" clId="Web-{3C6F16F6-A1A7-84B8-AEB1-C7A36645CFFF}" dt="2021-06-15T06:28:12.080" v="200" actId="20577"/>
          <ac:spMkLst>
            <pc:docMk/>
            <pc:sldMk cId="2253365439" sldId="1642"/>
            <ac:spMk id="3" creationId="{CBDC9C38-872E-4048-96FE-C321FEF21EC1}"/>
          </ac:spMkLst>
        </pc:spChg>
        <pc:spChg chg="del">
          <ac:chgData name="Waldemar Mastykarz" userId="S::wmastyka@microsoft.com::8c3ccc08-b2ec-4e63-9b9b-25eb044a606e" providerId="AD" clId="Web-{3C6F16F6-A1A7-84B8-AEB1-C7A36645CFFF}" dt="2021-06-15T06:24:58.810" v="0"/>
          <ac:spMkLst>
            <pc:docMk/>
            <pc:sldMk cId="2253365439" sldId="1642"/>
            <ac:spMk id="4" creationId="{84C5BA00-1033-44B7-A5F6-ADEEB4D4F8E0}"/>
          </ac:spMkLst>
        </pc:spChg>
      </pc:sldChg>
    </pc:docChg>
  </pc:docChgLst>
  <pc:docChgLst>
    <pc:chgData name="stefan.bauer" userId="S::stefan.bauer_n8d.at#ext#@microsoft.onmicrosoft.com::a46172d5-c7db-453d-b615-95acf0f73072" providerId="AD" clId="Web-{BEB97A6B-DE5D-4D06-955D-7C00B7B3B1B5}"/>
    <pc:docChg chg="modSld">
      <pc:chgData name="stefan.bauer" userId="S::stefan.bauer_n8d.at#ext#@microsoft.onmicrosoft.com::a46172d5-c7db-453d-b615-95acf0f73072" providerId="AD" clId="Web-{BEB97A6B-DE5D-4D06-955D-7C00B7B3B1B5}" dt="2021-05-05T06:17:29.391" v="2" actId="20577"/>
      <pc:docMkLst>
        <pc:docMk/>
      </pc:docMkLst>
      <pc:sldChg chg="delSp modSp">
        <pc:chgData name="stefan.bauer" userId="S::stefan.bauer_n8d.at#ext#@microsoft.onmicrosoft.com::a46172d5-c7db-453d-b615-95acf0f73072" providerId="AD" clId="Web-{BEB97A6B-DE5D-4D06-955D-7C00B7B3B1B5}" dt="2021-05-05T06:17:29.391" v="2" actId="20577"/>
        <pc:sldMkLst>
          <pc:docMk/>
          <pc:sldMk cId="1805818155" sldId="3338"/>
        </pc:sldMkLst>
        <pc:spChg chg="mod">
          <ac:chgData name="stefan.bauer" userId="S::stefan.bauer_n8d.at#ext#@microsoft.onmicrosoft.com::a46172d5-c7db-453d-b615-95acf0f73072" providerId="AD" clId="Web-{BEB97A6B-DE5D-4D06-955D-7C00B7B3B1B5}" dt="2021-05-05T06:17:29.391" v="2" actId="20577"/>
          <ac:spMkLst>
            <pc:docMk/>
            <pc:sldMk cId="1805818155" sldId="3338"/>
            <ac:spMk id="3" creationId="{CBDC9C38-872E-4048-96FE-C321FEF21EC1}"/>
          </ac:spMkLst>
        </pc:spChg>
        <pc:spChg chg="del">
          <ac:chgData name="stefan.bauer" userId="S::stefan.bauer_n8d.at#ext#@microsoft.onmicrosoft.com::a46172d5-c7db-453d-b615-95acf0f73072" providerId="AD" clId="Web-{BEB97A6B-DE5D-4D06-955D-7C00B7B3B1B5}" dt="2021-05-05T06:17:08.922" v="0"/>
          <ac:spMkLst>
            <pc:docMk/>
            <pc:sldMk cId="1805818155" sldId="3338"/>
            <ac:spMk id="19" creationId="{F347A809-266F-491C-85F3-675D803AA54D}"/>
          </ac:spMkLst>
        </pc:spChg>
      </pc:sldChg>
    </pc:docChg>
  </pc:docChgLst>
  <pc:docChgLst>
    <pc:chgData name="Waldemar Mastykarz" userId="S::wmastyka@microsoft.com::8c3ccc08-b2ec-4e63-9b9b-25eb044a606e" providerId="AD" clId="Web-{6F1B025D-6D4D-450B-65EC-CC75BF1A3A99}"/>
    <pc:docChg chg="modSld">
      <pc:chgData name="Waldemar Mastykarz" userId="S::wmastyka@microsoft.com::8c3ccc08-b2ec-4e63-9b9b-25eb044a606e" providerId="AD" clId="Web-{6F1B025D-6D4D-450B-65EC-CC75BF1A3A99}" dt="2021-02-08T14:18:43.586" v="56" actId="20577"/>
      <pc:docMkLst>
        <pc:docMk/>
      </pc:docMkLst>
      <pc:sldChg chg="delSp modSp">
        <pc:chgData name="Waldemar Mastykarz" userId="S::wmastyka@microsoft.com::8c3ccc08-b2ec-4e63-9b9b-25eb044a606e" providerId="AD" clId="Web-{6F1B025D-6D4D-450B-65EC-CC75BF1A3A99}" dt="2021-02-08T14:18:43.586" v="56" actId="20577"/>
        <pc:sldMkLst>
          <pc:docMk/>
          <pc:sldMk cId="2253365439" sldId="1642"/>
        </pc:sldMkLst>
        <pc:spChg chg="mod">
          <ac:chgData name="Waldemar Mastykarz" userId="S::wmastyka@microsoft.com::8c3ccc08-b2ec-4e63-9b9b-25eb044a606e" providerId="AD" clId="Web-{6F1B025D-6D4D-450B-65EC-CC75BF1A3A99}" dt="2021-02-08T14:18:43.586" v="56" actId="20577"/>
          <ac:spMkLst>
            <pc:docMk/>
            <pc:sldMk cId="2253365439" sldId="1642"/>
            <ac:spMk id="3" creationId="{CBDC9C38-872E-4048-96FE-C321FEF21EC1}"/>
          </ac:spMkLst>
        </pc:spChg>
        <pc:spChg chg="del">
          <ac:chgData name="Waldemar Mastykarz" userId="S::wmastyka@microsoft.com::8c3ccc08-b2ec-4e63-9b9b-25eb044a606e" providerId="AD" clId="Web-{6F1B025D-6D4D-450B-65EC-CC75BF1A3A99}" dt="2021-02-08T14:17:22.271" v="0"/>
          <ac:spMkLst>
            <pc:docMk/>
            <pc:sldMk cId="2253365439" sldId="1642"/>
            <ac:spMk id="4" creationId="{C94DA492-A923-4CC7-91ED-5F3A1E108046}"/>
          </ac:spMkLst>
        </pc:spChg>
      </pc:sldChg>
    </pc:docChg>
  </pc:docChgLst>
  <pc:docChgLst>
    <pc:chgData name="Luca Bandinelli" userId="57ae5c47-08e3-4296-aa82-17ea96a76e21" providerId="ADAL" clId="{3DECA05C-3E5A-4F17-97B6-4E65DC6FBE58}"/>
    <pc:docChg chg="undo redo custSel addSld modSld">
      <pc:chgData name="Luca Bandinelli" userId="57ae5c47-08e3-4296-aa82-17ea96a76e21" providerId="ADAL" clId="{3DECA05C-3E5A-4F17-97B6-4E65DC6FBE58}" dt="2022-03-01T00:49:44.524" v="1164" actId="20577"/>
      <pc:docMkLst>
        <pc:docMk/>
      </pc:docMkLst>
      <pc:sldChg chg="addSp delSp modSp add mod">
        <pc:chgData name="Luca Bandinelli" userId="57ae5c47-08e3-4296-aa82-17ea96a76e21" providerId="ADAL" clId="{3DECA05C-3E5A-4F17-97B6-4E65DC6FBE58}" dt="2022-02-28T19:06:42.927" v="332" actId="403"/>
        <pc:sldMkLst>
          <pc:docMk/>
          <pc:sldMk cId="2974719989" sldId="267"/>
        </pc:sldMkLst>
        <pc:spChg chg="mod">
          <ac:chgData name="Luca Bandinelli" userId="57ae5c47-08e3-4296-aa82-17ea96a76e21" providerId="ADAL" clId="{3DECA05C-3E5A-4F17-97B6-4E65DC6FBE58}" dt="2022-02-28T19:06:10.366" v="311" actId="20577"/>
          <ac:spMkLst>
            <pc:docMk/>
            <pc:sldMk cId="2974719989" sldId="267"/>
            <ac:spMk id="2" creationId="{00000000-0000-0000-0000-000000000000}"/>
          </ac:spMkLst>
        </pc:spChg>
        <pc:spChg chg="mod">
          <ac:chgData name="Luca Bandinelli" userId="57ae5c47-08e3-4296-aa82-17ea96a76e21" providerId="ADAL" clId="{3DECA05C-3E5A-4F17-97B6-4E65DC6FBE58}" dt="2022-02-28T19:06:42.927" v="332" actId="403"/>
          <ac:spMkLst>
            <pc:docMk/>
            <pc:sldMk cId="2974719989" sldId="267"/>
            <ac:spMk id="3" creationId="{00000000-0000-0000-0000-000000000000}"/>
          </ac:spMkLst>
        </pc:spChg>
        <pc:spChg chg="add del">
          <ac:chgData name="Luca Bandinelli" userId="57ae5c47-08e3-4296-aa82-17ea96a76e21" providerId="ADAL" clId="{3DECA05C-3E5A-4F17-97B6-4E65DC6FBE58}" dt="2022-02-28T19:01:32.421" v="120"/>
          <ac:spMkLst>
            <pc:docMk/>
            <pc:sldMk cId="2974719989" sldId="267"/>
            <ac:spMk id="7" creationId="{CE5E88F1-22AF-4500-B981-F1AABBB4AF50}"/>
          </ac:spMkLst>
        </pc:spChg>
        <pc:spChg chg="add del">
          <ac:chgData name="Luca Bandinelli" userId="57ae5c47-08e3-4296-aa82-17ea96a76e21" providerId="ADAL" clId="{3DECA05C-3E5A-4F17-97B6-4E65DC6FBE58}" dt="2022-02-28T19:01:35.733" v="122"/>
          <ac:spMkLst>
            <pc:docMk/>
            <pc:sldMk cId="2974719989" sldId="267"/>
            <ac:spMk id="8" creationId="{CC74F76A-00F5-4FD6-AE59-F28862D47C4A}"/>
          </ac:spMkLst>
        </pc:spChg>
      </pc:sldChg>
      <pc:sldChg chg="addSp delSp modSp add mod">
        <pc:chgData name="Luca Bandinelli" userId="57ae5c47-08e3-4296-aa82-17ea96a76e21" providerId="ADAL" clId="{3DECA05C-3E5A-4F17-97B6-4E65DC6FBE58}" dt="2022-03-01T00:49:44.524" v="1164" actId="20577"/>
        <pc:sldMkLst>
          <pc:docMk/>
          <pc:sldMk cId="3452186815" sldId="2134805611"/>
        </pc:sldMkLst>
        <pc:spChg chg="mod">
          <ac:chgData name="Luca Bandinelli" userId="57ae5c47-08e3-4296-aa82-17ea96a76e21" providerId="ADAL" clId="{3DECA05C-3E5A-4F17-97B6-4E65DC6FBE58}" dt="2022-02-28T19:05:59.416" v="295" actId="20577"/>
          <ac:spMkLst>
            <pc:docMk/>
            <pc:sldMk cId="3452186815" sldId="2134805611"/>
            <ac:spMk id="2" creationId="{00000000-0000-0000-0000-000000000000}"/>
          </ac:spMkLst>
        </pc:spChg>
        <pc:spChg chg="del mod">
          <ac:chgData name="Luca Bandinelli" userId="57ae5c47-08e3-4296-aa82-17ea96a76e21" providerId="ADAL" clId="{3DECA05C-3E5A-4F17-97B6-4E65DC6FBE58}" dt="2022-02-28T19:07:01.883" v="335" actId="478"/>
          <ac:spMkLst>
            <pc:docMk/>
            <pc:sldMk cId="3452186815" sldId="2134805611"/>
            <ac:spMk id="3" creationId="{00000000-0000-0000-0000-000000000000}"/>
          </ac:spMkLst>
        </pc:spChg>
        <pc:spChg chg="add mod">
          <ac:chgData name="Luca Bandinelli" userId="57ae5c47-08e3-4296-aa82-17ea96a76e21" providerId="ADAL" clId="{3DECA05C-3E5A-4F17-97B6-4E65DC6FBE58}" dt="2022-02-28T19:05:43.907" v="275" actId="20577"/>
          <ac:spMkLst>
            <pc:docMk/>
            <pc:sldMk cId="3452186815" sldId="2134805611"/>
            <ac:spMk id="7" creationId="{C6C35CCE-6C38-4506-843E-D6AF2D179860}"/>
          </ac:spMkLst>
        </pc:spChg>
        <pc:spChg chg="add del mod">
          <ac:chgData name="Luca Bandinelli" userId="57ae5c47-08e3-4296-aa82-17ea96a76e21" providerId="ADAL" clId="{3DECA05C-3E5A-4F17-97B6-4E65DC6FBE58}" dt="2022-02-28T19:07:04.854" v="336" actId="478"/>
          <ac:spMkLst>
            <pc:docMk/>
            <pc:sldMk cId="3452186815" sldId="2134805611"/>
            <ac:spMk id="10" creationId="{5975F96C-E485-4914-9264-498462B00A2D}"/>
          </ac:spMkLst>
        </pc:spChg>
        <pc:spChg chg="add mod">
          <ac:chgData name="Luca Bandinelli" userId="57ae5c47-08e3-4296-aa82-17ea96a76e21" providerId="ADAL" clId="{3DECA05C-3E5A-4F17-97B6-4E65DC6FBE58}" dt="2022-03-01T00:49:44.524" v="1164" actId="20577"/>
          <ac:spMkLst>
            <pc:docMk/>
            <pc:sldMk cId="3452186815" sldId="2134805611"/>
            <ac:spMk id="12" creationId="{24EC370B-AF62-4FF0-9567-91771F6DF07D}"/>
          </ac:spMkLst>
        </pc:spChg>
      </pc:sldChg>
    </pc:docChg>
  </pc:docChgLst>
  <pc:docChgLst>
    <pc:chgData name="Vesa Juvonen" userId="c7243be1-99a3-4752-ab2a-0cf698cf8236" providerId="ADAL" clId="{F067AD17-A121-45E2-A073-243FB157B3B9}"/>
    <pc:docChg chg="custSel addSld delSld modSld modSection">
      <pc:chgData name="Vesa Juvonen" userId="c7243be1-99a3-4752-ab2a-0cf698cf8236" providerId="ADAL" clId="{F067AD17-A121-45E2-A073-243FB157B3B9}" dt="2022-05-03T13:26:10.548" v="218" actId="1076"/>
      <pc:docMkLst>
        <pc:docMk/>
      </pc:docMkLst>
      <pc:sldChg chg="modSp mod">
        <pc:chgData name="Vesa Juvonen" userId="c7243be1-99a3-4752-ab2a-0cf698cf8236" providerId="ADAL" clId="{F067AD17-A121-45E2-A073-243FB157B3B9}" dt="2022-04-28T10:01:06.558" v="41" actId="6549"/>
        <pc:sldMkLst>
          <pc:docMk/>
          <pc:sldMk cId="2967945684" sldId="277"/>
        </pc:sldMkLst>
        <pc:spChg chg="mod">
          <ac:chgData name="Vesa Juvonen" userId="c7243be1-99a3-4752-ab2a-0cf698cf8236" providerId="ADAL" clId="{F067AD17-A121-45E2-A073-243FB157B3B9}" dt="2022-04-28T10:01:06.558" v="41" actId="6549"/>
          <ac:spMkLst>
            <pc:docMk/>
            <pc:sldMk cId="2967945684" sldId="277"/>
            <ac:spMk id="4" creationId="{A04E16D6-6682-4068-BF11-BA8E4E8E1BBC}"/>
          </ac:spMkLst>
        </pc:spChg>
      </pc:sldChg>
      <pc:sldChg chg="modSp mod">
        <pc:chgData name="Vesa Juvonen" userId="c7243be1-99a3-4752-ab2a-0cf698cf8236" providerId="ADAL" clId="{F067AD17-A121-45E2-A073-243FB157B3B9}" dt="2022-04-28T09:54:36.536" v="3" actId="20577"/>
        <pc:sldMkLst>
          <pc:docMk/>
          <pc:sldMk cId="287163252" sldId="1567"/>
        </pc:sldMkLst>
        <pc:spChg chg="mod">
          <ac:chgData name="Vesa Juvonen" userId="c7243be1-99a3-4752-ab2a-0cf698cf8236" providerId="ADAL" clId="{F067AD17-A121-45E2-A073-243FB157B3B9}" dt="2022-04-28T09:54:36.536" v="3" actId="20577"/>
          <ac:spMkLst>
            <pc:docMk/>
            <pc:sldMk cId="287163252" sldId="1567"/>
            <ac:spMk id="8" creationId="{00000000-0000-0000-0000-000000000000}"/>
          </ac:spMkLst>
        </pc:spChg>
      </pc:sldChg>
      <pc:sldChg chg="del">
        <pc:chgData name="Vesa Juvonen" userId="c7243be1-99a3-4752-ab2a-0cf698cf8236" providerId="ADAL" clId="{F067AD17-A121-45E2-A073-243FB157B3B9}" dt="2022-04-28T09:59:19.860" v="5" actId="47"/>
        <pc:sldMkLst>
          <pc:docMk/>
          <pc:sldMk cId="2773584698" sldId="1621"/>
        </pc:sldMkLst>
      </pc:sldChg>
      <pc:sldChg chg="addSp delSp modSp mod">
        <pc:chgData name="Vesa Juvonen" userId="c7243be1-99a3-4752-ab2a-0cf698cf8236" providerId="ADAL" clId="{F067AD17-A121-45E2-A073-243FB157B3B9}" dt="2022-04-28T10:06:50.946" v="137" actId="408"/>
        <pc:sldMkLst>
          <pc:docMk/>
          <pc:sldMk cId="10702720" sldId="2079"/>
        </pc:sldMkLst>
        <pc:spChg chg="mod">
          <ac:chgData name="Vesa Juvonen" userId="c7243be1-99a3-4752-ab2a-0cf698cf8236" providerId="ADAL" clId="{F067AD17-A121-45E2-A073-243FB157B3B9}" dt="2022-04-28T10:02:56.936" v="111" actId="1076"/>
          <ac:spMkLst>
            <pc:docMk/>
            <pc:sldMk cId="10702720" sldId="2079"/>
            <ac:spMk id="8" creationId="{00000000-0000-0000-0000-000000000000}"/>
          </ac:spMkLst>
        </pc:spChg>
        <pc:picChg chg="add mod">
          <ac:chgData name="Vesa Juvonen" userId="c7243be1-99a3-4752-ab2a-0cf698cf8236" providerId="ADAL" clId="{F067AD17-A121-45E2-A073-243FB157B3B9}" dt="2022-04-28T10:06:44.750" v="136" actId="1076"/>
          <ac:picMkLst>
            <pc:docMk/>
            <pc:sldMk cId="10702720" sldId="2079"/>
            <ac:picMk id="4" creationId="{83FDD3C9-04F3-63AE-D372-7252C04C167F}"/>
          </ac:picMkLst>
        </pc:picChg>
        <pc:picChg chg="del">
          <ac:chgData name="Vesa Juvonen" userId="c7243be1-99a3-4752-ab2a-0cf698cf8236" providerId="ADAL" clId="{F067AD17-A121-45E2-A073-243FB157B3B9}" dt="2022-04-28T10:04:17.437" v="118" actId="478"/>
          <ac:picMkLst>
            <pc:docMk/>
            <pc:sldMk cId="10702720" sldId="2079"/>
            <ac:picMk id="6" creationId="{028475F2-F3A8-775D-E1DB-516DBAFD54C3}"/>
          </ac:picMkLst>
        </pc:picChg>
        <pc:picChg chg="add mod">
          <ac:chgData name="Vesa Juvonen" userId="c7243be1-99a3-4752-ab2a-0cf698cf8236" providerId="ADAL" clId="{F067AD17-A121-45E2-A073-243FB157B3B9}" dt="2022-04-28T10:06:50.946" v="137" actId="408"/>
          <ac:picMkLst>
            <pc:docMk/>
            <pc:sldMk cId="10702720" sldId="2079"/>
            <ac:picMk id="10" creationId="{1E453A85-A1B7-912F-29FB-0B62EA5058F4}"/>
          </ac:picMkLst>
        </pc:picChg>
        <pc:picChg chg="add mod">
          <ac:chgData name="Vesa Juvonen" userId="c7243be1-99a3-4752-ab2a-0cf698cf8236" providerId="ADAL" clId="{F067AD17-A121-45E2-A073-243FB157B3B9}" dt="2022-04-28T10:06:50.946" v="137" actId="408"/>
          <ac:picMkLst>
            <pc:docMk/>
            <pc:sldMk cId="10702720" sldId="2079"/>
            <ac:picMk id="12" creationId="{37AD4440-3022-4392-E35E-AD46E2938C73}"/>
          </ac:picMkLst>
        </pc:picChg>
        <pc:picChg chg="add mod">
          <ac:chgData name="Vesa Juvonen" userId="c7243be1-99a3-4752-ab2a-0cf698cf8236" providerId="ADAL" clId="{F067AD17-A121-45E2-A073-243FB157B3B9}" dt="2022-04-28T10:06:44.750" v="136" actId="1076"/>
          <ac:picMkLst>
            <pc:docMk/>
            <pc:sldMk cId="10702720" sldId="2079"/>
            <ac:picMk id="14" creationId="{890072A3-2AE9-DD41-A904-CD10B6340EFB}"/>
          </ac:picMkLst>
        </pc:picChg>
        <pc:picChg chg="del">
          <ac:chgData name="Vesa Juvonen" userId="c7243be1-99a3-4752-ab2a-0cf698cf8236" providerId="ADAL" clId="{F067AD17-A121-45E2-A073-243FB157B3B9}" dt="2022-04-28T10:04:17.437" v="118" actId="478"/>
          <ac:picMkLst>
            <pc:docMk/>
            <pc:sldMk cId="10702720" sldId="2079"/>
            <ac:picMk id="1026" creationId="{82CA55A2-C989-C5B0-4521-AA1ABC2EA867}"/>
          </ac:picMkLst>
        </pc:picChg>
        <pc:picChg chg="del">
          <ac:chgData name="Vesa Juvonen" userId="c7243be1-99a3-4752-ab2a-0cf698cf8236" providerId="ADAL" clId="{F067AD17-A121-45E2-A073-243FB157B3B9}" dt="2022-04-28T10:04:17.437" v="118" actId="478"/>
          <ac:picMkLst>
            <pc:docMk/>
            <pc:sldMk cId="10702720" sldId="2079"/>
            <ac:picMk id="1028" creationId="{B5D353D0-C8DE-1FC3-F98A-20D1BD3047FF}"/>
          </ac:picMkLst>
        </pc:picChg>
      </pc:sldChg>
      <pc:sldChg chg="addSp delSp modSp mod">
        <pc:chgData name="Vesa Juvonen" userId="c7243be1-99a3-4752-ab2a-0cf698cf8236" providerId="ADAL" clId="{F067AD17-A121-45E2-A073-243FB157B3B9}" dt="2022-04-28T10:07:35.078" v="147" actId="1076"/>
        <pc:sldMkLst>
          <pc:docMk/>
          <pc:sldMk cId="778883926" sldId="2076136264"/>
        </pc:sldMkLst>
        <pc:spChg chg="mod">
          <ac:chgData name="Vesa Juvonen" userId="c7243be1-99a3-4752-ab2a-0cf698cf8236" providerId="ADAL" clId="{F067AD17-A121-45E2-A073-243FB157B3B9}" dt="2022-04-28T10:07:05.953" v="139" actId="404"/>
          <ac:spMkLst>
            <pc:docMk/>
            <pc:sldMk cId="778883926" sldId="2076136264"/>
            <ac:spMk id="14" creationId="{953584C8-8734-42EA-AD16-6AA2B405D249}"/>
          </ac:spMkLst>
        </pc:spChg>
        <pc:picChg chg="del">
          <ac:chgData name="Vesa Juvonen" userId="c7243be1-99a3-4752-ab2a-0cf698cf8236" providerId="ADAL" clId="{F067AD17-A121-45E2-A073-243FB157B3B9}" dt="2022-04-28T10:07:10.156" v="140" actId="478"/>
          <ac:picMkLst>
            <pc:docMk/>
            <pc:sldMk cId="778883926" sldId="2076136264"/>
            <ac:picMk id="3" creationId="{A8FCBC9B-1C8D-5346-1079-3B044CF2BDD7}"/>
          </ac:picMkLst>
        </pc:picChg>
        <pc:picChg chg="add mod">
          <ac:chgData name="Vesa Juvonen" userId="c7243be1-99a3-4752-ab2a-0cf698cf8236" providerId="ADAL" clId="{F067AD17-A121-45E2-A073-243FB157B3B9}" dt="2022-04-28T10:07:35.078" v="147" actId="1076"/>
          <ac:picMkLst>
            <pc:docMk/>
            <pc:sldMk cId="778883926" sldId="2076136264"/>
            <ac:picMk id="5" creationId="{1C8E5B91-53DD-C39A-1E9E-2759C865C254}"/>
          </ac:picMkLst>
        </pc:picChg>
        <pc:picChg chg="add mod">
          <ac:chgData name="Vesa Juvonen" userId="c7243be1-99a3-4752-ab2a-0cf698cf8236" providerId="ADAL" clId="{F067AD17-A121-45E2-A073-243FB157B3B9}" dt="2022-04-28T10:07:28.064" v="145" actId="1076"/>
          <ac:picMkLst>
            <pc:docMk/>
            <pc:sldMk cId="778883926" sldId="2076136264"/>
            <ac:picMk id="6" creationId="{DA993BA0-E610-CECD-AE89-6E956FF63750}"/>
          </ac:picMkLst>
        </pc:picChg>
        <pc:picChg chg="add mod">
          <ac:chgData name="Vesa Juvonen" userId="c7243be1-99a3-4752-ab2a-0cf698cf8236" providerId="ADAL" clId="{F067AD17-A121-45E2-A073-243FB157B3B9}" dt="2022-04-28T10:07:28.064" v="145" actId="1076"/>
          <ac:picMkLst>
            <pc:docMk/>
            <pc:sldMk cId="778883926" sldId="2076136264"/>
            <ac:picMk id="7" creationId="{3B42D7D5-D416-67BD-FF08-A9F256D1C6E4}"/>
          </ac:picMkLst>
        </pc:picChg>
        <pc:picChg chg="add mod">
          <ac:chgData name="Vesa Juvonen" userId="c7243be1-99a3-4752-ab2a-0cf698cf8236" providerId="ADAL" clId="{F067AD17-A121-45E2-A073-243FB157B3B9}" dt="2022-04-28T10:07:30.784" v="146" actId="1076"/>
          <ac:picMkLst>
            <pc:docMk/>
            <pc:sldMk cId="778883926" sldId="2076136264"/>
            <ac:picMk id="9" creationId="{A1173078-A843-CB2E-126E-7125DED4E832}"/>
          </ac:picMkLst>
        </pc:picChg>
        <pc:picChg chg="del">
          <ac:chgData name="Vesa Juvonen" userId="c7243be1-99a3-4752-ab2a-0cf698cf8236" providerId="ADAL" clId="{F067AD17-A121-45E2-A073-243FB157B3B9}" dt="2022-04-28T10:07:10.156" v="140" actId="478"/>
          <ac:picMkLst>
            <pc:docMk/>
            <pc:sldMk cId="778883926" sldId="2076136264"/>
            <ac:picMk id="12" creationId="{8554F86A-AB71-19DB-024E-09E9DA3BC26D}"/>
          </ac:picMkLst>
        </pc:picChg>
        <pc:picChg chg="del">
          <ac:chgData name="Vesa Juvonen" userId="c7243be1-99a3-4752-ab2a-0cf698cf8236" providerId="ADAL" clId="{F067AD17-A121-45E2-A073-243FB157B3B9}" dt="2022-04-28T10:07:10.156" v="140" actId="478"/>
          <ac:picMkLst>
            <pc:docMk/>
            <pc:sldMk cId="778883926" sldId="2076136264"/>
            <ac:picMk id="16" creationId="{8107D490-22A0-CB64-9AEA-F1962D0D1ECA}"/>
          </ac:picMkLst>
        </pc:picChg>
      </pc:sldChg>
      <pc:sldChg chg="addSp delSp modSp mod">
        <pc:chgData name="Vesa Juvonen" userId="c7243be1-99a3-4752-ab2a-0cf698cf8236" providerId="ADAL" clId="{F067AD17-A121-45E2-A073-243FB157B3B9}" dt="2022-05-03T13:26:10.548" v="218" actId="1076"/>
        <pc:sldMkLst>
          <pc:docMk/>
          <pc:sldMk cId="4046856784" sldId="2134805599"/>
        </pc:sldMkLst>
        <pc:spChg chg="add del mod">
          <ac:chgData name="Vesa Juvonen" userId="c7243be1-99a3-4752-ab2a-0cf698cf8236" providerId="ADAL" clId="{F067AD17-A121-45E2-A073-243FB157B3B9}" dt="2022-05-03T13:25:51.501" v="211" actId="478"/>
          <ac:spMkLst>
            <pc:docMk/>
            <pc:sldMk cId="4046856784" sldId="2134805599"/>
            <ac:spMk id="2" creationId="{65E18DD3-B167-A053-3060-2F338D28C9CA}"/>
          </ac:spMkLst>
        </pc:spChg>
        <pc:picChg chg="add mod">
          <ac:chgData name="Vesa Juvonen" userId="c7243be1-99a3-4752-ab2a-0cf698cf8236" providerId="ADAL" clId="{F067AD17-A121-45E2-A073-243FB157B3B9}" dt="2022-05-03T13:26:10.548" v="218" actId="1076"/>
          <ac:picMkLst>
            <pc:docMk/>
            <pc:sldMk cId="4046856784" sldId="2134805599"/>
            <ac:picMk id="4" creationId="{F96A1D55-3A3B-28F6-23DB-3DE56CABE93B}"/>
          </ac:picMkLst>
        </pc:picChg>
        <pc:picChg chg="del">
          <ac:chgData name="Vesa Juvonen" userId="c7243be1-99a3-4752-ab2a-0cf698cf8236" providerId="ADAL" clId="{F067AD17-A121-45E2-A073-243FB157B3B9}" dt="2022-05-03T13:25:51.501" v="211" actId="478"/>
          <ac:picMkLst>
            <pc:docMk/>
            <pc:sldMk cId="4046856784" sldId="2134805599"/>
            <ac:picMk id="5" creationId="{304B414A-4697-CD95-976D-928910FAF839}"/>
          </ac:picMkLst>
        </pc:picChg>
        <pc:picChg chg="del">
          <ac:chgData name="Vesa Juvonen" userId="c7243be1-99a3-4752-ab2a-0cf698cf8236" providerId="ADAL" clId="{F067AD17-A121-45E2-A073-243FB157B3B9}" dt="2022-05-03T13:25:51.501" v="211" actId="478"/>
          <ac:picMkLst>
            <pc:docMk/>
            <pc:sldMk cId="4046856784" sldId="2134805599"/>
            <ac:picMk id="7" creationId="{A199C07B-AAD5-5D2F-D50D-8C0D6EF7D1CB}"/>
          </ac:picMkLst>
        </pc:picChg>
      </pc:sldChg>
      <pc:sldChg chg="addSp modSp add mod">
        <pc:chgData name="Vesa Juvonen" userId="c7243be1-99a3-4752-ab2a-0cf698cf8236" providerId="ADAL" clId="{F067AD17-A121-45E2-A073-243FB157B3B9}" dt="2022-04-28T14:04:23.001" v="209" actId="1076"/>
        <pc:sldMkLst>
          <pc:docMk/>
          <pc:sldMk cId="2775546260" sldId="2134805600"/>
        </pc:sldMkLst>
        <pc:spChg chg="mod">
          <ac:chgData name="Vesa Juvonen" userId="c7243be1-99a3-4752-ab2a-0cf698cf8236" providerId="ADAL" clId="{F067AD17-A121-45E2-A073-243FB157B3B9}" dt="2022-04-28T09:59:37.137" v="8" actId="207"/>
          <ac:spMkLst>
            <pc:docMk/>
            <pc:sldMk cId="2775546260" sldId="2134805600"/>
            <ac:spMk id="7" creationId="{6F939F32-4E37-4CA3-B710-00610E5E59D3}"/>
          </ac:spMkLst>
        </pc:spChg>
        <pc:spChg chg="add mod">
          <ac:chgData name="Vesa Juvonen" userId="c7243be1-99a3-4752-ab2a-0cf698cf8236" providerId="ADAL" clId="{F067AD17-A121-45E2-A073-243FB157B3B9}" dt="2022-04-28T14:04:23.001" v="209" actId="1076"/>
          <ac:spMkLst>
            <pc:docMk/>
            <pc:sldMk cId="2775546260" sldId="2134805600"/>
            <ac:spMk id="8" creationId="{76F9503C-2C83-636D-A30F-D17CE13E68F6}"/>
          </ac:spMkLst>
        </pc:spChg>
        <pc:spChg chg="mod">
          <ac:chgData name="Vesa Juvonen" userId="c7243be1-99a3-4752-ab2a-0cf698cf8236" providerId="ADAL" clId="{F067AD17-A121-45E2-A073-243FB157B3B9}" dt="2022-04-28T14:04:07.557" v="205" actId="6549"/>
          <ac:spMkLst>
            <pc:docMk/>
            <pc:sldMk cId="2775546260" sldId="2134805600"/>
            <ac:spMk id="9" creationId="{B744361F-8DC6-418C-B984-687A156037B4}"/>
          </ac:spMkLst>
        </pc:spChg>
      </pc:sldChg>
      <pc:sldChg chg="mod modShow addCm">
        <pc:chgData name="Vesa Juvonen" userId="c7243be1-99a3-4752-ab2a-0cf698cf8236" providerId="ADAL" clId="{F067AD17-A121-45E2-A073-243FB157B3B9}" dt="2022-04-28T17:07:46.284" v="210"/>
        <pc:sldMkLst>
          <pc:docMk/>
          <pc:sldMk cId="1247101359" sldId="2145707276"/>
        </pc:sldMkLst>
      </pc:sldChg>
      <pc:sldChg chg="del">
        <pc:chgData name="Vesa Juvonen" userId="c7243be1-99a3-4752-ab2a-0cf698cf8236" providerId="ADAL" clId="{F067AD17-A121-45E2-A073-243FB157B3B9}" dt="2022-04-28T10:00:59.691" v="27" actId="47"/>
        <pc:sldMkLst>
          <pc:docMk/>
          <pc:sldMk cId="703129730" sldId="2145707291"/>
        </pc:sldMkLst>
      </pc:sldChg>
    </pc:docChg>
  </pc:docChgLst>
  <pc:docChgLst>
    <pc:chgData name="Vesa Juvonen" userId="c7243be1-99a3-4752-ab2a-0cf698cf8236" providerId="ADAL" clId="{319CF4E7-C787-458B-9F83-97D7883FD7F5}"/>
    <pc:docChg chg="undo custSel addSld delSld modSld modSection">
      <pc:chgData name="Vesa Juvonen" userId="c7243be1-99a3-4752-ab2a-0cf698cf8236" providerId="ADAL" clId="{319CF4E7-C787-458B-9F83-97D7883FD7F5}" dt="2021-11-09T14:06:17.977" v="78" actId="20577"/>
      <pc:docMkLst>
        <pc:docMk/>
      </pc:docMkLst>
      <pc:sldChg chg="modSp mod">
        <pc:chgData name="Vesa Juvonen" userId="c7243be1-99a3-4752-ab2a-0cf698cf8236" providerId="ADAL" clId="{319CF4E7-C787-458B-9F83-97D7883FD7F5}" dt="2021-11-09T14:05:20.840" v="62" actId="20577"/>
        <pc:sldMkLst>
          <pc:docMk/>
          <pc:sldMk cId="2967945684" sldId="277"/>
        </pc:sldMkLst>
        <pc:spChg chg="mod">
          <ac:chgData name="Vesa Juvonen" userId="c7243be1-99a3-4752-ab2a-0cf698cf8236" providerId="ADAL" clId="{319CF4E7-C787-458B-9F83-97D7883FD7F5}" dt="2021-11-09T14:05:20.840" v="62" actId="20577"/>
          <ac:spMkLst>
            <pc:docMk/>
            <pc:sldMk cId="2967945684" sldId="277"/>
            <ac:spMk id="4" creationId="{A04E16D6-6682-4068-BF11-BA8E4E8E1BBC}"/>
          </ac:spMkLst>
        </pc:spChg>
      </pc:sldChg>
      <pc:sldChg chg="modSp mod">
        <pc:chgData name="Vesa Juvonen" userId="c7243be1-99a3-4752-ab2a-0cf698cf8236" providerId="ADAL" clId="{319CF4E7-C787-458B-9F83-97D7883FD7F5}" dt="2021-11-09T14:06:17.977" v="78" actId="20577"/>
        <pc:sldMkLst>
          <pc:docMk/>
          <pc:sldMk cId="287163252" sldId="1567"/>
        </pc:sldMkLst>
        <pc:spChg chg="mod">
          <ac:chgData name="Vesa Juvonen" userId="c7243be1-99a3-4752-ab2a-0cf698cf8236" providerId="ADAL" clId="{319CF4E7-C787-458B-9F83-97D7883FD7F5}" dt="2021-11-09T14:06:17.977" v="78" actId="20577"/>
          <ac:spMkLst>
            <pc:docMk/>
            <pc:sldMk cId="287163252" sldId="1567"/>
            <ac:spMk id="5" creationId="{9B6ECC88-D921-48D6-BA85-F52F354F9C35}"/>
          </ac:spMkLst>
        </pc:spChg>
        <pc:spChg chg="mod">
          <ac:chgData name="Vesa Juvonen" userId="c7243be1-99a3-4752-ab2a-0cf698cf8236" providerId="ADAL" clId="{319CF4E7-C787-458B-9F83-97D7883FD7F5}" dt="2021-11-09T14:03:23.148" v="10" actId="20577"/>
          <ac:spMkLst>
            <pc:docMk/>
            <pc:sldMk cId="287163252" sldId="1567"/>
            <ac:spMk id="8" creationId="{00000000-0000-0000-0000-000000000000}"/>
          </ac:spMkLst>
        </pc:spChg>
      </pc:sldChg>
      <pc:sldChg chg="del">
        <pc:chgData name="Vesa Juvonen" userId="c7243be1-99a3-4752-ab2a-0cf698cf8236" providerId="ADAL" clId="{319CF4E7-C787-458B-9F83-97D7883FD7F5}" dt="2021-11-09T14:05:02.653" v="54" actId="47"/>
        <pc:sldMkLst>
          <pc:docMk/>
          <pc:sldMk cId="2069557480" sldId="2076137613"/>
        </pc:sldMkLst>
      </pc:sldChg>
      <pc:sldChg chg="addSp modSp mod modAnim">
        <pc:chgData name="Vesa Juvonen" userId="c7243be1-99a3-4752-ab2a-0cf698cf8236" providerId="ADAL" clId="{319CF4E7-C787-458B-9F83-97D7883FD7F5}" dt="2021-11-09T14:04:32.038" v="53" actId="207"/>
        <pc:sldMkLst>
          <pc:docMk/>
          <pc:sldMk cId="4062126788" sldId="2076137664"/>
        </pc:sldMkLst>
        <pc:spChg chg="add mod">
          <ac:chgData name="Vesa Juvonen" userId="c7243be1-99a3-4752-ab2a-0cf698cf8236" providerId="ADAL" clId="{319CF4E7-C787-458B-9F83-97D7883FD7F5}" dt="2021-11-09T14:04:32.038" v="53" actId="207"/>
          <ac:spMkLst>
            <pc:docMk/>
            <pc:sldMk cId="4062126788" sldId="2076137664"/>
            <ac:spMk id="8" creationId="{2D8C7495-2699-4883-A166-A359DF0C3F96}"/>
          </ac:spMkLst>
        </pc:spChg>
      </pc:sldChg>
      <pc:sldChg chg="delSp modSp mod">
        <pc:chgData name="Vesa Juvonen" userId="c7243be1-99a3-4752-ab2a-0cf698cf8236" providerId="ADAL" clId="{319CF4E7-C787-458B-9F83-97D7883FD7F5}" dt="2021-11-09T14:03:30.337" v="12" actId="478"/>
        <pc:sldMkLst>
          <pc:docMk/>
          <pc:sldMk cId="460153747" sldId="2134805598"/>
        </pc:sldMkLst>
        <pc:spChg chg="del mod">
          <ac:chgData name="Vesa Juvonen" userId="c7243be1-99a3-4752-ab2a-0cf698cf8236" providerId="ADAL" clId="{319CF4E7-C787-458B-9F83-97D7883FD7F5}" dt="2021-11-09T14:03:30.337" v="12" actId="478"/>
          <ac:spMkLst>
            <pc:docMk/>
            <pc:sldMk cId="460153747" sldId="2134805598"/>
            <ac:spMk id="5" creationId="{292092E8-5821-4D1C-8A09-E8CFFD040E05}"/>
          </ac:spMkLst>
        </pc:spChg>
      </pc:sldChg>
      <pc:sldChg chg="new del">
        <pc:chgData name="Vesa Juvonen" userId="c7243be1-99a3-4752-ab2a-0cf698cf8236" providerId="ADAL" clId="{319CF4E7-C787-458B-9F83-97D7883FD7F5}" dt="2021-11-09T14:06:06.262" v="64" actId="680"/>
        <pc:sldMkLst>
          <pc:docMk/>
          <pc:sldMk cId="3967359652" sldId="2134805600"/>
        </pc:sldMkLst>
      </pc:sldChg>
    </pc:docChg>
  </pc:docChgLst>
  <pc:docChgLst>
    <pc:chgData name="Vesa Juvonen" userId="c7243be1-99a3-4752-ab2a-0cf698cf8236" providerId="ADAL" clId="{9566A72F-C213-449D-B9C1-4980F81FCA00}"/>
    <pc:docChg chg="undo custSel delSld modSld modSection">
      <pc:chgData name="Vesa Juvonen" userId="c7243be1-99a3-4752-ab2a-0cf698cf8236" providerId="ADAL" clId="{9566A72F-C213-449D-B9C1-4980F81FCA00}" dt="2022-02-20T15:47:00.050" v="4" actId="47"/>
      <pc:docMkLst>
        <pc:docMk/>
      </pc:docMkLst>
      <pc:sldChg chg="modSp mod">
        <pc:chgData name="Vesa Juvonen" userId="c7243be1-99a3-4752-ab2a-0cf698cf8236" providerId="ADAL" clId="{9566A72F-C213-449D-B9C1-4980F81FCA00}" dt="2022-02-20T15:46:40.543" v="2"/>
        <pc:sldMkLst>
          <pc:docMk/>
          <pc:sldMk cId="10702720" sldId="2079"/>
        </pc:sldMkLst>
        <pc:spChg chg="mod">
          <ac:chgData name="Vesa Juvonen" userId="c7243be1-99a3-4752-ab2a-0cf698cf8236" providerId="ADAL" clId="{9566A72F-C213-449D-B9C1-4980F81FCA00}" dt="2022-02-20T15:46:40.543" v="2"/>
          <ac:spMkLst>
            <pc:docMk/>
            <pc:sldMk cId="10702720" sldId="2079"/>
            <ac:spMk id="8" creationId="{00000000-0000-0000-0000-000000000000}"/>
          </ac:spMkLst>
        </pc:spChg>
      </pc:sldChg>
      <pc:sldChg chg="modSp mod">
        <pc:chgData name="Vesa Juvonen" userId="c7243be1-99a3-4752-ab2a-0cf698cf8236" providerId="ADAL" clId="{9566A72F-C213-449D-B9C1-4980F81FCA00}" dt="2022-02-20T15:46:50.822" v="3"/>
        <pc:sldMkLst>
          <pc:docMk/>
          <pc:sldMk cId="778883926" sldId="2076136264"/>
        </pc:sldMkLst>
        <pc:spChg chg="mod">
          <ac:chgData name="Vesa Juvonen" userId="c7243be1-99a3-4752-ab2a-0cf698cf8236" providerId="ADAL" clId="{9566A72F-C213-449D-B9C1-4980F81FCA00}" dt="2022-02-20T15:46:50.822" v="3"/>
          <ac:spMkLst>
            <pc:docMk/>
            <pc:sldMk cId="778883926" sldId="2076136264"/>
            <ac:spMk id="14" creationId="{953584C8-8734-42EA-AD16-6AA2B405D249}"/>
          </ac:spMkLst>
        </pc:spChg>
      </pc:sldChg>
      <pc:sldChg chg="del">
        <pc:chgData name="Vesa Juvonen" userId="c7243be1-99a3-4752-ab2a-0cf698cf8236" providerId="ADAL" clId="{9566A72F-C213-449D-B9C1-4980F81FCA00}" dt="2022-02-20T15:47:00.050" v="4" actId="47"/>
        <pc:sldMkLst>
          <pc:docMk/>
          <pc:sldMk cId="3176526355" sldId="2076137823"/>
        </pc:sldMkLst>
      </pc:sldChg>
    </pc:docChg>
  </pc:docChgLst>
  <pc:docChgLst>
    <pc:chgData name="Hugo Bernier" userId="86ec44c1c1726cb7" providerId="LiveId" clId="{FFF3269B-8607-4DCF-B480-05FA86F464DF}"/>
    <pc:docChg chg="undo redo custSel modSld">
      <pc:chgData name="Hugo Bernier" userId="86ec44c1c1726cb7" providerId="LiveId" clId="{FFF3269B-8607-4DCF-B480-05FA86F464DF}" dt="2021-01-25T16:23:40.552" v="842" actId="1076"/>
      <pc:docMkLst>
        <pc:docMk/>
      </pc:docMkLst>
      <pc:sldChg chg="modSp mod">
        <pc:chgData name="Hugo Bernier" userId="86ec44c1c1726cb7" providerId="LiveId" clId="{FFF3269B-8607-4DCF-B480-05FA86F464DF}" dt="2021-01-23T02:25:25.192" v="234" actId="6549"/>
        <pc:sldMkLst>
          <pc:docMk/>
          <pc:sldMk cId="2967945684" sldId="277"/>
        </pc:sldMkLst>
        <pc:spChg chg="mod">
          <ac:chgData name="Hugo Bernier" userId="86ec44c1c1726cb7" providerId="LiveId" clId="{FFF3269B-8607-4DCF-B480-05FA86F464DF}" dt="2021-01-23T02:25:25.192" v="234" actId="6549"/>
          <ac:spMkLst>
            <pc:docMk/>
            <pc:sldMk cId="2967945684" sldId="277"/>
            <ac:spMk id="4" creationId="{A04E16D6-6682-4068-BF11-BA8E4E8E1BBC}"/>
          </ac:spMkLst>
        </pc:spChg>
      </pc:sldChg>
      <pc:sldChg chg="modSp mod">
        <pc:chgData name="Hugo Bernier" userId="86ec44c1c1726cb7" providerId="LiveId" clId="{FFF3269B-8607-4DCF-B480-05FA86F464DF}" dt="2021-01-23T02:00:26.280" v="1" actId="20577"/>
        <pc:sldMkLst>
          <pc:docMk/>
          <pc:sldMk cId="287163252" sldId="1567"/>
        </pc:sldMkLst>
        <pc:spChg chg="mod">
          <ac:chgData name="Hugo Bernier" userId="86ec44c1c1726cb7" providerId="LiveId" clId="{FFF3269B-8607-4DCF-B480-05FA86F464DF}" dt="2021-01-23T02:00:26.280" v="1" actId="20577"/>
          <ac:spMkLst>
            <pc:docMk/>
            <pc:sldMk cId="287163252" sldId="1567"/>
            <ac:spMk id="8" creationId="{00000000-0000-0000-0000-000000000000}"/>
          </ac:spMkLst>
        </pc:spChg>
      </pc:sldChg>
      <pc:sldChg chg="addSp delSp modSp mod modAnim">
        <pc:chgData name="Hugo Bernier" userId="86ec44c1c1726cb7" providerId="LiveId" clId="{FFF3269B-8607-4DCF-B480-05FA86F464DF}" dt="2021-01-25T16:23:40.552" v="842" actId="1076"/>
        <pc:sldMkLst>
          <pc:docMk/>
          <pc:sldMk cId="2877399898" sldId="1623"/>
        </pc:sldMkLst>
        <pc:spChg chg="mod">
          <ac:chgData name="Hugo Bernier" userId="86ec44c1c1726cb7" providerId="LiveId" clId="{FFF3269B-8607-4DCF-B480-05FA86F464DF}" dt="2021-01-25T16:23:40.552" v="842" actId="1076"/>
          <ac:spMkLst>
            <pc:docMk/>
            <pc:sldMk cId="2877399898" sldId="1623"/>
            <ac:spMk id="5" creationId="{863E507B-3862-47F7-9B43-BEA48B6FD84B}"/>
          </ac:spMkLst>
        </pc:spChg>
        <pc:spChg chg="del mod topLvl">
          <ac:chgData name="Hugo Bernier" userId="86ec44c1c1726cb7" providerId="LiveId" clId="{FFF3269B-8607-4DCF-B480-05FA86F464DF}" dt="2021-01-23T02:13:04.270" v="119" actId="478"/>
          <ac:spMkLst>
            <pc:docMk/>
            <pc:sldMk cId="2877399898" sldId="1623"/>
            <ac:spMk id="145" creationId="{31368F51-ABDA-4A59-B174-4AF7EE7D80EE}"/>
          </ac:spMkLst>
        </pc:spChg>
        <pc:spChg chg="del mod topLvl">
          <ac:chgData name="Hugo Bernier" userId="86ec44c1c1726cb7" providerId="LiveId" clId="{FFF3269B-8607-4DCF-B480-05FA86F464DF}" dt="2021-01-23T02:13:06.834" v="121" actId="478"/>
          <ac:spMkLst>
            <pc:docMk/>
            <pc:sldMk cId="2877399898" sldId="1623"/>
            <ac:spMk id="146" creationId="{D68703EA-D6D5-4688-9D6C-F2D18385E80F}"/>
          </ac:spMkLst>
        </pc:spChg>
        <pc:spChg chg="del mod topLvl">
          <ac:chgData name="Hugo Bernier" userId="86ec44c1c1726cb7" providerId="LiveId" clId="{FFF3269B-8607-4DCF-B480-05FA86F464DF}" dt="2021-01-23T02:13:05.440" v="120" actId="478"/>
          <ac:spMkLst>
            <pc:docMk/>
            <pc:sldMk cId="2877399898" sldId="1623"/>
            <ac:spMk id="147" creationId="{FC9A9DD8-BBA8-47B9-8012-DC87CD8E5DB1}"/>
          </ac:spMkLst>
        </pc:spChg>
        <pc:spChg chg="del mod topLvl">
          <ac:chgData name="Hugo Bernier" userId="86ec44c1c1726cb7" providerId="LiveId" clId="{FFF3269B-8607-4DCF-B480-05FA86F464DF}" dt="2021-01-23T02:13:08.350" v="122" actId="478"/>
          <ac:spMkLst>
            <pc:docMk/>
            <pc:sldMk cId="2877399898" sldId="1623"/>
            <ac:spMk id="148" creationId="{F46ADC57-A1B3-4481-AF6C-9E70505BFF77}"/>
          </ac:spMkLst>
        </pc:spChg>
        <pc:spChg chg="del mod topLvl">
          <ac:chgData name="Hugo Bernier" userId="86ec44c1c1726cb7" providerId="LiveId" clId="{FFF3269B-8607-4DCF-B480-05FA86F464DF}" dt="2021-01-23T02:13:02.290" v="118" actId="478"/>
          <ac:spMkLst>
            <pc:docMk/>
            <pc:sldMk cId="2877399898" sldId="1623"/>
            <ac:spMk id="149" creationId="{53B0B7BB-10BD-453D-9CCD-0CE5F2CE5450}"/>
          </ac:spMkLst>
        </pc:spChg>
        <pc:spChg chg="add del mod topLvl">
          <ac:chgData name="Hugo Bernier" userId="86ec44c1c1726cb7" providerId="LiveId" clId="{FFF3269B-8607-4DCF-B480-05FA86F464DF}" dt="2021-01-23T02:18:21.855" v="175" actId="207"/>
          <ac:spMkLst>
            <pc:docMk/>
            <pc:sldMk cId="2877399898" sldId="1623"/>
            <ac:spMk id="150" creationId="{310ABFA0-5632-41B8-8784-E7A8F1AE8CD9}"/>
          </ac:spMkLst>
        </pc:spChg>
        <pc:spChg chg="del mod topLvl">
          <ac:chgData name="Hugo Bernier" userId="86ec44c1c1726cb7" providerId="LiveId" clId="{FFF3269B-8607-4DCF-B480-05FA86F464DF}" dt="2021-01-23T02:13:09.790" v="123" actId="478"/>
          <ac:spMkLst>
            <pc:docMk/>
            <pc:sldMk cId="2877399898" sldId="1623"/>
            <ac:spMk id="151" creationId="{B68529E1-F7E9-4F8D-8FB4-AB7A7AA3E4FD}"/>
          </ac:spMkLst>
        </pc:spChg>
        <pc:spChg chg="mod topLvl">
          <ac:chgData name="Hugo Bernier" userId="86ec44c1c1726cb7" providerId="LiveId" clId="{FFF3269B-8607-4DCF-B480-05FA86F464DF}" dt="2021-01-23T02:20:07.098" v="183" actId="1076"/>
          <ac:spMkLst>
            <pc:docMk/>
            <pc:sldMk cId="2877399898" sldId="1623"/>
            <ac:spMk id="155" creationId="{88A58183-5085-45A8-884E-0A10FF7140EB}"/>
          </ac:spMkLst>
        </pc:spChg>
        <pc:spChg chg="del mod topLvl">
          <ac:chgData name="Hugo Bernier" userId="86ec44c1c1726cb7" providerId="LiveId" clId="{FFF3269B-8607-4DCF-B480-05FA86F464DF}" dt="2021-01-23T02:19:41.491" v="179" actId="478"/>
          <ac:spMkLst>
            <pc:docMk/>
            <pc:sldMk cId="2877399898" sldId="1623"/>
            <ac:spMk id="156" creationId="{F7EC1A86-82B2-4769-8ACF-21BE8BFC3301}"/>
          </ac:spMkLst>
        </pc:spChg>
        <pc:spChg chg="del mod topLvl">
          <ac:chgData name="Hugo Bernier" userId="86ec44c1c1726cb7" providerId="LiveId" clId="{FFF3269B-8607-4DCF-B480-05FA86F464DF}" dt="2021-01-23T02:19:42.856" v="180" actId="478"/>
          <ac:spMkLst>
            <pc:docMk/>
            <pc:sldMk cId="2877399898" sldId="1623"/>
            <ac:spMk id="157" creationId="{06D584D3-6AE5-44C4-B462-7D2F59528A07}"/>
          </ac:spMkLst>
        </pc:spChg>
        <pc:grpChg chg="del mod">
          <ac:chgData name="Hugo Bernier" userId="86ec44c1c1726cb7" providerId="LiveId" clId="{FFF3269B-8607-4DCF-B480-05FA86F464DF}" dt="2021-01-23T02:12:56.588" v="117" actId="165"/>
          <ac:grpSpMkLst>
            <pc:docMk/>
            <pc:sldMk cId="2877399898" sldId="1623"/>
            <ac:grpSpMk id="144" creationId="{B9651E81-A397-40A9-A30A-E3E440C03AB1}"/>
          </ac:grpSpMkLst>
        </pc:grpChg>
        <pc:grpChg chg="del mod">
          <ac:chgData name="Hugo Bernier" userId="86ec44c1c1726cb7" providerId="LiveId" clId="{FFF3269B-8607-4DCF-B480-05FA86F464DF}" dt="2021-01-23T02:19:35.141" v="178" actId="165"/>
          <ac:grpSpMkLst>
            <pc:docMk/>
            <pc:sldMk cId="2877399898" sldId="1623"/>
            <ac:grpSpMk id="154" creationId="{4CCDE441-D80B-4169-BCDA-1F1D6BFCBB14}"/>
          </ac:grpSpMkLst>
        </pc:grpChg>
        <pc:picChg chg="mod">
          <ac:chgData name="Hugo Bernier" userId="86ec44c1c1726cb7" providerId="LiveId" clId="{FFF3269B-8607-4DCF-B480-05FA86F464DF}" dt="2021-01-23T02:07:10.243" v="98" actId="1037"/>
          <ac:picMkLst>
            <pc:docMk/>
            <pc:sldMk cId="2877399898" sldId="1623"/>
            <ac:picMk id="48" creationId="{21A1829B-F7CD-4ED3-8521-9DFC09A3AE7A}"/>
          </ac:picMkLst>
        </pc:picChg>
        <pc:picChg chg="mod">
          <ac:chgData name="Hugo Bernier" userId="86ec44c1c1726cb7" providerId="LiveId" clId="{FFF3269B-8607-4DCF-B480-05FA86F464DF}" dt="2021-01-23T02:06:52.767" v="86" actId="1035"/>
          <ac:picMkLst>
            <pc:docMk/>
            <pc:sldMk cId="2877399898" sldId="1623"/>
            <ac:picMk id="61" creationId="{3EF500EE-9A4F-4C64-97CC-266DD6DBC453}"/>
          </ac:picMkLst>
        </pc:picChg>
        <pc:picChg chg="mod">
          <ac:chgData name="Hugo Bernier" userId="86ec44c1c1726cb7" providerId="LiveId" clId="{FFF3269B-8607-4DCF-B480-05FA86F464DF}" dt="2021-01-23T02:06:21.809" v="71" actId="1076"/>
          <ac:picMkLst>
            <pc:docMk/>
            <pc:sldMk cId="2877399898" sldId="1623"/>
            <ac:picMk id="85" creationId="{8BD2DAB7-035F-4811-B9CF-311FD855535D}"/>
          </ac:picMkLst>
        </pc:picChg>
        <pc:picChg chg="add del mod">
          <ac:chgData name="Hugo Bernier" userId="86ec44c1c1726cb7" providerId="LiveId" clId="{FFF3269B-8607-4DCF-B480-05FA86F464DF}" dt="2021-01-23T02:12:52.097" v="116" actId="27803"/>
          <ac:picMkLst>
            <pc:docMk/>
            <pc:sldMk cId="2877399898" sldId="1623"/>
            <ac:picMk id="143" creationId="{B9651E81-A397-40A9-A30A-E3E440C03AB1}"/>
          </ac:picMkLst>
        </pc:picChg>
        <pc:picChg chg="add del mod">
          <ac:chgData name="Hugo Bernier" userId="86ec44c1c1726cb7" providerId="LiveId" clId="{FFF3269B-8607-4DCF-B480-05FA86F464DF}" dt="2021-01-23T02:19:31.072" v="177" actId="27803"/>
          <ac:picMkLst>
            <pc:docMk/>
            <pc:sldMk cId="2877399898" sldId="1623"/>
            <ac:picMk id="153" creationId="{4CCDE441-D80B-4169-BCDA-1F1D6BFCBB14}"/>
          </ac:picMkLst>
        </pc:picChg>
        <pc:cxnChg chg="add mod">
          <ac:chgData name="Hugo Bernier" userId="86ec44c1c1726cb7" providerId="LiveId" clId="{FFF3269B-8607-4DCF-B480-05FA86F464DF}" dt="2021-01-23T02:07:25.973" v="99" actId="13822"/>
          <ac:cxnSpMkLst>
            <pc:docMk/>
            <pc:sldMk cId="2877399898" sldId="1623"/>
            <ac:cxnSpMk id="19" creationId="{88AF4263-1397-4546-9FC3-661F7C326F36}"/>
          </ac:cxnSpMkLst>
        </pc:cxnChg>
      </pc:sldChg>
      <pc:sldChg chg="addSp delSp modSp mod">
        <pc:chgData name="Hugo Bernier" userId="86ec44c1c1726cb7" providerId="LiveId" clId="{FFF3269B-8607-4DCF-B480-05FA86F464DF}" dt="2021-01-23T03:26:45.684" v="467" actId="1076"/>
        <pc:sldMkLst>
          <pc:docMk/>
          <pc:sldMk cId="10702720" sldId="2079"/>
        </pc:sldMkLst>
        <pc:spChg chg="mod">
          <ac:chgData name="Hugo Bernier" userId="86ec44c1c1726cb7" providerId="LiveId" clId="{FFF3269B-8607-4DCF-B480-05FA86F464DF}" dt="2021-01-23T03:24:57.199" v="443" actId="1076"/>
          <ac:spMkLst>
            <pc:docMk/>
            <pc:sldMk cId="10702720" sldId="2079"/>
            <ac:spMk id="8" creationId="{00000000-0000-0000-0000-000000000000}"/>
          </ac:spMkLst>
        </pc:spChg>
        <pc:grpChg chg="add del mod">
          <ac:chgData name="Hugo Bernier" userId="86ec44c1c1726cb7" providerId="LiveId" clId="{FFF3269B-8607-4DCF-B480-05FA86F464DF}" dt="2021-01-23T03:26:10.991" v="461" actId="165"/>
          <ac:grpSpMkLst>
            <pc:docMk/>
            <pc:sldMk cId="10702720" sldId="2079"/>
            <ac:grpSpMk id="9" creationId="{DD49C571-FE9D-4EC0-9C71-D88F7A98F50C}"/>
          </ac:grpSpMkLst>
        </pc:grpChg>
        <pc:grpChg chg="add mod">
          <ac:chgData name="Hugo Bernier" userId="86ec44c1c1726cb7" providerId="LiveId" clId="{FFF3269B-8607-4DCF-B480-05FA86F464DF}" dt="2021-01-23T03:26:45.684" v="467" actId="1076"/>
          <ac:grpSpMkLst>
            <pc:docMk/>
            <pc:sldMk cId="10702720" sldId="2079"/>
            <ac:grpSpMk id="10" creationId="{9ABC89E0-0295-4408-8D0C-C61E18A46382}"/>
          </ac:grpSpMkLst>
        </pc:grpChg>
        <pc:picChg chg="del">
          <ac:chgData name="Hugo Bernier" userId="86ec44c1c1726cb7" providerId="LiveId" clId="{FFF3269B-8607-4DCF-B480-05FA86F464DF}" dt="2021-01-23T02:00:35.338" v="4" actId="478"/>
          <ac:picMkLst>
            <pc:docMk/>
            <pc:sldMk cId="10702720" sldId="2079"/>
            <ac:picMk id="2" creationId="{9EFA1764-D715-4302-A52E-4C8294EDF50F}"/>
          </ac:picMkLst>
        </pc:picChg>
        <pc:picChg chg="del">
          <ac:chgData name="Hugo Bernier" userId="86ec44c1c1726cb7" providerId="LiveId" clId="{FFF3269B-8607-4DCF-B480-05FA86F464DF}" dt="2021-01-23T02:00:35.864" v="5" actId="478"/>
          <ac:picMkLst>
            <pc:docMk/>
            <pc:sldMk cId="10702720" sldId="2079"/>
            <ac:picMk id="4" creationId="{506660EB-6424-4B69-8DE5-ECEB40B3D268}"/>
          </ac:picMkLst>
        </pc:picChg>
        <pc:picChg chg="add mod topLvl">
          <ac:chgData name="Hugo Bernier" userId="86ec44c1c1726cb7" providerId="LiveId" clId="{FFF3269B-8607-4DCF-B480-05FA86F464DF}" dt="2021-01-23T03:26:45.684" v="467" actId="1076"/>
          <ac:picMkLst>
            <pc:docMk/>
            <pc:sldMk cId="10702720" sldId="2079"/>
            <ac:picMk id="6" creationId="{5D362C44-FF2C-49DA-B573-7BCE5F2F4363}"/>
          </ac:picMkLst>
        </pc:picChg>
        <pc:picChg chg="del">
          <ac:chgData name="Hugo Bernier" userId="86ec44c1c1726cb7" providerId="LiveId" clId="{FFF3269B-8607-4DCF-B480-05FA86F464DF}" dt="2021-01-23T02:00:33.811" v="2" actId="478"/>
          <ac:picMkLst>
            <pc:docMk/>
            <pc:sldMk cId="10702720" sldId="2079"/>
            <ac:picMk id="1026" creationId="{8C179115-1E8F-49A6-81CA-7A0C81224042}"/>
          </ac:picMkLst>
        </pc:picChg>
        <pc:picChg chg="add mod topLvl">
          <ac:chgData name="Hugo Bernier" userId="86ec44c1c1726cb7" providerId="LiveId" clId="{FFF3269B-8607-4DCF-B480-05FA86F464DF}" dt="2021-01-23T03:26:45.684" v="467" actId="1076"/>
          <ac:picMkLst>
            <pc:docMk/>
            <pc:sldMk cId="10702720" sldId="2079"/>
            <ac:picMk id="1028" creationId="{0EA04847-1ED5-42C6-963F-9F077DBFF741}"/>
          </ac:picMkLst>
        </pc:picChg>
        <pc:picChg chg="add mod topLvl">
          <ac:chgData name="Hugo Bernier" userId="86ec44c1c1726cb7" providerId="LiveId" clId="{FFF3269B-8607-4DCF-B480-05FA86F464DF}" dt="2021-01-23T03:26:45.684" v="467" actId="1076"/>
          <ac:picMkLst>
            <pc:docMk/>
            <pc:sldMk cId="10702720" sldId="2079"/>
            <ac:picMk id="1030" creationId="{CC6FFA69-ACB0-4E3B-822A-56A52356A7F5}"/>
          </ac:picMkLst>
        </pc:picChg>
        <pc:picChg chg="del">
          <ac:chgData name="Hugo Bernier" userId="86ec44c1c1726cb7" providerId="LiveId" clId="{FFF3269B-8607-4DCF-B480-05FA86F464DF}" dt="2021-01-23T02:00:34.784" v="3" actId="478"/>
          <ac:picMkLst>
            <pc:docMk/>
            <pc:sldMk cId="10702720" sldId="2079"/>
            <ac:picMk id="2050" creationId="{A57A4A84-B759-4E88-93E7-8303726D97A7}"/>
          </ac:picMkLst>
        </pc:picChg>
      </pc:sldChg>
      <pc:sldChg chg="addSp delSp modSp mod modAnim">
        <pc:chgData name="Hugo Bernier" userId="86ec44c1c1726cb7" providerId="LiveId" clId="{FFF3269B-8607-4DCF-B480-05FA86F464DF}" dt="2021-01-23T03:33:16.872" v="646" actId="12788"/>
        <pc:sldMkLst>
          <pc:docMk/>
          <pc:sldMk cId="778883926" sldId="2076136264"/>
        </pc:sldMkLst>
        <pc:spChg chg="add mod">
          <ac:chgData name="Hugo Bernier" userId="86ec44c1c1726cb7" providerId="LiveId" clId="{FFF3269B-8607-4DCF-B480-05FA86F464DF}" dt="2021-01-23T03:27:31.300" v="471" actId="1076"/>
          <ac:spMkLst>
            <pc:docMk/>
            <pc:sldMk cId="778883926" sldId="2076136264"/>
            <ac:spMk id="12" creationId="{51F11C7D-1C3F-43B4-ACD3-702D70211F33}"/>
          </ac:spMkLst>
        </pc:spChg>
        <pc:spChg chg="mod">
          <ac:chgData name="Hugo Bernier" userId="86ec44c1c1726cb7" providerId="LiveId" clId="{FFF3269B-8607-4DCF-B480-05FA86F464DF}" dt="2021-01-23T03:29:30.699" v="628" actId="14100"/>
          <ac:spMkLst>
            <pc:docMk/>
            <pc:sldMk cId="778883926" sldId="2076136264"/>
            <ac:spMk id="14" creationId="{953584C8-8734-42EA-AD16-6AA2B405D249}"/>
          </ac:spMkLst>
        </pc:spChg>
        <pc:picChg chg="del">
          <ac:chgData name="Hugo Bernier" userId="86ec44c1c1726cb7" providerId="LiveId" clId="{FFF3269B-8607-4DCF-B480-05FA86F464DF}" dt="2021-01-23T02:23:28.459" v="194" actId="478"/>
          <ac:picMkLst>
            <pc:docMk/>
            <pc:sldMk cId="778883926" sldId="2076136264"/>
            <ac:picMk id="4" creationId="{25FA925E-4950-4DE5-8D26-CF6AA247DD96}"/>
          </ac:picMkLst>
        </pc:picChg>
        <pc:picChg chg="del">
          <ac:chgData name="Hugo Bernier" userId="86ec44c1c1726cb7" providerId="LiveId" clId="{FFF3269B-8607-4DCF-B480-05FA86F464DF}" dt="2021-01-23T02:23:29.179" v="195" actId="478"/>
          <ac:picMkLst>
            <pc:docMk/>
            <pc:sldMk cId="778883926" sldId="2076136264"/>
            <ac:picMk id="5" creationId="{2E4CFA67-BD3B-494B-B8EE-4AD1B1FBF467}"/>
          </ac:picMkLst>
        </pc:picChg>
        <pc:picChg chg="del">
          <ac:chgData name="Hugo Bernier" userId="86ec44c1c1726cb7" providerId="LiveId" clId="{FFF3269B-8607-4DCF-B480-05FA86F464DF}" dt="2021-01-23T02:23:29.779" v="196" actId="478"/>
          <ac:picMkLst>
            <pc:docMk/>
            <pc:sldMk cId="778883926" sldId="2076136264"/>
            <ac:picMk id="8" creationId="{720F678D-801C-4DE4-825F-924385C050BD}"/>
          </ac:picMkLst>
        </pc:picChg>
        <pc:picChg chg="add mod">
          <ac:chgData name="Hugo Bernier" userId="86ec44c1c1726cb7" providerId="LiveId" clId="{FFF3269B-8607-4DCF-B480-05FA86F464DF}" dt="2021-01-23T03:33:16.872" v="646" actId="12788"/>
          <ac:picMkLst>
            <pc:docMk/>
            <pc:sldMk cId="778883926" sldId="2076136264"/>
            <ac:picMk id="9" creationId="{81D4906B-5BF0-4418-87DA-6C24B71FF1BD}"/>
          </ac:picMkLst>
        </pc:picChg>
        <pc:picChg chg="add mod">
          <ac:chgData name="Hugo Bernier" userId="86ec44c1c1726cb7" providerId="LiveId" clId="{FFF3269B-8607-4DCF-B480-05FA86F464DF}" dt="2021-01-23T03:33:16.872" v="646" actId="12788"/>
          <ac:picMkLst>
            <pc:docMk/>
            <pc:sldMk cId="778883926" sldId="2076136264"/>
            <ac:picMk id="10" creationId="{DAA74D5B-4139-4D90-83EE-EDE7897F1478}"/>
          </ac:picMkLst>
        </pc:picChg>
        <pc:picChg chg="add mod">
          <ac:chgData name="Hugo Bernier" userId="86ec44c1c1726cb7" providerId="LiveId" clId="{FFF3269B-8607-4DCF-B480-05FA86F464DF}" dt="2021-01-23T03:33:16.872" v="646" actId="12788"/>
          <ac:picMkLst>
            <pc:docMk/>
            <pc:sldMk cId="778883926" sldId="2076136264"/>
            <ac:picMk id="11" creationId="{131AFD9C-6E44-4FF3-8F3A-49804368A0C3}"/>
          </ac:picMkLst>
        </pc:picChg>
        <pc:picChg chg="del">
          <ac:chgData name="Hugo Bernier" userId="86ec44c1c1726cb7" providerId="LiveId" clId="{FFF3269B-8607-4DCF-B480-05FA86F464DF}" dt="2021-01-23T02:23:27.665" v="193" actId="478"/>
          <ac:picMkLst>
            <pc:docMk/>
            <pc:sldMk cId="778883926" sldId="2076136264"/>
            <ac:picMk id="2050" creationId="{53AFB27F-D283-40EA-88C4-3E5B92528751}"/>
          </ac:picMkLst>
        </pc:picChg>
      </pc:sldChg>
      <pc:sldChg chg="addSp delSp modSp mod modAnim">
        <pc:chgData name="Hugo Bernier" userId="86ec44c1c1726cb7" providerId="LiveId" clId="{FFF3269B-8607-4DCF-B480-05FA86F464DF}" dt="2021-01-23T02:36:56.251" v="310" actId="1038"/>
        <pc:sldMkLst>
          <pc:docMk/>
          <pc:sldMk cId="4039685786" sldId="2076136275"/>
        </pc:sldMkLst>
        <pc:spChg chg="add del mod">
          <ac:chgData name="Hugo Bernier" userId="86ec44c1c1726cb7" providerId="LiveId" clId="{FFF3269B-8607-4DCF-B480-05FA86F464DF}" dt="2021-01-23T02:27:48.887" v="249"/>
          <ac:spMkLst>
            <pc:docMk/>
            <pc:sldMk cId="4039685786" sldId="2076136275"/>
            <ac:spMk id="6" creationId="{092E3C7F-E07A-400F-BAC4-80226031C5D4}"/>
          </ac:spMkLst>
        </pc:spChg>
        <pc:spChg chg="add del">
          <ac:chgData name="Hugo Bernier" userId="86ec44c1c1726cb7" providerId="LiveId" clId="{FFF3269B-8607-4DCF-B480-05FA86F464DF}" dt="2021-01-23T02:27:11.018" v="244" actId="22"/>
          <ac:spMkLst>
            <pc:docMk/>
            <pc:sldMk cId="4039685786" sldId="2076136275"/>
            <ac:spMk id="9" creationId="{96E37BD1-1323-4AD3-AF24-76BA837D7C28}"/>
          </ac:spMkLst>
        </pc:spChg>
        <pc:spChg chg="add del mod">
          <ac:chgData name="Hugo Bernier" userId="86ec44c1c1726cb7" providerId="LiveId" clId="{FFF3269B-8607-4DCF-B480-05FA86F464DF}" dt="2021-01-23T02:28:58.885" v="256"/>
          <ac:spMkLst>
            <pc:docMk/>
            <pc:sldMk cId="4039685786" sldId="2076136275"/>
            <ac:spMk id="10" creationId="{F7ADD7A2-AB13-43DB-914B-8B2CFAE02B1A}"/>
          </ac:spMkLst>
        </pc:spChg>
        <pc:spChg chg="add del mod">
          <ac:chgData name="Hugo Bernier" userId="86ec44c1c1726cb7" providerId="LiveId" clId="{FFF3269B-8607-4DCF-B480-05FA86F464DF}" dt="2021-01-23T02:27:48.887" v="249"/>
          <ac:spMkLst>
            <pc:docMk/>
            <pc:sldMk cId="4039685786" sldId="2076136275"/>
            <ac:spMk id="11" creationId="{EE11A16F-D81F-4185-9D0C-F92BF2E94A79}"/>
          </ac:spMkLst>
        </pc:spChg>
        <pc:spChg chg="mod">
          <ac:chgData name="Hugo Bernier" userId="86ec44c1c1726cb7" providerId="LiveId" clId="{FFF3269B-8607-4DCF-B480-05FA86F464DF}" dt="2021-01-23T02:36:48.721" v="306" actId="1036"/>
          <ac:spMkLst>
            <pc:docMk/>
            <pc:sldMk cId="4039685786" sldId="2076136275"/>
            <ac:spMk id="12" creationId="{DFCC2E11-7C5D-44E1-A237-A0D0172DE310}"/>
          </ac:spMkLst>
        </pc:spChg>
        <pc:spChg chg="add del mod">
          <ac:chgData name="Hugo Bernier" userId="86ec44c1c1726cb7" providerId="LiveId" clId="{FFF3269B-8607-4DCF-B480-05FA86F464DF}" dt="2021-01-23T02:28:58.885" v="256"/>
          <ac:spMkLst>
            <pc:docMk/>
            <pc:sldMk cId="4039685786" sldId="2076136275"/>
            <ac:spMk id="13" creationId="{AEEC13C9-136B-4C2E-8197-2D01EE8359CD}"/>
          </ac:spMkLst>
        </pc:spChg>
        <pc:spChg chg="mod">
          <ac:chgData name="Hugo Bernier" userId="86ec44c1c1726cb7" providerId="LiveId" clId="{FFF3269B-8607-4DCF-B480-05FA86F464DF}" dt="2021-01-23T02:36:56.251" v="310" actId="1038"/>
          <ac:spMkLst>
            <pc:docMk/>
            <pc:sldMk cId="4039685786" sldId="2076136275"/>
            <ac:spMk id="14" creationId="{59D69BF6-8F22-4052-ABE8-5C7AA2998EBE}"/>
          </ac:spMkLst>
        </pc:spChg>
      </pc:sldChg>
      <pc:sldChg chg="addSp modSp mod">
        <pc:chgData name="Hugo Bernier" userId="86ec44c1c1726cb7" providerId="LiveId" clId="{FFF3269B-8607-4DCF-B480-05FA86F464DF}" dt="2021-01-23T02:52:38.657" v="340" actId="1037"/>
        <pc:sldMkLst>
          <pc:docMk/>
          <pc:sldMk cId="3026554354" sldId="2076136368"/>
        </pc:sldMkLst>
        <pc:picChg chg="add mod">
          <ac:chgData name="Hugo Bernier" userId="86ec44c1c1726cb7" providerId="LiveId" clId="{FFF3269B-8607-4DCF-B480-05FA86F464DF}" dt="2021-01-23T02:52:38.657" v="340" actId="1037"/>
          <ac:picMkLst>
            <pc:docMk/>
            <pc:sldMk cId="3026554354" sldId="2076136368"/>
            <ac:picMk id="8" creationId="{8759185C-6531-4AEF-B05F-C936B7387B40}"/>
          </ac:picMkLst>
        </pc:picChg>
      </pc:sldChg>
      <pc:sldChg chg="delSp modSp mod modNotesTx">
        <pc:chgData name="Hugo Bernier" userId="86ec44c1c1726cb7" providerId="LiveId" clId="{FFF3269B-8607-4DCF-B480-05FA86F464DF}" dt="2021-01-23T06:41:43.614" v="841"/>
        <pc:sldMkLst>
          <pc:docMk/>
          <pc:sldMk cId="1154834655" sldId="2076136390"/>
        </pc:sldMkLst>
        <pc:spChg chg="mod">
          <ac:chgData name="Hugo Bernier" userId="86ec44c1c1726cb7" providerId="LiveId" clId="{FFF3269B-8607-4DCF-B480-05FA86F464DF}" dt="2021-01-23T06:38:08.075" v="694"/>
          <ac:spMkLst>
            <pc:docMk/>
            <pc:sldMk cId="1154834655" sldId="2076136390"/>
            <ac:spMk id="3" creationId="{CBDC9C38-872E-4048-96FE-C321FEF21EC1}"/>
          </ac:spMkLst>
        </pc:spChg>
        <pc:grpChg chg="del">
          <ac:chgData name="Hugo Bernier" userId="86ec44c1c1726cb7" providerId="LiveId" clId="{FFF3269B-8607-4DCF-B480-05FA86F464DF}" dt="2021-01-23T02:40:27.965" v="311" actId="478"/>
          <ac:grpSpMkLst>
            <pc:docMk/>
            <pc:sldMk cId="1154834655" sldId="2076136390"/>
            <ac:grpSpMk id="18" creationId="{DE0FA9F8-4EF7-44B9-AD25-FBC6EE66FC1C}"/>
          </ac:grpSpMkLst>
        </pc:grpChg>
        <pc:picChg chg="mod">
          <ac:chgData name="Hugo Bernier" userId="86ec44c1c1726cb7" providerId="LiveId" clId="{FFF3269B-8607-4DCF-B480-05FA86F464DF}" dt="2021-01-23T06:38:23.823" v="715" actId="1035"/>
          <ac:picMkLst>
            <pc:docMk/>
            <pc:sldMk cId="1154834655" sldId="2076136390"/>
            <ac:picMk id="24" creationId="{BABC0567-9FD0-49B9-A3F3-D4086058D523}"/>
          </ac:picMkLst>
        </pc:picChg>
      </pc:sldChg>
    </pc:docChg>
  </pc:docChgLst>
  <pc:docChgLst>
    <pc:chgData name="David Warner" userId="S::david_dwarnerii.com#ext#@microsoft.onmicrosoft.com::acafcf14-4098-4a83-9425-e73571277a06" providerId="AD" clId="Web-{65942C09-81BE-463D-BBAF-D6BFD30D2B18}"/>
    <pc:docChg chg="modSld">
      <pc:chgData name="David Warner" userId="S::david_dwarnerii.com#ext#@microsoft.onmicrosoft.com::acafcf14-4098-4a83-9425-e73571277a06" providerId="AD" clId="Web-{65942C09-81BE-463D-BBAF-D6BFD30D2B18}" dt="2022-02-08T02:19:29.239" v="39" actId="20577"/>
      <pc:docMkLst>
        <pc:docMk/>
      </pc:docMkLst>
      <pc:sldChg chg="modSp">
        <pc:chgData name="David Warner" userId="S::david_dwarnerii.com#ext#@microsoft.onmicrosoft.com::acafcf14-4098-4a83-9425-e73571277a06" providerId="AD" clId="Web-{65942C09-81BE-463D-BBAF-D6BFD30D2B18}" dt="2022-02-08T02:19:29.239" v="39" actId="20577"/>
        <pc:sldMkLst>
          <pc:docMk/>
          <pc:sldMk cId="10702720" sldId="2079"/>
        </pc:sldMkLst>
        <pc:spChg chg="mod">
          <ac:chgData name="David Warner" userId="S::david_dwarnerii.com#ext#@microsoft.onmicrosoft.com::acafcf14-4098-4a83-9425-e73571277a06" providerId="AD" clId="Web-{65942C09-81BE-463D-BBAF-D6BFD30D2B18}" dt="2022-02-08T02:19:29.239" v="39" actId="20577"/>
          <ac:spMkLst>
            <pc:docMk/>
            <pc:sldMk cId="10702720" sldId="2079"/>
            <ac:spMk id="8" creationId="{00000000-0000-0000-0000-000000000000}"/>
          </ac:spMkLst>
        </pc:spChg>
      </pc:sldChg>
      <pc:sldChg chg="addSp modSp">
        <pc:chgData name="David Warner" userId="S::david_dwarnerii.com#ext#@microsoft.onmicrosoft.com::acafcf14-4098-4a83-9425-e73571277a06" providerId="AD" clId="Web-{65942C09-81BE-463D-BBAF-D6BFD30D2B18}" dt="2022-02-08T02:18:54.362" v="35" actId="1076"/>
        <pc:sldMkLst>
          <pc:docMk/>
          <pc:sldMk cId="1812315545" sldId="2134805597"/>
        </pc:sldMkLst>
        <pc:spChg chg="add mod">
          <ac:chgData name="David Warner" userId="S::david_dwarnerii.com#ext#@microsoft.onmicrosoft.com::acafcf14-4098-4a83-9425-e73571277a06" providerId="AD" clId="Web-{65942C09-81BE-463D-BBAF-D6BFD30D2B18}" dt="2022-02-08T02:18:54.362" v="35" actId="1076"/>
          <ac:spMkLst>
            <pc:docMk/>
            <pc:sldMk cId="1812315545" sldId="2134805597"/>
            <ac:spMk id="8" creationId="{6BC7833C-8612-43DC-A24D-1523E4554EB0}"/>
          </ac:spMkLst>
        </pc:spChg>
        <pc:spChg chg="mod">
          <ac:chgData name="David Warner" userId="S::david_dwarnerii.com#ext#@microsoft.onmicrosoft.com::acafcf14-4098-4a83-9425-e73571277a06" providerId="AD" clId="Web-{65942C09-81BE-463D-BBAF-D6BFD30D2B18}" dt="2022-02-08T02:18:25.954" v="25" actId="20577"/>
          <ac:spMkLst>
            <pc:docMk/>
            <pc:sldMk cId="1812315545" sldId="2134805597"/>
            <ac:spMk id="10" creationId="{16E1CB8C-122B-4C5A-8724-D74AEC2B5DEC}"/>
          </ac:spMkLst>
        </pc:spChg>
      </pc:sldChg>
    </pc:docChg>
  </pc:docChgLst>
  <pc:docChgLst>
    <pc:chgData name="Vesa Juvonen" userId="c7243be1-99a3-4752-ab2a-0cf698cf8236" providerId="ADAL" clId="{F30C854C-2544-4B9D-A766-9C4BED0DA3AB}"/>
    <pc:docChg chg="delSld modSection">
      <pc:chgData name="Vesa Juvonen" userId="c7243be1-99a3-4752-ab2a-0cf698cf8236" providerId="ADAL" clId="{F30C854C-2544-4B9D-A766-9C4BED0DA3AB}" dt="2021-09-28T12:30:23.178" v="0" actId="47"/>
      <pc:docMkLst>
        <pc:docMk/>
      </pc:docMkLst>
      <pc:sldChg chg="del">
        <pc:chgData name="Vesa Juvonen" userId="c7243be1-99a3-4752-ab2a-0cf698cf8236" providerId="ADAL" clId="{F30C854C-2544-4B9D-A766-9C4BED0DA3AB}" dt="2021-09-28T12:30:23.178" v="0" actId="47"/>
        <pc:sldMkLst>
          <pc:docMk/>
          <pc:sldMk cId="380670563" sldId="1632"/>
        </pc:sldMkLst>
      </pc:sldChg>
      <pc:sldChg chg="del">
        <pc:chgData name="Vesa Juvonen" userId="c7243be1-99a3-4752-ab2a-0cf698cf8236" providerId="ADAL" clId="{F30C854C-2544-4B9D-A766-9C4BED0DA3AB}" dt="2021-09-28T12:30:23.178" v="0" actId="47"/>
        <pc:sldMkLst>
          <pc:docMk/>
          <pc:sldMk cId="720313206" sldId="1640"/>
        </pc:sldMkLst>
      </pc:sldChg>
      <pc:sldChg chg="del">
        <pc:chgData name="Vesa Juvonen" userId="c7243be1-99a3-4752-ab2a-0cf698cf8236" providerId="ADAL" clId="{F30C854C-2544-4B9D-A766-9C4BED0DA3AB}" dt="2021-09-28T12:30:23.178" v="0" actId="47"/>
        <pc:sldMkLst>
          <pc:docMk/>
          <pc:sldMk cId="3043375476" sldId="1641"/>
        </pc:sldMkLst>
      </pc:sldChg>
      <pc:sldChg chg="del">
        <pc:chgData name="Vesa Juvonen" userId="c7243be1-99a3-4752-ab2a-0cf698cf8236" providerId="ADAL" clId="{F30C854C-2544-4B9D-A766-9C4BED0DA3AB}" dt="2021-09-28T12:30:23.178" v="0" actId="47"/>
        <pc:sldMkLst>
          <pc:docMk/>
          <pc:sldMk cId="2199141448" sldId="2076137480"/>
        </pc:sldMkLst>
      </pc:sldChg>
      <pc:sldChg chg="del">
        <pc:chgData name="Vesa Juvonen" userId="c7243be1-99a3-4752-ab2a-0cf698cf8236" providerId="ADAL" clId="{F30C854C-2544-4B9D-A766-9C4BED0DA3AB}" dt="2021-09-28T12:30:23.178" v="0" actId="47"/>
        <pc:sldMkLst>
          <pc:docMk/>
          <pc:sldMk cId="1882481969" sldId="2076137668"/>
        </pc:sldMkLst>
      </pc:sldChg>
      <pc:sldChg chg="del">
        <pc:chgData name="Vesa Juvonen" userId="c7243be1-99a3-4752-ab2a-0cf698cf8236" providerId="ADAL" clId="{F30C854C-2544-4B9D-A766-9C4BED0DA3AB}" dt="2021-09-28T12:30:23.178" v="0" actId="47"/>
        <pc:sldMkLst>
          <pc:docMk/>
          <pc:sldMk cId="3652143241" sldId="2076137669"/>
        </pc:sldMkLst>
      </pc:sldChg>
    </pc:docChg>
  </pc:docChgLst>
  <pc:docChgLst>
    <pc:chgData name="Vesa Juvonen" userId="c7243be1-99a3-4752-ab2a-0cf698cf8236" providerId="ADAL" clId="{B06FF2A9-546D-4DF4-BE68-1A45DF14CFE2}"/>
    <pc:docChg chg="undo custSel addSld delSld modSld modSection">
      <pc:chgData name="Vesa Juvonen" userId="c7243be1-99a3-4752-ab2a-0cf698cf8236" providerId="ADAL" clId="{B06FF2A9-546D-4DF4-BE68-1A45DF14CFE2}" dt="2021-02-11T15:23:06.531" v="420" actId="21"/>
      <pc:docMkLst>
        <pc:docMk/>
      </pc:docMkLst>
      <pc:sldChg chg="modSp mod">
        <pc:chgData name="Vesa Juvonen" userId="c7243be1-99a3-4752-ab2a-0cf698cf8236" providerId="ADAL" clId="{B06FF2A9-546D-4DF4-BE68-1A45DF14CFE2}" dt="2021-02-08T13:58:34.520" v="18" actId="6549"/>
        <pc:sldMkLst>
          <pc:docMk/>
          <pc:sldMk cId="2967945684" sldId="277"/>
        </pc:sldMkLst>
        <pc:spChg chg="mod">
          <ac:chgData name="Vesa Juvonen" userId="c7243be1-99a3-4752-ab2a-0cf698cf8236" providerId="ADAL" clId="{B06FF2A9-546D-4DF4-BE68-1A45DF14CFE2}" dt="2021-02-08T13:58:34.520" v="18" actId="6549"/>
          <ac:spMkLst>
            <pc:docMk/>
            <pc:sldMk cId="2967945684" sldId="277"/>
            <ac:spMk id="4" creationId="{A04E16D6-6682-4068-BF11-BA8E4E8E1BBC}"/>
          </ac:spMkLst>
        </pc:spChg>
      </pc:sldChg>
      <pc:sldChg chg="modSp mod">
        <pc:chgData name="Vesa Juvonen" userId="c7243be1-99a3-4752-ab2a-0cf698cf8236" providerId="ADAL" clId="{B06FF2A9-546D-4DF4-BE68-1A45DF14CFE2}" dt="2021-02-08T13:58:17.070" v="9" actId="20577"/>
        <pc:sldMkLst>
          <pc:docMk/>
          <pc:sldMk cId="287163252" sldId="1567"/>
        </pc:sldMkLst>
        <pc:spChg chg="mod">
          <ac:chgData name="Vesa Juvonen" userId="c7243be1-99a3-4752-ab2a-0cf698cf8236" providerId="ADAL" clId="{B06FF2A9-546D-4DF4-BE68-1A45DF14CFE2}" dt="2021-02-08T13:58:17.070" v="9" actId="20577"/>
          <ac:spMkLst>
            <pc:docMk/>
            <pc:sldMk cId="287163252" sldId="1567"/>
            <ac:spMk id="8" creationId="{00000000-0000-0000-0000-000000000000}"/>
          </ac:spMkLst>
        </pc:spChg>
      </pc:sldChg>
      <pc:sldChg chg="addSp mod">
        <pc:chgData name="Vesa Juvonen" userId="c7243be1-99a3-4752-ab2a-0cf698cf8236" providerId="ADAL" clId="{B06FF2A9-546D-4DF4-BE68-1A45DF14CFE2}" dt="2021-02-08T14:05:14.492" v="337" actId="22"/>
        <pc:sldMkLst>
          <pc:docMk/>
          <pc:sldMk cId="2877399898" sldId="1623"/>
        </pc:sldMkLst>
        <pc:spChg chg="add">
          <ac:chgData name="Vesa Juvonen" userId="c7243be1-99a3-4752-ab2a-0cf698cf8236" providerId="ADAL" clId="{B06FF2A9-546D-4DF4-BE68-1A45DF14CFE2}" dt="2021-02-08T14:05:14.492" v="337" actId="22"/>
          <ac:spMkLst>
            <pc:docMk/>
            <pc:sldMk cId="2877399898" sldId="1623"/>
            <ac:spMk id="20" creationId="{21077DA9-DEAC-46BE-99BC-E21177470D22}"/>
          </ac:spMkLst>
        </pc:spChg>
      </pc:sldChg>
      <pc:sldChg chg="addSp mod">
        <pc:chgData name="Vesa Juvonen" userId="c7243be1-99a3-4752-ab2a-0cf698cf8236" providerId="ADAL" clId="{B06FF2A9-546D-4DF4-BE68-1A45DF14CFE2}" dt="2021-02-08T14:05:15.963" v="338" actId="22"/>
        <pc:sldMkLst>
          <pc:docMk/>
          <pc:sldMk cId="2253365439" sldId="1642"/>
        </pc:sldMkLst>
        <pc:spChg chg="add">
          <ac:chgData name="Vesa Juvonen" userId="c7243be1-99a3-4752-ab2a-0cf698cf8236" providerId="ADAL" clId="{B06FF2A9-546D-4DF4-BE68-1A45DF14CFE2}" dt="2021-02-08T14:05:15.963" v="338" actId="22"/>
          <ac:spMkLst>
            <pc:docMk/>
            <pc:sldMk cId="2253365439" sldId="1642"/>
            <ac:spMk id="4" creationId="{C94DA492-A923-4CC7-91ED-5F3A1E108046}"/>
          </ac:spMkLst>
        </pc:spChg>
      </pc:sldChg>
      <pc:sldChg chg="addSp delSp modSp mod">
        <pc:chgData name="Vesa Juvonen" userId="c7243be1-99a3-4752-ab2a-0cf698cf8236" providerId="ADAL" clId="{B06FF2A9-546D-4DF4-BE68-1A45DF14CFE2}" dt="2021-02-08T14:09:12.426" v="344" actId="20577"/>
        <pc:sldMkLst>
          <pc:docMk/>
          <pc:sldMk cId="10702720" sldId="2079"/>
        </pc:sldMkLst>
        <pc:spChg chg="mod">
          <ac:chgData name="Vesa Juvonen" userId="c7243be1-99a3-4752-ab2a-0cf698cf8236" providerId="ADAL" clId="{B06FF2A9-546D-4DF4-BE68-1A45DF14CFE2}" dt="2021-02-08T14:09:12.426" v="344" actId="20577"/>
          <ac:spMkLst>
            <pc:docMk/>
            <pc:sldMk cId="10702720" sldId="2079"/>
            <ac:spMk id="8" creationId="{00000000-0000-0000-0000-000000000000}"/>
          </ac:spMkLst>
        </pc:spChg>
        <pc:picChg chg="add mod">
          <ac:chgData name="Vesa Juvonen" userId="c7243be1-99a3-4752-ab2a-0cf698cf8236" providerId="ADAL" clId="{B06FF2A9-546D-4DF4-BE68-1A45DF14CFE2}" dt="2021-02-08T14:04:46.219" v="315" actId="1076"/>
          <ac:picMkLst>
            <pc:docMk/>
            <pc:sldMk cId="10702720" sldId="2079"/>
            <ac:picMk id="2" creationId="{7B094EB8-0F11-4488-B084-3A4D22683D3B}"/>
          </ac:picMkLst>
        </pc:picChg>
        <pc:picChg chg="add mod">
          <ac:chgData name="Vesa Juvonen" userId="c7243be1-99a3-4752-ab2a-0cf698cf8236" providerId="ADAL" clId="{B06FF2A9-546D-4DF4-BE68-1A45DF14CFE2}" dt="2021-02-08T14:04:46.219" v="315" actId="1076"/>
          <ac:picMkLst>
            <pc:docMk/>
            <pc:sldMk cId="10702720" sldId="2079"/>
            <ac:picMk id="4" creationId="{606A142A-771B-434A-B9E7-5BD700326A4F}"/>
          </ac:picMkLst>
        </pc:picChg>
        <pc:picChg chg="del">
          <ac:chgData name="Vesa Juvonen" userId="c7243be1-99a3-4752-ab2a-0cf698cf8236" providerId="ADAL" clId="{B06FF2A9-546D-4DF4-BE68-1A45DF14CFE2}" dt="2021-02-08T14:04:35.551" v="311" actId="478"/>
          <ac:picMkLst>
            <pc:docMk/>
            <pc:sldMk cId="10702720" sldId="2079"/>
            <ac:picMk id="6" creationId="{5D362C44-FF2C-49DA-B573-7BCE5F2F4363}"/>
          </ac:picMkLst>
        </pc:picChg>
        <pc:picChg chg="add mod">
          <ac:chgData name="Vesa Juvonen" userId="c7243be1-99a3-4752-ab2a-0cf698cf8236" providerId="ADAL" clId="{B06FF2A9-546D-4DF4-BE68-1A45DF14CFE2}" dt="2021-02-08T14:04:46.219" v="315" actId="1076"/>
          <ac:picMkLst>
            <pc:docMk/>
            <pc:sldMk cId="10702720" sldId="2079"/>
            <ac:picMk id="10" creationId="{5C5C0C9F-2FFA-465F-8F0D-9A683298C325}"/>
          </ac:picMkLst>
        </pc:picChg>
        <pc:picChg chg="del">
          <ac:chgData name="Vesa Juvonen" userId="c7243be1-99a3-4752-ab2a-0cf698cf8236" providerId="ADAL" clId="{B06FF2A9-546D-4DF4-BE68-1A45DF14CFE2}" dt="2021-02-08T14:04:35.551" v="311" actId="478"/>
          <ac:picMkLst>
            <pc:docMk/>
            <pc:sldMk cId="10702720" sldId="2079"/>
            <ac:picMk id="1028" creationId="{0EA04847-1ED5-42C6-963F-9F077DBFF741}"/>
          </ac:picMkLst>
        </pc:picChg>
        <pc:picChg chg="del">
          <ac:chgData name="Vesa Juvonen" userId="c7243be1-99a3-4752-ab2a-0cf698cf8236" providerId="ADAL" clId="{B06FF2A9-546D-4DF4-BE68-1A45DF14CFE2}" dt="2021-02-08T14:04:35.551" v="311" actId="478"/>
          <ac:picMkLst>
            <pc:docMk/>
            <pc:sldMk cId="10702720" sldId="2079"/>
            <ac:picMk id="1030" creationId="{CC6FFA69-ACB0-4E3B-822A-56A52356A7F5}"/>
          </ac:picMkLst>
        </pc:picChg>
      </pc:sldChg>
      <pc:sldChg chg="addSp mod">
        <pc:chgData name="Vesa Juvonen" userId="c7243be1-99a3-4752-ab2a-0cf698cf8236" providerId="ADAL" clId="{B06FF2A9-546D-4DF4-BE68-1A45DF14CFE2}" dt="2021-02-08T14:05:17.546" v="339" actId="22"/>
        <pc:sldMkLst>
          <pc:docMk/>
          <pc:sldMk cId="4037611923" sldId="3334"/>
        </pc:sldMkLst>
        <pc:spChg chg="add">
          <ac:chgData name="Vesa Juvonen" userId="c7243be1-99a3-4752-ab2a-0cf698cf8236" providerId="ADAL" clId="{B06FF2A9-546D-4DF4-BE68-1A45DF14CFE2}" dt="2021-02-08T14:05:17.546" v="339" actId="22"/>
          <ac:spMkLst>
            <pc:docMk/>
            <pc:sldMk cId="4037611923" sldId="3334"/>
            <ac:spMk id="4" creationId="{7EC130ED-903E-41D8-8D05-9746F73ECE8A}"/>
          </ac:spMkLst>
        </pc:spChg>
      </pc:sldChg>
      <pc:sldChg chg="addSp mod">
        <pc:chgData name="Vesa Juvonen" userId="c7243be1-99a3-4752-ab2a-0cf698cf8236" providerId="ADAL" clId="{B06FF2A9-546D-4DF4-BE68-1A45DF14CFE2}" dt="2021-02-08T14:05:19.816" v="340" actId="22"/>
        <pc:sldMkLst>
          <pc:docMk/>
          <pc:sldMk cId="1805818155" sldId="3338"/>
        </pc:sldMkLst>
        <pc:spChg chg="add">
          <ac:chgData name="Vesa Juvonen" userId="c7243be1-99a3-4752-ab2a-0cf698cf8236" providerId="ADAL" clId="{B06FF2A9-546D-4DF4-BE68-1A45DF14CFE2}" dt="2021-02-08T14:05:19.816" v="340" actId="22"/>
          <ac:spMkLst>
            <pc:docMk/>
            <pc:sldMk cId="1805818155" sldId="3338"/>
            <ac:spMk id="19" creationId="{16CF2952-B83B-40F9-A890-C564CE0F43A3}"/>
          </ac:spMkLst>
        </pc:spChg>
      </pc:sldChg>
      <pc:sldChg chg="addSp">
        <pc:chgData name="Vesa Juvonen" userId="c7243be1-99a3-4752-ab2a-0cf698cf8236" providerId="ADAL" clId="{B06FF2A9-546D-4DF4-BE68-1A45DF14CFE2}" dt="2021-02-08T14:03:45.036" v="297"/>
        <pc:sldMkLst>
          <pc:docMk/>
          <pc:sldMk cId="232395528" sldId="2076136264"/>
        </pc:sldMkLst>
        <pc:picChg chg="add">
          <ac:chgData name="Vesa Juvonen" userId="c7243be1-99a3-4752-ab2a-0cf698cf8236" providerId="ADAL" clId="{B06FF2A9-546D-4DF4-BE68-1A45DF14CFE2}" dt="2021-02-08T14:03:45.036" v="297"/>
          <ac:picMkLst>
            <pc:docMk/>
            <pc:sldMk cId="232395528" sldId="2076136264"/>
            <ac:picMk id="2050" creationId="{145B671C-EA40-44B5-96C9-ACB8A7A4FF09}"/>
          </ac:picMkLst>
        </pc:picChg>
      </pc:sldChg>
      <pc:sldChg chg="delSp modSp add del mod">
        <pc:chgData name="Vesa Juvonen" userId="c7243be1-99a3-4752-ab2a-0cf698cf8236" providerId="ADAL" clId="{B06FF2A9-546D-4DF4-BE68-1A45DF14CFE2}" dt="2021-02-08T14:09:22.424" v="345" actId="20577"/>
        <pc:sldMkLst>
          <pc:docMk/>
          <pc:sldMk cId="778883926" sldId="2076136264"/>
        </pc:sldMkLst>
        <pc:spChg chg="mod">
          <ac:chgData name="Vesa Juvonen" userId="c7243be1-99a3-4752-ab2a-0cf698cf8236" providerId="ADAL" clId="{B06FF2A9-546D-4DF4-BE68-1A45DF14CFE2}" dt="2021-02-08T14:09:22.424" v="345" actId="20577"/>
          <ac:spMkLst>
            <pc:docMk/>
            <pc:sldMk cId="778883926" sldId="2076136264"/>
            <ac:spMk id="14" creationId="{953584C8-8734-42EA-AD16-6AA2B405D249}"/>
          </ac:spMkLst>
        </pc:spChg>
        <pc:picChg chg="del">
          <ac:chgData name="Vesa Juvonen" userId="c7243be1-99a3-4752-ab2a-0cf698cf8236" providerId="ADAL" clId="{B06FF2A9-546D-4DF4-BE68-1A45DF14CFE2}" dt="2021-02-08T13:59:02.952" v="19" actId="478"/>
          <ac:picMkLst>
            <pc:docMk/>
            <pc:sldMk cId="778883926" sldId="2076136264"/>
            <ac:picMk id="9" creationId="{81D4906B-5BF0-4418-87DA-6C24B71FF1BD}"/>
          </ac:picMkLst>
        </pc:picChg>
        <pc:picChg chg="del">
          <ac:chgData name="Vesa Juvonen" userId="c7243be1-99a3-4752-ab2a-0cf698cf8236" providerId="ADAL" clId="{B06FF2A9-546D-4DF4-BE68-1A45DF14CFE2}" dt="2021-02-08T13:59:02.952" v="19" actId="478"/>
          <ac:picMkLst>
            <pc:docMk/>
            <pc:sldMk cId="778883926" sldId="2076136264"/>
            <ac:picMk id="10" creationId="{DAA74D5B-4139-4D90-83EE-EDE7897F1478}"/>
          </ac:picMkLst>
        </pc:picChg>
        <pc:picChg chg="mod">
          <ac:chgData name="Vesa Juvonen" userId="c7243be1-99a3-4752-ab2a-0cf698cf8236" providerId="ADAL" clId="{B06FF2A9-546D-4DF4-BE68-1A45DF14CFE2}" dt="2021-02-08T14:01:52.525" v="168" actId="1076"/>
          <ac:picMkLst>
            <pc:docMk/>
            <pc:sldMk cId="778883926" sldId="2076136264"/>
            <ac:picMk id="1026" creationId="{A56D7B29-797B-4A06-A425-22BF1648403B}"/>
          </ac:picMkLst>
        </pc:picChg>
        <pc:picChg chg="mod">
          <ac:chgData name="Vesa Juvonen" userId="c7243be1-99a3-4752-ab2a-0cf698cf8236" providerId="ADAL" clId="{B06FF2A9-546D-4DF4-BE68-1A45DF14CFE2}" dt="2021-02-08T14:03:54.713" v="302" actId="1076"/>
          <ac:picMkLst>
            <pc:docMk/>
            <pc:sldMk cId="778883926" sldId="2076136264"/>
            <ac:picMk id="2050" creationId="{145B671C-EA40-44B5-96C9-ACB8A7A4FF09}"/>
          </ac:picMkLst>
        </pc:picChg>
      </pc:sldChg>
      <pc:sldChg chg="addSp">
        <pc:chgData name="Vesa Juvonen" userId="c7243be1-99a3-4752-ab2a-0cf698cf8236" providerId="ADAL" clId="{B06FF2A9-546D-4DF4-BE68-1A45DF14CFE2}" dt="2021-02-08T14:01:39.705" v="161"/>
        <pc:sldMkLst>
          <pc:docMk/>
          <pc:sldMk cId="2207155008" sldId="2076136264"/>
        </pc:sldMkLst>
        <pc:picChg chg="add">
          <ac:chgData name="Vesa Juvonen" userId="c7243be1-99a3-4752-ab2a-0cf698cf8236" providerId="ADAL" clId="{B06FF2A9-546D-4DF4-BE68-1A45DF14CFE2}" dt="2021-02-08T14:01:39.705" v="161"/>
          <ac:picMkLst>
            <pc:docMk/>
            <pc:sldMk cId="2207155008" sldId="2076136264"/>
            <ac:picMk id="1026" creationId="{A56D7B29-797B-4A06-A425-22BF1648403B}"/>
          </ac:picMkLst>
        </pc:picChg>
      </pc:sldChg>
      <pc:sldChg chg="addSp mod">
        <pc:chgData name="Vesa Juvonen" userId="c7243be1-99a3-4752-ab2a-0cf698cf8236" providerId="ADAL" clId="{B06FF2A9-546D-4DF4-BE68-1A45DF14CFE2}" dt="2021-02-08T14:05:24.357" v="342" actId="22"/>
        <pc:sldMkLst>
          <pc:docMk/>
          <pc:sldMk cId="2925091645" sldId="2076136308"/>
        </pc:sldMkLst>
        <pc:spChg chg="add">
          <ac:chgData name="Vesa Juvonen" userId="c7243be1-99a3-4752-ab2a-0cf698cf8236" providerId="ADAL" clId="{B06FF2A9-546D-4DF4-BE68-1A45DF14CFE2}" dt="2021-02-08T14:05:24.357" v="342" actId="22"/>
          <ac:spMkLst>
            <pc:docMk/>
            <pc:sldMk cId="2925091645" sldId="2076136308"/>
            <ac:spMk id="5" creationId="{3933B942-B084-4932-B6BE-82120EC583A7}"/>
          </ac:spMkLst>
        </pc:spChg>
      </pc:sldChg>
      <pc:sldChg chg="addSp modSp mod">
        <pc:chgData name="Vesa Juvonen" userId="c7243be1-99a3-4752-ab2a-0cf698cf8236" providerId="ADAL" clId="{B06FF2A9-546D-4DF4-BE68-1A45DF14CFE2}" dt="2021-02-10T09:08:22.192" v="413" actId="1076"/>
        <pc:sldMkLst>
          <pc:docMk/>
          <pc:sldMk cId="357588276" sldId="2076136388"/>
        </pc:sldMkLst>
        <pc:spChg chg="add mod">
          <ac:chgData name="Vesa Juvonen" userId="c7243be1-99a3-4752-ab2a-0cf698cf8236" providerId="ADAL" clId="{B06FF2A9-546D-4DF4-BE68-1A45DF14CFE2}" dt="2021-02-08T14:05:07.456" v="335" actId="14100"/>
          <ac:spMkLst>
            <pc:docMk/>
            <pc:sldMk cId="357588276" sldId="2076136388"/>
            <ac:spMk id="2" creationId="{04D08504-DE8C-4214-9185-9E6FBEC30343}"/>
          </ac:spMkLst>
        </pc:spChg>
        <pc:spChg chg="mod">
          <ac:chgData name="Vesa Juvonen" userId="c7243be1-99a3-4752-ab2a-0cf698cf8236" providerId="ADAL" clId="{B06FF2A9-546D-4DF4-BE68-1A45DF14CFE2}" dt="2021-02-10T09:07:15.225" v="392" actId="1076"/>
          <ac:spMkLst>
            <pc:docMk/>
            <pc:sldMk cId="357588276" sldId="2076136388"/>
            <ac:spMk id="4" creationId="{2D335D26-370D-4789-877A-3BC2EBF899C8}"/>
          </ac:spMkLst>
        </pc:spChg>
        <pc:spChg chg="add mod">
          <ac:chgData name="Vesa Juvonen" userId="c7243be1-99a3-4752-ab2a-0cf698cf8236" providerId="ADAL" clId="{B06FF2A9-546D-4DF4-BE68-1A45DF14CFE2}" dt="2021-02-10T09:08:22.192" v="413" actId="1076"/>
          <ac:spMkLst>
            <pc:docMk/>
            <pc:sldMk cId="357588276" sldId="2076136388"/>
            <ac:spMk id="10" creationId="{0D128667-D000-4655-B31D-C53F847991C8}"/>
          </ac:spMkLst>
        </pc:spChg>
        <pc:spChg chg="mod">
          <ac:chgData name="Vesa Juvonen" userId="c7243be1-99a3-4752-ab2a-0cf698cf8236" providerId="ADAL" clId="{B06FF2A9-546D-4DF4-BE68-1A45DF14CFE2}" dt="2021-02-10T09:07:25.232" v="394" actId="1076"/>
          <ac:spMkLst>
            <pc:docMk/>
            <pc:sldMk cId="357588276" sldId="2076136388"/>
            <ac:spMk id="14" creationId="{3C6B92CA-CCA8-43EB-90C0-7DA5C4715870}"/>
          </ac:spMkLst>
        </pc:spChg>
        <pc:spChg chg="mod">
          <ac:chgData name="Vesa Juvonen" userId="c7243be1-99a3-4752-ab2a-0cf698cf8236" providerId="ADAL" clId="{B06FF2A9-546D-4DF4-BE68-1A45DF14CFE2}" dt="2021-02-10T09:07:20.338" v="393" actId="1076"/>
          <ac:spMkLst>
            <pc:docMk/>
            <pc:sldMk cId="357588276" sldId="2076136388"/>
            <ac:spMk id="15" creationId="{C745FBD3-89F8-4AAA-B1B3-15710FCBC31B}"/>
          </ac:spMkLst>
        </pc:spChg>
      </pc:sldChg>
      <pc:sldChg chg="addSp delSp modSp mod">
        <pc:chgData name="Vesa Juvonen" userId="c7243be1-99a3-4752-ab2a-0cf698cf8236" providerId="ADAL" clId="{B06FF2A9-546D-4DF4-BE68-1A45DF14CFE2}" dt="2021-02-10T08:57:28.823" v="379" actId="1076"/>
        <pc:sldMkLst>
          <pc:docMk/>
          <pc:sldMk cId="1795682602" sldId="2076136389"/>
        </pc:sldMkLst>
        <pc:spChg chg="mod">
          <ac:chgData name="Vesa Juvonen" userId="c7243be1-99a3-4752-ab2a-0cf698cf8236" providerId="ADAL" clId="{B06FF2A9-546D-4DF4-BE68-1A45DF14CFE2}" dt="2021-02-10T08:57:28.823" v="379" actId="1076"/>
          <ac:spMkLst>
            <pc:docMk/>
            <pc:sldMk cId="1795682602" sldId="2076136389"/>
            <ac:spMk id="3" creationId="{00000000-0000-0000-0000-000000000000}"/>
          </ac:spMkLst>
        </pc:spChg>
        <pc:spChg chg="add del">
          <ac:chgData name="Vesa Juvonen" userId="c7243be1-99a3-4752-ab2a-0cf698cf8236" providerId="ADAL" clId="{B06FF2A9-546D-4DF4-BE68-1A45DF14CFE2}" dt="2021-02-10T08:57:00.090" v="349" actId="478"/>
          <ac:spMkLst>
            <pc:docMk/>
            <pc:sldMk cId="1795682602" sldId="2076136389"/>
            <ac:spMk id="6" creationId="{70A3012B-C02C-4376-A63D-97013C79C6FF}"/>
          </ac:spMkLst>
        </pc:spChg>
      </pc:sldChg>
      <pc:sldChg chg="addSp mod">
        <pc:chgData name="Vesa Juvonen" userId="c7243be1-99a3-4752-ab2a-0cf698cf8236" providerId="ADAL" clId="{B06FF2A9-546D-4DF4-BE68-1A45DF14CFE2}" dt="2021-02-08T14:05:29.356" v="343" actId="22"/>
        <pc:sldMkLst>
          <pc:docMk/>
          <pc:sldMk cId="1154834655" sldId="2076136390"/>
        </pc:sldMkLst>
        <pc:spChg chg="add">
          <ac:chgData name="Vesa Juvonen" userId="c7243be1-99a3-4752-ab2a-0cf698cf8236" providerId="ADAL" clId="{B06FF2A9-546D-4DF4-BE68-1A45DF14CFE2}" dt="2021-02-08T14:05:29.356" v="343" actId="22"/>
          <ac:spMkLst>
            <pc:docMk/>
            <pc:sldMk cId="1154834655" sldId="2076136390"/>
            <ac:spMk id="20" creationId="{BDF0D638-72CA-4649-B0F0-C583692A2DD6}"/>
          </ac:spMkLst>
        </pc:spChg>
      </pc:sldChg>
      <pc:sldChg chg="addSp delSp modSp add mod">
        <pc:chgData name="Vesa Juvonen" userId="c7243be1-99a3-4752-ab2a-0cf698cf8236" providerId="ADAL" clId="{B06FF2A9-546D-4DF4-BE68-1A45DF14CFE2}" dt="2021-02-11T15:23:06.531" v="420" actId="21"/>
        <pc:sldMkLst>
          <pc:docMk/>
          <pc:sldMk cId="3867987761" sldId="2076137533"/>
        </pc:sldMkLst>
        <pc:spChg chg="mod">
          <ac:chgData name="Vesa Juvonen" userId="c7243be1-99a3-4752-ab2a-0cf698cf8236" providerId="ADAL" clId="{B06FF2A9-546D-4DF4-BE68-1A45DF14CFE2}" dt="2021-02-11T12:44:05.555" v="414" actId="207"/>
          <ac:spMkLst>
            <pc:docMk/>
            <pc:sldMk cId="3867987761" sldId="2076137533"/>
            <ac:spMk id="5" creationId="{5B5B29A8-5F19-42B9-91BB-A66460D06A35}"/>
          </ac:spMkLst>
        </pc:spChg>
        <pc:picChg chg="add del mod">
          <ac:chgData name="Vesa Juvonen" userId="c7243be1-99a3-4752-ab2a-0cf698cf8236" providerId="ADAL" clId="{B06FF2A9-546D-4DF4-BE68-1A45DF14CFE2}" dt="2021-02-11T15:23:06.531" v="420" actId="21"/>
          <ac:picMkLst>
            <pc:docMk/>
            <pc:sldMk cId="3867987761" sldId="2076137533"/>
            <ac:picMk id="3" creationId="{C01C43C5-19D4-4CB7-B517-807ACBA512F3}"/>
          </ac:picMkLst>
        </pc:picChg>
      </pc:sldChg>
      <pc:sldChg chg="del">
        <pc:chgData name="Vesa Juvonen" userId="c7243be1-99a3-4752-ab2a-0cf698cf8236" providerId="ADAL" clId="{B06FF2A9-546D-4DF4-BE68-1A45DF14CFE2}" dt="2021-02-08T14:05:23.058" v="341" actId="47"/>
        <pc:sldMkLst>
          <pc:docMk/>
          <pc:sldMk cId="1254403106" sldId="2076137543"/>
        </pc:sldMkLst>
      </pc:sldChg>
    </pc:docChg>
  </pc:docChgLst>
  <pc:docChgLst>
    <pc:chgData name="Vesa Juvonen" userId="c7243be1-99a3-4752-ab2a-0cf698cf8236" providerId="ADAL" clId="{EC3908CC-47D1-458C-BB42-870FF93DC4B5}"/>
    <pc:docChg chg="undo custSel addSld delSld modSld modSection">
      <pc:chgData name="Vesa Juvonen" userId="c7243be1-99a3-4752-ab2a-0cf698cf8236" providerId="ADAL" clId="{EC3908CC-47D1-458C-BB42-870FF93DC4B5}" dt="2021-09-28T13:26:50.962" v="60" actId="113"/>
      <pc:docMkLst>
        <pc:docMk/>
      </pc:docMkLst>
      <pc:sldChg chg="addSp delSp modSp add del mod">
        <pc:chgData name="Vesa Juvonen" userId="c7243be1-99a3-4752-ab2a-0cf698cf8236" providerId="ADAL" clId="{EC3908CC-47D1-458C-BB42-870FF93DC4B5}" dt="2021-09-28T13:14:25.791" v="31" actId="1076"/>
        <pc:sldMkLst>
          <pc:docMk/>
          <pc:sldMk cId="10702720" sldId="2079"/>
        </pc:sldMkLst>
        <pc:spChg chg="del">
          <ac:chgData name="Vesa Juvonen" userId="c7243be1-99a3-4752-ab2a-0cf698cf8236" providerId="ADAL" clId="{EC3908CC-47D1-458C-BB42-870FF93DC4B5}" dt="2021-09-28T13:09:28.598" v="0" actId="478"/>
          <ac:spMkLst>
            <pc:docMk/>
            <pc:sldMk cId="10702720" sldId="2079"/>
            <ac:spMk id="4" creationId="{2166DEA8-709A-46FD-914E-5BEA07EF4372}"/>
          </ac:spMkLst>
        </pc:spChg>
        <pc:spChg chg="mod">
          <ac:chgData name="Vesa Juvonen" userId="c7243be1-99a3-4752-ab2a-0cf698cf8236" providerId="ADAL" clId="{EC3908CC-47D1-458C-BB42-870FF93DC4B5}" dt="2021-09-28T13:13:05.543" v="22" actId="113"/>
          <ac:spMkLst>
            <pc:docMk/>
            <pc:sldMk cId="10702720" sldId="2079"/>
            <ac:spMk id="8" creationId="{00000000-0000-0000-0000-000000000000}"/>
          </ac:spMkLst>
        </pc:spChg>
        <pc:picChg chg="del">
          <ac:chgData name="Vesa Juvonen" userId="c7243be1-99a3-4752-ab2a-0cf698cf8236" providerId="ADAL" clId="{EC3908CC-47D1-458C-BB42-870FF93DC4B5}" dt="2021-09-28T13:12:49.489" v="13" actId="478"/>
          <ac:picMkLst>
            <pc:docMk/>
            <pc:sldMk cId="10702720" sldId="2079"/>
            <ac:picMk id="2" creationId="{0913B2E8-3D45-40F1-A57E-7126D71349EA}"/>
          </ac:picMkLst>
        </pc:picChg>
        <pc:picChg chg="del mod">
          <ac:chgData name="Vesa Juvonen" userId="c7243be1-99a3-4752-ab2a-0cf698cf8236" providerId="ADAL" clId="{EC3908CC-47D1-458C-BB42-870FF93DC4B5}" dt="2021-09-28T13:09:31.515" v="2" actId="478"/>
          <ac:picMkLst>
            <pc:docMk/>
            <pc:sldMk cId="10702720" sldId="2079"/>
            <ac:picMk id="6" creationId="{8062DC70-738D-4BF3-B82F-A48B5D456839}"/>
          </ac:picMkLst>
        </pc:picChg>
        <pc:picChg chg="del">
          <ac:chgData name="Vesa Juvonen" userId="c7243be1-99a3-4752-ab2a-0cf698cf8236" providerId="ADAL" clId="{EC3908CC-47D1-458C-BB42-870FF93DC4B5}" dt="2021-09-28T13:09:31.515" v="2" actId="478"/>
          <ac:picMkLst>
            <pc:docMk/>
            <pc:sldMk cId="10702720" sldId="2079"/>
            <ac:picMk id="10" creationId="{C4A1B2D1-8D85-437E-A82F-800CB40ECF36}"/>
          </ac:picMkLst>
        </pc:picChg>
        <pc:picChg chg="add mod">
          <ac:chgData name="Vesa Juvonen" userId="c7243be1-99a3-4752-ab2a-0cf698cf8236" providerId="ADAL" clId="{EC3908CC-47D1-458C-BB42-870FF93DC4B5}" dt="2021-09-28T13:14:25.791" v="31" actId="1076"/>
          <ac:picMkLst>
            <pc:docMk/>
            <pc:sldMk cId="10702720" sldId="2079"/>
            <ac:picMk id="11" creationId="{DB94776E-C969-49AA-B30B-7F9167807E6B}"/>
          </ac:picMkLst>
        </pc:picChg>
        <pc:picChg chg="add mod">
          <ac:chgData name="Vesa Juvonen" userId="c7243be1-99a3-4752-ab2a-0cf698cf8236" providerId="ADAL" clId="{EC3908CC-47D1-458C-BB42-870FF93DC4B5}" dt="2021-09-28T13:14:25.791" v="31" actId="1076"/>
          <ac:picMkLst>
            <pc:docMk/>
            <pc:sldMk cId="10702720" sldId="2079"/>
            <ac:picMk id="13" creationId="{05539298-63AA-4CBC-98D1-AFF8A07159C8}"/>
          </ac:picMkLst>
        </pc:picChg>
      </pc:sldChg>
      <pc:sldChg chg="addSp">
        <pc:chgData name="Vesa Juvonen" userId="c7243be1-99a3-4752-ab2a-0cf698cf8236" providerId="ADAL" clId="{EC3908CC-47D1-458C-BB42-870FF93DC4B5}" dt="2021-09-28T13:12:01.890" v="6"/>
        <pc:sldMkLst>
          <pc:docMk/>
          <pc:sldMk cId="2503238799" sldId="2079"/>
        </pc:sldMkLst>
        <pc:spChg chg="add">
          <ac:chgData name="Vesa Juvonen" userId="c7243be1-99a3-4752-ab2a-0cf698cf8236" providerId="ADAL" clId="{EC3908CC-47D1-458C-BB42-870FF93DC4B5}" dt="2021-09-28T13:12:01.890" v="6"/>
          <ac:spMkLst>
            <pc:docMk/>
            <pc:sldMk cId="2503238799" sldId="2079"/>
            <ac:spMk id="4" creationId="{EC0AD0A5-2EFE-4811-A0A0-71C4DA3AE3E2}"/>
          </ac:spMkLst>
        </pc:spChg>
      </pc:sldChg>
      <pc:sldChg chg="add">
        <pc:chgData name="Vesa Juvonen" userId="c7243be1-99a3-4752-ab2a-0cf698cf8236" providerId="ADAL" clId="{EC3908CC-47D1-458C-BB42-870FF93DC4B5}" dt="2021-09-28T13:18:06.916" v="32" actId="22"/>
        <pc:sldMkLst>
          <pc:docMk/>
          <pc:sldMk cId="979604221" sldId="11618"/>
        </pc:sldMkLst>
      </pc:sldChg>
      <pc:sldChg chg="addSp delSp modSp mod">
        <pc:chgData name="Vesa Juvonen" userId="c7243be1-99a3-4752-ab2a-0cf698cf8236" providerId="ADAL" clId="{EC3908CC-47D1-458C-BB42-870FF93DC4B5}" dt="2021-09-28T13:25:30.712" v="56" actId="1076"/>
        <pc:sldMkLst>
          <pc:docMk/>
          <pc:sldMk cId="778883926" sldId="2076136264"/>
        </pc:sldMkLst>
        <pc:spChg chg="del">
          <ac:chgData name="Vesa Juvonen" userId="c7243be1-99a3-4752-ab2a-0cf698cf8236" providerId="ADAL" clId="{EC3908CC-47D1-458C-BB42-870FF93DC4B5}" dt="2021-09-28T13:24:48.592" v="43" actId="478"/>
          <ac:spMkLst>
            <pc:docMk/>
            <pc:sldMk cId="778883926" sldId="2076136264"/>
            <ac:spMk id="6" creationId="{D35044D9-3DA6-4776-A75E-7C1B074ABFB3}"/>
          </ac:spMkLst>
        </pc:spChg>
        <pc:spChg chg="mod">
          <ac:chgData name="Vesa Juvonen" userId="c7243be1-99a3-4752-ab2a-0cf698cf8236" providerId="ADAL" clId="{EC3908CC-47D1-458C-BB42-870FF93DC4B5}" dt="2021-09-28T13:25:05.700" v="50" actId="113"/>
          <ac:spMkLst>
            <pc:docMk/>
            <pc:sldMk cId="778883926" sldId="2076136264"/>
            <ac:spMk id="14" creationId="{953584C8-8734-42EA-AD16-6AA2B405D249}"/>
          </ac:spMkLst>
        </pc:spChg>
        <pc:picChg chg="del">
          <ac:chgData name="Vesa Juvonen" userId="c7243be1-99a3-4752-ab2a-0cf698cf8236" providerId="ADAL" clId="{EC3908CC-47D1-458C-BB42-870FF93DC4B5}" dt="2021-09-28T13:24:59.799" v="48" actId="478"/>
          <ac:picMkLst>
            <pc:docMk/>
            <pc:sldMk cId="778883926" sldId="2076136264"/>
            <ac:picMk id="3" creationId="{1FAF29EE-903F-4148-8A06-6EF666A956FE}"/>
          </ac:picMkLst>
        </pc:picChg>
        <pc:picChg chg="del">
          <ac:chgData name="Vesa Juvonen" userId="c7243be1-99a3-4752-ab2a-0cf698cf8236" providerId="ADAL" clId="{EC3908CC-47D1-458C-BB42-870FF93DC4B5}" dt="2021-09-28T13:24:59.799" v="48" actId="478"/>
          <ac:picMkLst>
            <pc:docMk/>
            <pc:sldMk cId="778883926" sldId="2076136264"/>
            <ac:picMk id="5" creationId="{3A20B25C-2E8F-4E4A-8FA2-7A954BB16314}"/>
          </ac:picMkLst>
        </pc:picChg>
        <pc:picChg chg="del">
          <ac:chgData name="Vesa Juvonen" userId="c7243be1-99a3-4752-ab2a-0cf698cf8236" providerId="ADAL" clId="{EC3908CC-47D1-458C-BB42-870FF93DC4B5}" dt="2021-09-28T13:24:59.799" v="48" actId="478"/>
          <ac:picMkLst>
            <pc:docMk/>
            <pc:sldMk cId="778883926" sldId="2076136264"/>
            <ac:picMk id="7" creationId="{CCC239A0-F1E5-46AE-AF0C-072F62C21C57}"/>
          </ac:picMkLst>
        </pc:picChg>
        <pc:picChg chg="add mod">
          <ac:chgData name="Vesa Juvonen" userId="c7243be1-99a3-4752-ab2a-0cf698cf8236" providerId="ADAL" clId="{EC3908CC-47D1-458C-BB42-870FF93DC4B5}" dt="2021-09-28T13:25:30.712" v="56" actId="1076"/>
          <ac:picMkLst>
            <pc:docMk/>
            <pc:sldMk cId="778883926" sldId="2076136264"/>
            <ac:picMk id="8" creationId="{2BD699B7-2189-47AA-BAC5-89BC54524251}"/>
          </ac:picMkLst>
        </pc:picChg>
        <pc:picChg chg="add mod">
          <ac:chgData name="Vesa Juvonen" userId="c7243be1-99a3-4752-ab2a-0cf698cf8236" providerId="ADAL" clId="{EC3908CC-47D1-458C-BB42-870FF93DC4B5}" dt="2021-09-28T13:25:29.452" v="55" actId="1076"/>
          <ac:picMkLst>
            <pc:docMk/>
            <pc:sldMk cId="778883926" sldId="2076136264"/>
            <ac:picMk id="10" creationId="{0CA5CE38-435B-4285-B3A7-ED1677DE6011}"/>
          </ac:picMkLst>
        </pc:picChg>
      </pc:sldChg>
      <pc:sldChg chg="modSp mod">
        <pc:chgData name="Vesa Juvonen" userId="c7243be1-99a3-4752-ab2a-0cf698cf8236" providerId="ADAL" clId="{EC3908CC-47D1-458C-BB42-870FF93DC4B5}" dt="2021-09-28T13:26:50.962" v="60" actId="113"/>
        <pc:sldMkLst>
          <pc:docMk/>
          <pc:sldMk cId="357588276" sldId="2076136388"/>
        </pc:sldMkLst>
        <pc:spChg chg="mod">
          <ac:chgData name="Vesa Juvonen" userId="c7243be1-99a3-4752-ab2a-0cf698cf8236" providerId="ADAL" clId="{EC3908CC-47D1-458C-BB42-870FF93DC4B5}" dt="2021-09-28T13:26:50.962" v="60" actId="113"/>
          <ac:spMkLst>
            <pc:docMk/>
            <pc:sldMk cId="357588276" sldId="2076136388"/>
            <ac:spMk id="10" creationId="{1E766323-85D0-46EC-88ED-617808B2C008}"/>
          </ac:spMkLst>
        </pc:spChg>
      </pc:sldChg>
      <pc:sldChg chg="addSp delSp modSp add mod delAnim">
        <pc:chgData name="Vesa Juvonen" userId="c7243be1-99a3-4752-ab2a-0cf698cf8236" providerId="ADAL" clId="{EC3908CC-47D1-458C-BB42-870FF93DC4B5}" dt="2021-09-28T13:24:27.858" v="42" actId="1076"/>
        <pc:sldMkLst>
          <pc:docMk/>
          <pc:sldMk cId="3652143241" sldId="2076137669"/>
        </pc:sldMkLst>
        <pc:picChg chg="del">
          <ac:chgData name="Vesa Juvonen" userId="c7243be1-99a3-4752-ab2a-0cf698cf8236" providerId="ADAL" clId="{EC3908CC-47D1-458C-BB42-870FF93DC4B5}" dt="2021-09-28T13:20:57.354" v="34" actId="478"/>
          <ac:picMkLst>
            <pc:docMk/>
            <pc:sldMk cId="3652143241" sldId="2076137669"/>
            <ac:picMk id="4" creationId="{CC8C4BD5-3F7F-4F53-B310-D44BA9021299}"/>
          </ac:picMkLst>
        </pc:picChg>
        <pc:picChg chg="add mod">
          <ac:chgData name="Vesa Juvonen" userId="c7243be1-99a3-4752-ab2a-0cf698cf8236" providerId="ADAL" clId="{EC3908CC-47D1-458C-BB42-870FF93DC4B5}" dt="2021-09-28T13:24:27.858" v="42" actId="1076"/>
          <ac:picMkLst>
            <pc:docMk/>
            <pc:sldMk cId="3652143241" sldId="2076137669"/>
            <ac:picMk id="5" creationId="{2328427C-70D2-4D72-B2A3-742C1CC67BD7}"/>
          </ac:picMkLst>
        </pc:picChg>
        <pc:picChg chg="del">
          <ac:chgData name="Vesa Juvonen" userId="c7243be1-99a3-4752-ab2a-0cf698cf8236" providerId="ADAL" clId="{EC3908CC-47D1-458C-BB42-870FF93DC4B5}" dt="2021-09-28T13:24:24.385" v="41" actId="478"/>
          <ac:picMkLst>
            <pc:docMk/>
            <pc:sldMk cId="3652143241" sldId="2076137669"/>
            <ac:picMk id="6" creationId="{D1125E30-97E9-4A1B-A52C-EE5DE68DB00C}"/>
          </ac:picMkLst>
        </pc:picChg>
        <pc:picChg chg="del">
          <ac:chgData name="Vesa Juvonen" userId="c7243be1-99a3-4752-ab2a-0cf698cf8236" providerId="ADAL" clId="{EC3908CC-47D1-458C-BB42-870FF93DC4B5}" dt="2021-09-28T13:20:57.354" v="34" actId="478"/>
          <ac:picMkLst>
            <pc:docMk/>
            <pc:sldMk cId="3652143241" sldId="2076137669"/>
            <ac:picMk id="12" creationId="{ECCA84D8-3869-4EE7-A8A4-3250DDF38E57}"/>
          </ac:picMkLst>
        </pc:picChg>
      </pc:sldChg>
      <pc:sldMasterChg chg="addSldLayout modSldLayout">
        <pc:chgData name="Vesa Juvonen" userId="c7243be1-99a3-4752-ab2a-0cf698cf8236" providerId="ADAL" clId="{EC3908CC-47D1-458C-BB42-870FF93DC4B5}" dt="2021-09-28T13:18:06.916" v="32" actId="22"/>
        <pc:sldMasterMkLst>
          <pc:docMk/>
          <pc:sldMasterMk cId="3588427678" sldId="2147484229"/>
        </pc:sldMasterMkLst>
        <pc:sldLayoutChg chg="add mod">
          <pc:chgData name="Vesa Juvonen" userId="c7243be1-99a3-4752-ab2a-0cf698cf8236" providerId="ADAL" clId="{EC3908CC-47D1-458C-BB42-870FF93DC4B5}" dt="2021-09-28T13:18:06.916" v="32" actId="22"/>
          <pc:sldLayoutMkLst>
            <pc:docMk/>
            <pc:sldMasterMk cId="3588427678" sldId="2147484229"/>
            <pc:sldLayoutMk cId="1401530028" sldId="2147484635"/>
          </pc:sldLayoutMkLst>
        </pc:sldLayoutChg>
      </pc:sldMasterChg>
    </pc:docChg>
  </pc:docChgLst>
  <pc:docChgLst>
    <pc:chgData name="Vesa Juvonen" userId="c7243be1-99a3-4752-ab2a-0cf698cf8236" providerId="ADAL" clId="{A34901D3-5772-4EEF-B81E-920CECACBF7B}"/>
    <pc:docChg chg="custSel delSld modSld modSection">
      <pc:chgData name="Vesa Juvonen" userId="c7243be1-99a3-4752-ab2a-0cf698cf8236" providerId="ADAL" clId="{A34901D3-5772-4EEF-B81E-920CECACBF7B}" dt="2022-03-22T13:17:46.728" v="721" actId="20577"/>
      <pc:docMkLst>
        <pc:docMk/>
      </pc:docMkLst>
      <pc:sldChg chg="addSp modSp mod addCm delCm">
        <pc:chgData name="Vesa Juvonen" userId="c7243be1-99a3-4752-ab2a-0cf698cf8236" providerId="ADAL" clId="{A34901D3-5772-4EEF-B81E-920CECACBF7B}" dt="2022-03-18T16:28:54.682" v="67"/>
        <pc:sldMkLst>
          <pc:docMk/>
          <pc:sldMk cId="2658011793" sldId="263"/>
        </pc:sldMkLst>
        <pc:spChg chg="add mod">
          <ac:chgData name="Vesa Juvonen" userId="c7243be1-99a3-4752-ab2a-0cf698cf8236" providerId="ADAL" clId="{A34901D3-5772-4EEF-B81E-920CECACBF7B}" dt="2022-03-18T16:23:06.383" v="42" actId="2085"/>
          <ac:spMkLst>
            <pc:docMk/>
            <pc:sldMk cId="2658011793" sldId="263"/>
            <ac:spMk id="4" creationId="{7D51CCD5-F775-4528-85C3-210BB77D3E2C}"/>
          </ac:spMkLst>
        </pc:spChg>
      </pc:sldChg>
      <pc:sldChg chg="modSp mod">
        <pc:chgData name="Vesa Juvonen" userId="c7243be1-99a3-4752-ab2a-0cf698cf8236" providerId="ADAL" clId="{A34901D3-5772-4EEF-B81E-920CECACBF7B}" dt="2022-03-22T13:09:05.568" v="102" actId="1076"/>
        <pc:sldMkLst>
          <pc:docMk/>
          <pc:sldMk cId="709137924" sldId="264"/>
        </pc:sldMkLst>
        <pc:spChg chg="mod">
          <ac:chgData name="Vesa Juvonen" userId="c7243be1-99a3-4752-ab2a-0cf698cf8236" providerId="ADAL" clId="{A34901D3-5772-4EEF-B81E-920CECACBF7B}" dt="2022-03-22T13:09:05.568" v="102" actId="1076"/>
          <ac:spMkLst>
            <pc:docMk/>
            <pc:sldMk cId="709137924" sldId="264"/>
            <ac:spMk id="13" creationId="{04EBEA20-7D3C-4FF3-B888-CD1841E61443}"/>
          </ac:spMkLst>
        </pc:spChg>
      </pc:sldChg>
      <pc:sldChg chg="modSp mod">
        <pc:chgData name="Vesa Juvonen" userId="c7243be1-99a3-4752-ab2a-0cf698cf8236" providerId="ADAL" clId="{A34901D3-5772-4EEF-B81E-920CECACBF7B}" dt="2022-03-18T16:23:34.150" v="61" actId="6549"/>
        <pc:sldMkLst>
          <pc:docMk/>
          <pc:sldMk cId="2967945684" sldId="277"/>
        </pc:sldMkLst>
        <pc:spChg chg="mod">
          <ac:chgData name="Vesa Juvonen" userId="c7243be1-99a3-4752-ab2a-0cf698cf8236" providerId="ADAL" clId="{A34901D3-5772-4EEF-B81E-920CECACBF7B}" dt="2022-03-18T16:23:34.150" v="61" actId="6549"/>
          <ac:spMkLst>
            <pc:docMk/>
            <pc:sldMk cId="2967945684" sldId="277"/>
            <ac:spMk id="4" creationId="{A04E16D6-6682-4068-BF11-BA8E4E8E1BBC}"/>
          </ac:spMkLst>
        </pc:spChg>
      </pc:sldChg>
      <pc:sldChg chg="modSp mod">
        <pc:chgData name="Vesa Juvonen" userId="c7243be1-99a3-4752-ab2a-0cf698cf8236" providerId="ADAL" clId="{A34901D3-5772-4EEF-B81E-920CECACBF7B}" dt="2022-03-18T16:21:53.815" v="8" actId="20577"/>
        <pc:sldMkLst>
          <pc:docMk/>
          <pc:sldMk cId="287163252" sldId="1567"/>
        </pc:sldMkLst>
        <pc:spChg chg="mod">
          <ac:chgData name="Vesa Juvonen" userId="c7243be1-99a3-4752-ab2a-0cf698cf8236" providerId="ADAL" clId="{A34901D3-5772-4EEF-B81E-920CECACBF7B}" dt="2022-03-18T16:21:53.815" v="8" actId="20577"/>
          <ac:spMkLst>
            <pc:docMk/>
            <pc:sldMk cId="287163252" sldId="1567"/>
            <ac:spMk id="8" creationId="{00000000-0000-0000-0000-000000000000}"/>
          </ac:spMkLst>
        </pc:spChg>
      </pc:sldChg>
      <pc:sldChg chg="del">
        <pc:chgData name="Vesa Juvonen" userId="c7243be1-99a3-4752-ab2a-0cf698cf8236" providerId="ADAL" clId="{A34901D3-5772-4EEF-B81E-920CECACBF7B}" dt="2022-03-18T16:22:01.993" v="10" actId="47"/>
        <pc:sldMkLst>
          <pc:docMk/>
          <pc:sldMk cId="720313206" sldId="1640"/>
        </pc:sldMkLst>
      </pc:sldChg>
      <pc:sldChg chg="del">
        <pc:chgData name="Vesa Juvonen" userId="c7243be1-99a3-4752-ab2a-0cf698cf8236" providerId="ADAL" clId="{A34901D3-5772-4EEF-B81E-920CECACBF7B}" dt="2022-03-18T16:22:04.988" v="14" actId="47"/>
        <pc:sldMkLst>
          <pc:docMk/>
          <pc:sldMk cId="3043375476" sldId="1641"/>
        </pc:sldMkLst>
      </pc:sldChg>
      <pc:sldChg chg="addSp delSp modSp mod">
        <pc:chgData name="Vesa Juvonen" userId="c7243be1-99a3-4752-ab2a-0cf698cf8236" providerId="ADAL" clId="{A34901D3-5772-4EEF-B81E-920CECACBF7B}" dt="2022-03-22T12:14:48.354" v="83" actId="1076"/>
        <pc:sldMkLst>
          <pc:docMk/>
          <pc:sldMk cId="10702720" sldId="2079"/>
        </pc:sldMkLst>
        <pc:spChg chg="add del">
          <ac:chgData name="Vesa Juvonen" userId="c7243be1-99a3-4752-ab2a-0cf698cf8236" providerId="ADAL" clId="{A34901D3-5772-4EEF-B81E-920CECACBF7B}" dt="2022-03-22T12:13:38.516" v="70"/>
          <ac:spMkLst>
            <pc:docMk/>
            <pc:sldMk cId="10702720" sldId="2079"/>
            <ac:spMk id="2" creationId="{9B2F6F30-8709-4E71-80AD-CFC182D86B40}"/>
          </ac:spMkLst>
        </pc:spChg>
        <pc:spChg chg="mod">
          <ac:chgData name="Vesa Juvonen" userId="c7243be1-99a3-4752-ab2a-0cf698cf8236" providerId="ADAL" clId="{A34901D3-5772-4EEF-B81E-920CECACBF7B}" dt="2022-03-22T12:13:27.007" v="68" actId="20577"/>
          <ac:spMkLst>
            <pc:docMk/>
            <pc:sldMk cId="10702720" sldId="2079"/>
            <ac:spMk id="8" creationId="{00000000-0000-0000-0000-000000000000}"/>
          </ac:spMkLst>
        </pc:spChg>
        <pc:picChg chg="add mod">
          <ac:chgData name="Vesa Juvonen" userId="c7243be1-99a3-4752-ab2a-0cf698cf8236" providerId="ADAL" clId="{A34901D3-5772-4EEF-B81E-920CECACBF7B}" dt="2022-03-22T12:14:48.354" v="83" actId="1076"/>
          <ac:picMkLst>
            <pc:docMk/>
            <pc:sldMk cId="10702720" sldId="2079"/>
            <ac:picMk id="6" creationId="{42CB4DFB-3A1A-4628-BFC3-46B2ABE847D6}"/>
          </ac:picMkLst>
        </pc:picChg>
        <pc:picChg chg="add mod">
          <ac:chgData name="Vesa Juvonen" userId="c7243be1-99a3-4752-ab2a-0cf698cf8236" providerId="ADAL" clId="{A34901D3-5772-4EEF-B81E-920CECACBF7B}" dt="2022-03-22T12:14:44.359" v="82" actId="1076"/>
          <ac:picMkLst>
            <pc:docMk/>
            <pc:sldMk cId="10702720" sldId="2079"/>
            <ac:picMk id="10" creationId="{83428487-84D5-4F39-956C-95D70CCC35A3}"/>
          </ac:picMkLst>
        </pc:picChg>
        <pc:picChg chg="del">
          <ac:chgData name="Vesa Juvonen" userId="c7243be1-99a3-4752-ab2a-0cf698cf8236" providerId="ADAL" clId="{A34901D3-5772-4EEF-B81E-920CECACBF7B}" dt="2022-03-18T16:21:31.324" v="1" actId="478"/>
          <ac:picMkLst>
            <pc:docMk/>
            <pc:sldMk cId="10702720" sldId="2079"/>
            <ac:picMk id="1026" creationId="{AA5C7B34-3109-48A8-A137-E8917DB79362}"/>
          </ac:picMkLst>
        </pc:picChg>
        <pc:picChg chg="del">
          <ac:chgData name="Vesa Juvonen" userId="c7243be1-99a3-4752-ab2a-0cf698cf8236" providerId="ADAL" clId="{A34901D3-5772-4EEF-B81E-920CECACBF7B}" dt="2022-03-18T16:21:31.324" v="1" actId="478"/>
          <ac:picMkLst>
            <pc:docMk/>
            <pc:sldMk cId="10702720" sldId="2079"/>
            <ac:picMk id="1032" creationId="{DB690AEA-E0F3-4AC8-A689-25FDA1F1C841}"/>
          </ac:picMkLst>
        </pc:picChg>
        <pc:picChg chg="del">
          <ac:chgData name="Vesa Juvonen" userId="c7243be1-99a3-4752-ab2a-0cf698cf8236" providerId="ADAL" clId="{A34901D3-5772-4EEF-B81E-920CECACBF7B}" dt="2022-03-18T16:21:31.324" v="1" actId="478"/>
          <ac:picMkLst>
            <pc:docMk/>
            <pc:sldMk cId="10702720" sldId="2079"/>
            <ac:picMk id="1034" creationId="{613A1EEE-66A7-415B-B996-D81152AD5CDF}"/>
          </ac:picMkLst>
        </pc:picChg>
        <pc:picChg chg="del">
          <ac:chgData name="Vesa Juvonen" userId="c7243be1-99a3-4752-ab2a-0cf698cf8236" providerId="ADAL" clId="{A34901D3-5772-4EEF-B81E-920CECACBF7B}" dt="2022-03-18T16:21:31.324" v="1" actId="478"/>
          <ac:picMkLst>
            <pc:docMk/>
            <pc:sldMk cId="10702720" sldId="2079"/>
            <ac:picMk id="1036" creationId="{B260D9B9-64BC-41CE-8539-94053373A218}"/>
          </ac:picMkLst>
        </pc:picChg>
      </pc:sldChg>
      <pc:sldChg chg="addSp delSp modSp mod">
        <pc:chgData name="Vesa Juvonen" userId="c7243be1-99a3-4752-ab2a-0cf698cf8236" providerId="ADAL" clId="{A34901D3-5772-4EEF-B81E-920CECACBF7B}" dt="2022-03-22T12:15:19.671" v="92" actId="1076"/>
        <pc:sldMkLst>
          <pc:docMk/>
          <pc:sldMk cId="778883926" sldId="2076136264"/>
        </pc:sldMkLst>
        <pc:spChg chg="mod">
          <ac:chgData name="Vesa Juvonen" userId="c7243be1-99a3-4752-ab2a-0cf698cf8236" providerId="ADAL" clId="{A34901D3-5772-4EEF-B81E-920CECACBF7B}" dt="2022-03-18T16:22:14.146" v="16" actId="404"/>
          <ac:spMkLst>
            <pc:docMk/>
            <pc:sldMk cId="778883926" sldId="2076136264"/>
            <ac:spMk id="14" creationId="{953584C8-8734-42EA-AD16-6AA2B405D249}"/>
          </ac:spMkLst>
        </pc:spChg>
        <pc:picChg chg="add mod">
          <ac:chgData name="Vesa Juvonen" userId="c7243be1-99a3-4752-ab2a-0cf698cf8236" providerId="ADAL" clId="{A34901D3-5772-4EEF-B81E-920CECACBF7B}" dt="2022-03-22T12:15:18.385" v="91" actId="1076"/>
          <ac:picMkLst>
            <pc:docMk/>
            <pc:sldMk cId="778883926" sldId="2076136264"/>
            <ac:picMk id="3" creationId="{5585EC8D-C780-4559-8DE6-15225CBF92DD}"/>
          </ac:picMkLst>
        </pc:picChg>
        <pc:picChg chg="del">
          <ac:chgData name="Vesa Juvonen" userId="c7243be1-99a3-4752-ab2a-0cf698cf8236" providerId="ADAL" clId="{A34901D3-5772-4EEF-B81E-920CECACBF7B}" dt="2022-03-18T16:22:18.417" v="18" actId="478"/>
          <ac:picMkLst>
            <pc:docMk/>
            <pc:sldMk cId="778883926" sldId="2076136264"/>
            <ac:picMk id="3" creationId="{DBC53AD9-3F01-4807-8013-4A1B30BBEA2E}"/>
          </ac:picMkLst>
        </pc:picChg>
        <pc:picChg chg="mod">
          <ac:chgData name="Vesa Juvonen" userId="c7243be1-99a3-4752-ab2a-0cf698cf8236" providerId="ADAL" clId="{A34901D3-5772-4EEF-B81E-920CECACBF7B}" dt="2022-03-18T16:22:16.133" v="17" actId="1076"/>
          <ac:picMkLst>
            <pc:docMk/>
            <pc:sldMk cId="778883926" sldId="2076136264"/>
            <ac:picMk id="5" creationId="{AD2536B2-30D0-4C5F-9346-877B39DBA287}"/>
          </ac:picMkLst>
        </pc:picChg>
        <pc:picChg chg="del">
          <ac:chgData name="Vesa Juvonen" userId="c7243be1-99a3-4752-ab2a-0cf698cf8236" providerId="ADAL" clId="{A34901D3-5772-4EEF-B81E-920CECACBF7B}" dt="2022-03-18T16:22:18.417" v="18" actId="478"/>
          <ac:picMkLst>
            <pc:docMk/>
            <pc:sldMk cId="778883926" sldId="2076136264"/>
            <ac:picMk id="7" creationId="{49E9372F-D0D1-4367-B2FF-9BCB710AD550}"/>
          </ac:picMkLst>
        </pc:picChg>
        <pc:picChg chg="add mod">
          <ac:chgData name="Vesa Juvonen" userId="c7243be1-99a3-4752-ab2a-0cf698cf8236" providerId="ADAL" clId="{A34901D3-5772-4EEF-B81E-920CECACBF7B}" dt="2022-03-22T12:15:19.671" v="92" actId="1076"/>
          <ac:picMkLst>
            <pc:docMk/>
            <pc:sldMk cId="778883926" sldId="2076136264"/>
            <ac:picMk id="7" creationId="{51511593-3AB3-4027-837E-23FBDA0A2AB2}"/>
          </ac:picMkLst>
        </pc:picChg>
        <pc:picChg chg="del">
          <ac:chgData name="Vesa Juvonen" userId="c7243be1-99a3-4752-ab2a-0cf698cf8236" providerId="ADAL" clId="{A34901D3-5772-4EEF-B81E-920CECACBF7B}" dt="2022-03-18T16:22:18.417" v="18" actId="478"/>
          <ac:picMkLst>
            <pc:docMk/>
            <pc:sldMk cId="778883926" sldId="2076136264"/>
            <ac:picMk id="8" creationId="{C8124116-FC1A-499B-9AE9-03F474738182}"/>
          </ac:picMkLst>
        </pc:picChg>
      </pc:sldChg>
      <pc:sldChg chg="del">
        <pc:chgData name="Vesa Juvonen" userId="c7243be1-99a3-4752-ab2a-0cf698cf8236" providerId="ADAL" clId="{A34901D3-5772-4EEF-B81E-920CECACBF7B}" dt="2022-03-18T16:22:03.489" v="12" actId="47"/>
        <pc:sldMkLst>
          <pc:docMk/>
          <pc:sldMk cId="1882481969" sldId="2076137668"/>
        </pc:sldMkLst>
      </pc:sldChg>
      <pc:sldChg chg="del">
        <pc:chgData name="Vesa Juvonen" userId="c7243be1-99a3-4752-ab2a-0cf698cf8236" providerId="ADAL" clId="{A34901D3-5772-4EEF-B81E-920CECACBF7B}" dt="2022-03-18T16:22:04.432" v="13" actId="47"/>
        <pc:sldMkLst>
          <pc:docMk/>
          <pc:sldMk cId="3178089567" sldId="2076137840"/>
        </pc:sldMkLst>
      </pc:sldChg>
      <pc:sldChg chg="del">
        <pc:chgData name="Vesa Juvonen" userId="c7243be1-99a3-4752-ab2a-0cf698cf8236" providerId="ADAL" clId="{A34901D3-5772-4EEF-B81E-920CECACBF7B}" dt="2022-03-18T16:22:01.254" v="9" actId="47"/>
        <pc:sldMkLst>
          <pc:docMk/>
          <pc:sldMk cId="4155936684" sldId="2076137841"/>
        </pc:sldMkLst>
      </pc:sldChg>
      <pc:sldChg chg="addSp modSp mod">
        <pc:chgData name="Vesa Juvonen" userId="c7243be1-99a3-4752-ab2a-0cf698cf8236" providerId="ADAL" clId="{A34901D3-5772-4EEF-B81E-920CECACBF7B}" dt="2022-03-22T12:18:26.191" v="99" actId="1076"/>
        <pc:sldMkLst>
          <pc:docMk/>
          <pc:sldMk cId="460153747" sldId="2134805598"/>
        </pc:sldMkLst>
        <pc:spChg chg="mod">
          <ac:chgData name="Vesa Juvonen" userId="c7243be1-99a3-4752-ab2a-0cf698cf8236" providerId="ADAL" clId="{A34901D3-5772-4EEF-B81E-920CECACBF7B}" dt="2022-03-18T16:23:49.551" v="65" actId="20577"/>
          <ac:spMkLst>
            <pc:docMk/>
            <pc:sldMk cId="460153747" sldId="2134805598"/>
            <ac:spMk id="2" creationId="{D93BDAB2-0D8E-40FD-BE74-409F9AFD71E2}"/>
          </ac:spMkLst>
        </pc:spChg>
        <pc:picChg chg="add mod">
          <ac:chgData name="Vesa Juvonen" userId="c7243be1-99a3-4752-ab2a-0cf698cf8236" providerId="ADAL" clId="{A34901D3-5772-4EEF-B81E-920CECACBF7B}" dt="2022-03-22T12:18:20.197" v="98" actId="1076"/>
          <ac:picMkLst>
            <pc:docMk/>
            <pc:sldMk cId="460153747" sldId="2134805598"/>
            <ac:picMk id="9" creationId="{76F7FA60-58C1-4513-9DBC-1B806BFB930E}"/>
          </ac:picMkLst>
        </pc:picChg>
        <pc:picChg chg="mod">
          <ac:chgData name="Vesa Juvonen" userId="c7243be1-99a3-4752-ab2a-0cf698cf8236" providerId="ADAL" clId="{A34901D3-5772-4EEF-B81E-920CECACBF7B}" dt="2022-03-22T12:18:26.191" v="99" actId="1076"/>
          <ac:picMkLst>
            <pc:docMk/>
            <pc:sldMk cId="460153747" sldId="2134805598"/>
            <ac:picMk id="16" creationId="{B8A4D75A-FB65-449C-AA7A-1367ED969B64}"/>
          </ac:picMkLst>
        </pc:picChg>
      </pc:sldChg>
      <pc:sldChg chg="addSp delSp modSp mod delAnim modNotesTx">
        <pc:chgData name="Vesa Juvonen" userId="c7243be1-99a3-4752-ab2a-0cf698cf8236" providerId="ADAL" clId="{A34901D3-5772-4EEF-B81E-920CECACBF7B}" dt="2022-03-22T13:17:46.728" v="721" actId="20577"/>
        <pc:sldMkLst>
          <pc:docMk/>
          <pc:sldMk cId="4046856784" sldId="2134805599"/>
        </pc:sldMkLst>
        <pc:spChg chg="add del mod">
          <ac:chgData name="Vesa Juvonen" userId="c7243be1-99a3-4752-ab2a-0cf698cf8236" providerId="ADAL" clId="{A34901D3-5772-4EEF-B81E-920CECACBF7B}" dt="2022-03-22T13:08:47.828" v="100" actId="478"/>
          <ac:spMkLst>
            <pc:docMk/>
            <pc:sldMk cId="4046856784" sldId="2134805599"/>
            <ac:spMk id="2" creationId="{BE034524-6BB1-45E7-982D-69F488CBF773}"/>
          </ac:spMkLst>
        </pc:spChg>
        <pc:picChg chg="add mod">
          <ac:chgData name="Vesa Juvonen" userId="c7243be1-99a3-4752-ab2a-0cf698cf8236" providerId="ADAL" clId="{A34901D3-5772-4EEF-B81E-920CECACBF7B}" dt="2022-03-22T13:11:14.808" v="118" actId="14861"/>
          <ac:picMkLst>
            <pc:docMk/>
            <pc:sldMk cId="4046856784" sldId="2134805599"/>
            <ac:picMk id="4" creationId="{D2155A3E-0C47-4939-9790-143039881611}"/>
          </ac:picMkLst>
        </pc:picChg>
        <pc:picChg chg="del">
          <ac:chgData name="Vesa Juvonen" userId="c7243be1-99a3-4752-ab2a-0cf698cf8236" providerId="ADAL" clId="{A34901D3-5772-4EEF-B81E-920CECACBF7B}" dt="2022-03-22T13:09:44.926" v="103" actId="478"/>
          <ac:picMkLst>
            <pc:docMk/>
            <pc:sldMk cId="4046856784" sldId="2134805599"/>
            <ac:picMk id="5" creationId="{F926C2D9-A521-4B98-A8BC-D45478C976C0}"/>
          </ac:picMkLst>
        </pc:picChg>
        <pc:picChg chg="del">
          <ac:chgData name="Vesa Juvonen" userId="c7243be1-99a3-4752-ab2a-0cf698cf8236" providerId="ADAL" clId="{A34901D3-5772-4EEF-B81E-920CECACBF7B}" dt="2022-03-22T13:09:49.318" v="106" actId="478"/>
          <ac:picMkLst>
            <pc:docMk/>
            <pc:sldMk cId="4046856784" sldId="2134805599"/>
            <ac:picMk id="6" creationId="{C31941CD-E7BC-42CC-A4AD-08C9084394E2}"/>
          </ac:picMkLst>
        </pc:picChg>
        <pc:picChg chg="add mod">
          <ac:chgData name="Vesa Juvonen" userId="c7243be1-99a3-4752-ab2a-0cf698cf8236" providerId="ADAL" clId="{A34901D3-5772-4EEF-B81E-920CECACBF7B}" dt="2022-03-22T13:11:24.402" v="121" actId="1076"/>
          <ac:picMkLst>
            <pc:docMk/>
            <pc:sldMk cId="4046856784" sldId="2134805599"/>
            <ac:picMk id="9" creationId="{7717A25F-F43A-41EB-A0A1-F238887E2DBA}"/>
          </ac:picMkLst>
        </pc:picChg>
        <pc:picChg chg="del">
          <ac:chgData name="Vesa Juvonen" userId="c7243be1-99a3-4752-ab2a-0cf698cf8236" providerId="ADAL" clId="{A34901D3-5772-4EEF-B81E-920CECACBF7B}" dt="2022-03-22T13:09:45.764" v="104" actId="478"/>
          <ac:picMkLst>
            <pc:docMk/>
            <pc:sldMk cId="4046856784" sldId="2134805599"/>
            <ac:picMk id="10" creationId="{95E19875-0557-442C-BC35-8E5EC816526C}"/>
          </ac:picMkLst>
        </pc:picChg>
        <pc:picChg chg="del">
          <ac:chgData name="Vesa Juvonen" userId="c7243be1-99a3-4752-ab2a-0cf698cf8236" providerId="ADAL" clId="{A34901D3-5772-4EEF-B81E-920CECACBF7B}" dt="2022-03-22T13:09:49.894" v="107" actId="478"/>
          <ac:picMkLst>
            <pc:docMk/>
            <pc:sldMk cId="4046856784" sldId="2134805599"/>
            <ac:picMk id="13" creationId="{06DC3C75-A737-4F0F-BC0A-76D3433620DC}"/>
          </ac:picMkLst>
        </pc:picChg>
        <pc:picChg chg="del">
          <ac:chgData name="Vesa Juvonen" userId="c7243be1-99a3-4752-ab2a-0cf698cf8236" providerId="ADAL" clId="{A34901D3-5772-4EEF-B81E-920CECACBF7B}" dt="2022-03-22T13:09:48.744" v="105" actId="478"/>
          <ac:picMkLst>
            <pc:docMk/>
            <pc:sldMk cId="4046856784" sldId="2134805599"/>
            <ac:picMk id="15" creationId="{E9B98ECB-BABD-493C-822B-E5D2AF1BB88D}"/>
          </ac:picMkLst>
        </pc:picChg>
      </pc:sldChg>
      <pc:sldChg chg="del">
        <pc:chgData name="Vesa Juvonen" userId="c7243be1-99a3-4752-ab2a-0cf698cf8236" providerId="ADAL" clId="{A34901D3-5772-4EEF-B81E-920CECACBF7B}" dt="2022-03-18T16:22:02.699" v="11" actId="47"/>
        <pc:sldMkLst>
          <pc:docMk/>
          <pc:sldMk cId="3166917076" sldId="2134805601"/>
        </pc:sldMkLst>
      </pc:sldChg>
      <pc:sldChg chg="addSp modSp mod addCm delCm">
        <pc:chgData name="Vesa Juvonen" userId="c7243be1-99a3-4752-ab2a-0cf698cf8236" providerId="ADAL" clId="{A34901D3-5772-4EEF-B81E-920CECACBF7B}" dt="2022-03-18T16:28:33.663" v="66"/>
        <pc:sldMkLst>
          <pc:docMk/>
          <pc:sldMk cId="2705926738" sldId="2145707274"/>
        </pc:sldMkLst>
        <pc:spChg chg="add mod">
          <ac:chgData name="Vesa Juvonen" userId="c7243be1-99a3-4752-ab2a-0cf698cf8236" providerId="ADAL" clId="{A34901D3-5772-4EEF-B81E-920CECACBF7B}" dt="2022-03-18T16:23:13.548" v="44" actId="207"/>
          <ac:spMkLst>
            <pc:docMk/>
            <pc:sldMk cId="2705926738" sldId="2145707274"/>
            <ac:spMk id="4" creationId="{D229999F-9AD8-471A-A04E-25A88B17DA12}"/>
          </ac:spMkLst>
        </pc:spChg>
      </pc:sldChg>
      <pc:sldChg chg="del">
        <pc:chgData name="Vesa Juvonen" userId="c7243be1-99a3-4752-ab2a-0cf698cf8236" providerId="ADAL" clId="{A34901D3-5772-4EEF-B81E-920CECACBF7B}" dt="2022-03-18T16:20:41.373" v="0" actId="47"/>
        <pc:sldMkLst>
          <pc:docMk/>
          <pc:sldMk cId="3913065966" sldId="2145707275"/>
        </pc:sldMkLst>
      </pc:sldChg>
    </pc:docChg>
  </pc:docChgLst>
  <pc:docChgLst>
    <pc:chgData name="Vesa Juvonen" userId="c7243be1-99a3-4752-ab2a-0cf698cf8236" providerId="ADAL" clId="{C61CD639-E418-4909-A3B9-2D379C767E62}"/>
    <pc:docChg chg="undo custSel addSld delSld modSld modSection">
      <pc:chgData name="Vesa Juvonen" userId="c7243be1-99a3-4752-ab2a-0cf698cf8236" providerId="ADAL" clId="{C61CD639-E418-4909-A3B9-2D379C767E62}" dt="2021-09-15T07:28:09.963" v="605" actId="22"/>
      <pc:docMkLst>
        <pc:docMk/>
      </pc:docMkLst>
      <pc:sldChg chg="modSp mod">
        <pc:chgData name="Vesa Juvonen" userId="c7243be1-99a3-4752-ab2a-0cf698cf8236" providerId="ADAL" clId="{C61CD639-E418-4909-A3B9-2D379C767E62}" dt="2021-09-13T09:36:15.793" v="107" actId="5793"/>
        <pc:sldMkLst>
          <pc:docMk/>
          <pc:sldMk cId="2967945684" sldId="277"/>
        </pc:sldMkLst>
        <pc:spChg chg="mod">
          <ac:chgData name="Vesa Juvonen" userId="c7243be1-99a3-4752-ab2a-0cf698cf8236" providerId="ADAL" clId="{C61CD639-E418-4909-A3B9-2D379C767E62}" dt="2021-09-13T09:36:15.793" v="107" actId="5793"/>
          <ac:spMkLst>
            <pc:docMk/>
            <pc:sldMk cId="2967945684" sldId="277"/>
            <ac:spMk id="4" creationId="{A04E16D6-6682-4068-BF11-BA8E4E8E1BBC}"/>
          </ac:spMkLst>
        </pc:spChg>
      </pc:sldChg>
      <pc:sldChg chg="modSp mod">
        <pc:chgData name="Vesa Juvonen" userId="c7243be1-99a3-4752-ab2a-0cf698cf8236" providerId="ADAL" clId="{C61CD639-E418-4909-A3B9-2D379C767E62}" dt="2021-09-13T09:33:53.047" v="18" actId="20577"/>
        <pc:sldMkLst>
          <pc:docMk/>
          <pc:sldMk cId="287163252" sldId="1567"/>
        </pc:sldMkLst>
        <pc:spChg chg="mod">
          <ac:chgData name="Vesa Juvonen" userId="c7243be1-99a3-4752-ab2a-0cf698cf8236" providerId="ADAL" clId="{C61CD639-E418-4909-A3B9-2D379C767E62}" dt="2021-09-13T09:33:50.574" v="15" actId="20577"/>
          <ac:spMkLst>
            <pc:docMk/>
            <pc:sldMk cId="287163252" sldId="1567"/>
            <ac:spMk id="5" creationId="{9B6ECC88-D921-48D6-BA85-F52F354F9C35}"/>
          </ac:spMkLst>
        </pc:spChg>
        <pc:spChg chg="mod">
          <ac:chgData name="Vesa Juvonen" userId="c7243be1-99a3-4752-ab2a-0cf698cf8236" providerId="ADAL" clId="{C61CD639-E418-4909-A3B9-2D379C767E62}" dt="2021-09-13T09:33:53.047" v="18" actId="20577"/>
          <ac:spMkLst>
            <pc:docMk/>
            <pc:sldMk cId="287163252" sldId="1567"/>
            <ac:spMk id="8" creationId="{00000000-0000-0000-0000-000000000000}"/>
          </ac:spMkLst>
        </pc:spChg>
      </pc:sldChg>
      <pc:sldChg chg="modSp mod">
        <pc:chgData name="Vesa Juvonen" userId="c7243be1-99a3-4752-ab2a-0cf698cf8236" providerId="ADAL" clId="{C61CD639-E418-4909-A3B9-2D379C767E62}" dt="2021-09-13T09:35:57.700" v="93" actId="20577"/>
        <pc:sldMkLst>
          <pc:docMk/>
          <pc:sldMk cId="2773584698" sldId="1621"/>
        </pc:sldMkLst>
        <pc:spChg chg="mod">
          <ac:chgData name="Vesa Juvonen" userId="c7243be1-99a3-4752-ab2a-0cf698cf8236" providerId="ADAL" clId="{C61CD639-E418-4909-A3B9-2D379C767E62}" dt="2021-09-13T09:35:57.700" v="93" actId="20577"/>
          <ac:spMkLst>
            <pc:docMk/>
            <pc:sldMk cId="2773584698" sldId="1621"/>
            <ac:spMk id="7" creationId="{6F939F32-4E37-4CA3-B710-00610E5E59D3}"/>
          </ac:spMkLst>
        </pc:spChg>
      </pc:sldChg>
      <pc:sldChg chg="addSp delSp modSp add del mod">
        <pc:chgData name="Vesa Juvonen" userId="c7243be1-99a3-4752-ab2a-0cf698cf8236" providerId="ADAL" clId="{C61CD639-E418-4909-A3B9-2D379C767E62}" dt="2021-09-13T13:48:12.202" v="297" actId="6549"/>
        <pc:sldMkLst>
          <pc:docMk/>
          <pc:sldMk cId="10702720" sldId="2079"/>
        </pc:sldMkLst>
        <pc:spChg chg="mod">
          <ac:chgData name="Vesa Juvonen" userId="c7243be1-99a3-4752-ab2a-0cf698cf8236" providerId="ADAL" clId="{C61CD639-E418-4909-A3B9-2D379C767E62}" dt="2021-09-13T13:48:12.202" v="297" actId="6549"/>
          <ac:spMkLst>
            <pc:docMk/>
            <pc:sldMk cId="10702720" sldId="2079"/>
            <ac:spMk id="8" creationId="{00000000-0000-0000-0000-000000000000}"/>
          </ac:spMkLst>
        </pc:spChg>
        <pc:picChg chg="add mod">
          <ac:chgData name="Vesa Juvonen" userId="c7243be1-99a3-4752-ab2a-0cf698cf8236" providerId="ADAL" clId="{C61CD639-E418-4909-A3B9-2D379C767E62}" dt="2021-09-13T13:48:02.509" v="287" actId="1076"/>
          <ac:picMkLst>
            <pc:docMk/>
            <pc:sldMk cId="10702720" sldId="2079"/>
            <ac:picMk id="2" creationId="{0913B2E8-3D45-40F1-A57E-7126D71349EA}"/>
          </ac:picMkLst>
        </pc:picChg>
        <pc:picChg chg="add mod">
          <ac:chgData name="Vesa Juvonen" userId="c7243be1-99a3-4752-ab2a-0cf698cf8236" providerId="ADAL" clId="{C61CD639-E418-4909-A3B9-2D379C767E62}" dt="2021-09-13T13:48:02.509" v="287" actId="1076"/>
          <ac:picMkLst>
            <pc:docMk/>
            <pc:sldMk cId="10702720" sldId="2079"/>
            <ac:picMk id="6" creationId="{8062DC70-738D-4BF3-B82F-A48B5D456839}"/>
          </ac:picMkLst>
        </pc:picChg>
        <pc:picChg chg="mod">
          <ac:chgData name="Vesa Juvonen" userId="c7243be1-99a3-4752-ab2a-0cf698cf8236" providerId="ADAL" clId="{C61CD639-E418-4909-A3B9-2D379C767E62}" dt="2021-09-13T13:48:02.509" v="287" actId="1076"/>
          <ac:picMkLst>
            <pc:docMk/>
            <pc:sldMk cId="10702720" sldId="2079"/>
            <ac:picMk id="10" creationId="{C4A1B2D1-8D85-437E-A82F-800CB40ECF36}"/>
          </ac:picMkLst>
        </pc:picChg>
        <pc:picChg chg="del">
          <ac:chgData name="Vesa Juvonen" userId="c7243be1-99a3-4752-ab2a-0cf698cf8236" providerId="ADAL" clId="{C61CD639-E418-4909-A3B9-2D379C767E62}" dt="2021-09-13T09:37:10.304" v="122" actId="478"/>
          <ac:picMkLst>
            <pc:docMk/>
            <pc:sldMk cId="10702720" sldId="2079"/>
            <ac:picMk id="12" creationId="{71FF078A-893D-4002-A61E-40CAEE4362D7}"/>
          </ac:picMkLst>
        </pc:picChg>
        <pc:picChg chg="del">
          <ac:chgData name="Vesa Juvonen" userId="c7243be1-99a3-4752-ab2a-0cf698cf8236" providerId="ADAL" clId="{C61CD639-E418-4909-A3B9-2D379C767E62}" dt="2021-09-13T09:37:10.304" v="122" actId="478"/>
          <ac:picMkLst>
            <pc:docMk/>
            <pc:sldMk cId="10702720" sldId="2079"/>
            <ac:picMk id="14" creationId="{348CF5F7-5D29-4A64-BE01-F4B54588C75B}"/>
          </ac:picMkLst>
        </pc:picChg>
        <pc:picChg chg="del mod">
          <ac:chgData name="Vesa Juvonen" userId="c7243be1-99a3-4752-ab2a-0cf698cf8236" providerId="ADAL" clId="{C61CD639-E418-4909-A3B9-2D379C767E62}" dt="2021-09-13T13:47:41.949" v="282" actId="478"/>
          <ac:picMkLst>
            <pc:docMk/>
            <pc:sldMk cId="10702720" sldId="2079"/>
            <ac:picMk id="2050" creationId="{F2C35ACB-0075-49B3-B4C0-FF07FCF44B50}"/>
          </ac:picMkLst>
        </pc:picChg>
      </pc:sldChg>
      <pc:sldChg chg="addSp">
        <pc:chgData name="Vesa Juvonen" userId="c7243be1-99a3-4752-ab2a-0cf698cf8236" providerId="ADAL" clId="{C61CD639-E418-4909-A3B9-2D379C767E62}" dt="2021-09-13T13:47:16.214" v="275"/>
        <pc:sldMkLst>
          <pc:docMk/>
          <pc:sldMk cId="553022048" sldId="2079"/>
        </pc:sldMkLst>
        <pc:spChg chg="add">
          <ac:chgData name="Vesa Juvonen" userId="c7243be1-99a3-4752-ab2a-0cf698cf8236" providerId="ADAL" clId="{C61CD639-E418-4909-A3B9-2D379C767E62}" dt="2021-09-13T13:47:16.214" v="275"/>
          <ac:spMkLst>
            <pc:docMk/>
            <pc:sldMk cId="553022048" sldId="2079"/>
            <ac:spMk id="4" creationId="{697AF0AC-D7F0-4E3D-B71E-581AD3691C3E}"/>
          </ac:spMkLst>
        </pc:spChg>
      </pc:sldChg>
      <pc:sldChg chg="addSp">
        <pc:chgData name="Vesa Juvonen" userId="c7243be1-99a3-4752-ab2a-0cf698cf8236" providerId="ADAL" clId="{C61CD639-E418-4909-A3B9-2D379C767E62}" dt="2021-09-13T09:36:55.929" v="114"/>
        <pc:sldMkLst>
          <pc:docMk/>
          <pc:sldMk cId="810289656" sldId="2079"/>
        </pc:sldMkLst>
        <pc:picChg chg="add">
          <ac:chgData name="Vesa Juvonen" userId="c7243be1-99a3-4752-ab2a-0cf698cf8236" providerId="ADAL" clId="{C61CD639-E418-4909-A3B9-2D379C767E62}" dt="2021-09-13T09:36:55.929" v="114"/>
          <ac:picMkLst>
            <pc:docMk/>
            <pc:sldMk cId="810289656" sldId="2079"/>
            <ac:picMk id="2050" creationId="{F2C35ACB-0075-49B3-B4C0-FF07FCF44B50}"/>
          </ac:picMkLst>
        </pc:picChg>
      </pc:sldChg>
      <pc:sldChg chg="addSp">
        <pc:chgData name="Vesa Juvonen" userId="c7243be1-99a3-4752-ab2a-0cf698cf8236" providerId="ADAL" clId="{C61CD639-E418-4909-A3B9-2D379C767E62}" dt="2021-09-13T09:36:37.612" v="108"/>
        <pc:sldMkLst>
          <pc:docMk/>
          <pc:sldMk cId="659928857" sldId="2076136264"/>
        </pc:sldMkLst>
        <pc:picChg chg="add">
          <ac:chgData name="Vesa Juvonen" userId="c7243be1-99a3-4752-ab2a-0cf698cf8236" providerId="ADAL" clId="{C61CD639-E418-4909-A3B9-2D379C767E62}" dt="2021-09-13T09:36:37.612" v="108"/>
          <ac:picMkLst>
            <pc:docMk/>
            <pc:sldMk cId="659928857" sldId="2076136264"/>
            <ac:picMk id="1026" creationId="{6ED8A724-34D3-4F5F-B67E-49BA3C8564F7}"/>
          </ac:picMkLst>
        </pc:picChg>
      </pc:sldChg>
      <pc:sldChg chg="addSp delSp modSp add del mod">
        <pc:chgData name="Vesa Juvonen" userId="c7243be1-99a3-4752-ab2a-0cf698cf8236" providerId="ADAL" clId="{C61CD639-E418-4909-A3B9-2D379C767E62}" dt="2021-09-13T13:49:06.130" v="320" actId="1076"/>
        <pc:sldMkLst>
          <pc:docMk/>
          <pc:sldMk cId="778883926" sldId="2076136264"/>
        </pc:sldMkLst>
        <pc:spChg chg="mod">
          <ac:chgData name="Vesa Juvonen" userId="c7243be1-99a3-4752-ab2a-0cf698cf8236" providerId="ADAL" clId="{C61CD639-E418-4909-A3B9-2D379C767E62}" dt="2021-09-13T13:48:35.089" v="313"/>
          <ac:spMkLst>
            <pc:docMk/>
            <pc:sldMk cId="778883926" sldId="2076136264"/>
            <ac:spMk id="14" creationId="{953584C8-8734-42EA-AD16-6AA2B405D249}"/>
          </ac:spMkLst>
        </pc:spChg>
        <pc:picChg chg="add mod">
          <ac:chgData name="Vesa Juvonen" userId="c7243be1-99a3-4752-ab2a-0cf698cf8236" providerId="ADAL" clId="{C61CD639-E418-4909-A3B9-2D379C767E62}" dt="2021-09-13T13:49:01.286" v="319" actId="1076"/>
          <ac:picMkLst>
            <pc:docMk/>
            <pc:sldMk cId="778883926" sldId="2076136264"/>
            <ac:picMk id="3" creationId="{1FAF29EE-903F-4148-8A06-6EF666A956FE}"/>
          </ac:picMkLst>
        </pc:picChg>
        <pc:picChg chg="add del mod">
          <ac:chgData name="Vesa Juvonen" userId="c7243be1-99a3-4752-ab2a-0cf698cf8236" providerId="ADAL" clId="{C61CD639-E418-4909-A3B9-2D379C767E62}" dt="2021-09-13T09:38:19.983" v="146" actId="478"/>
          <ac:picMkLst>
            <pc:docMk/>
            <pc:sldMk cId="778883926" sldId="2076136264"/>
            <ac:picMk id="3" creationId="{FB3B5A07-8F7B-40D4-89E9-2DBE526ABE89}"/>
          </ac:picMkLst>
        </pc:picChg>
        <pc:picChg chg="add mod">
          <ac:chgData name="Vesa Juvonen" userId="c7243be1-99a3-4752-ab2a-0cf698cf8236" providerId="ADAL" clId="{C61CD639-E418-4909-A3B9-2D379C767E62}" dt="2021-09-13T13:49:06.130" v="320" actId="1076"/>
          <ac:picMkLst>
            <pc:docMk/>
            <pc:sldMk cId="778883926" sldId="2076136264"/>
            <ac:picMk id="5" creationId="{3A20B25C-2E8F-4E4A-8FA2-7A954BB16314}"/>
          </ac:picMkLst>
        </pc:picChg>
        <pc:picChg chg="add del mod">
          <ac:chgData name="Vesa Juvonen" userId="c7243be1-99a3-4752-ab2a-0cf698cf8236" providerId="ADAL" clId="{C61CD639-E418-4909-A3B9-2D379C767E62}" dt="2021-09-13T13:48:39.487" v="314" actId="478"/>
          <ac:picMkLst>
            <pc:docMk/>
            <pc:sldMk cId="778883926" sldId="2076136264"/>
            <ac:picMk id="6" creationId="{B4D6929C-8EB4-4FC9-9650-EBC7ADD47AF7}"/>
          </ac:picMkLst>
        </pc:picChg>
        <pc:picChg chg="mod">
          <ac:chgData name="Vesa Juvonen" userId="c7243be1-99a3-4752-ab2a-0cf698cf8236" providerId="ADAL" clId="{C61CD639-E418-4909-A3B9-2D379C767E62}" dt="2021-09-13T13:48:44.581" v="315" actId="1076"/>
          <ac:picMkLst>
            <pc:docMk/>
            <pc:sldMk cId="778883926" sldId="2076136264"/>
            <ac:picMk id="7" creationId="{CCC239A0-F1E5-46AE-AF0C-072F62C21C57}"/>
          </ac:picMkLst>
        </pc:picChg>
        <pc:picChg chg="del">
          <ac:chgData name="Vesa Juvonen" userId="c7243be1-99a3-4752-ab2a-0cf698cf8236" providerId="ADAL" clId="{C61CD639-E418-4909-A3B9-2D379C767E62}" dt="2021-09-13T09:37:45.455" v="135" actId="478"/>
          <ac:picMkLst>
            <pc:docMk/>
            <pc:sldMk cId="778883926" sldId="2076136264"/>
            <ac:picMk id="8" creationId="{31D47324-561F-402A-9077-E4C2EC65A4B1}"/>
          </ac:picMkLst>
        </pc:picChg>
        <pc:picChg chg="del">
          <ac:chgData name="Vesa Juvonen" userId="c7243be1-99a3-4752-ab2a-0cf698cf8236" providerId="ADAL" clId="{C61CD639-E418-4909-A3B9-2D379C767E62}" dt="2021-09-13T09:37:45.455" v="135" actId="478"/>
          <ac:picMkLst>
            <pc:docMk/>
            <pc:sldMk cId="778883926" sldId="2076136264"/>
            <ac:picMk id="9" creationId="{6A8BA3AF-8618-4E68-AAE7-8F61C676366D}"/>
          </ac:picMkLst>
        </pc:picChg>
        <pc:picChg chg="del">
          <ac:chgData name="Vesa Juvonen" userId="c7243be1-99a3-4752-ab2a-0cf698cf8236" providerId="ADAL" clId="{C61CD639-E418-4909-A3B9-2D379C767E62}" dt="2021-09-13T09:36:38.421" v="110" actId="21"/>
          <ac:picMkLst>
            <pc:docMk/>
            <pc:sldMk cId="778883926" sldId="2076136264"/>
            <ac:picMk id="1026" creationId="{6ED8A724-34D3-4F5F-B67E-49BA3C8564F7}"/>
          </ac:picMkLst>
        </pc:picChg>
      </pc:sldChg>
      <pc:sldChg chg="modSp mod">
        <pc:chgData name="Vesa Juvonen" userId="c7243be1-99a3-4752-ab2a-0cf698cf8236" providerId="ADAL" clId="{C61CD639-E418-4909-A3B9-2D379C767E62}" dt="2021-09-14T14:48:22.753" v="457" actId="1076"/>
        <pc:sldMkLst>
          <pc:docMk/>
          <pc:sldMk cId="357588276" sldId="2076136388"/>
        </pc:sldMkLst>
        <pc:spChg chg="mod">
          <ac:chgData name="Vesa Juvonen" userId="c7243be1-99a3-4752-ab2a-0cf698cf8236" providerId="ADAL" clId="{C61CD639-E418-4909-A3B9-2D379C767E62}" dt="2021-09-14T14:48:16.103" v="455" actId="1076"/>
          <ac:spMkLst>
            <pc:docMk/>
            <pc:sldMk cId="357588276" sldId="2076136388"/>
            <ac:spMk id="10" creationId="{1E766323-85D0-46EC-88ED-617808B2C008}"/>
          </ac:spMkLst>
        </pc:spChg>
        <pc:spChg chg="mod">
          <ac:chgData name="Vesa Juvonen" userId="c7243be1-99a3-4752-ab2a-0cf698cf8236" providerId="ADAL" clId="{C61CD639-E418-4909-A3B9-2D379C767E62}" dt="2021-09-14T14:48:22.753" v="457" actId="1076"/>
          <ac:spMkLst>
            <pc:docMk/>
            <pc:sldMk cId="357588276" sldId="2076136388"/>
            <ac:spMk id="14" creationId="{3C6B92CA-CCA8-43EB-90C0-7DA5C4715870}"/>
          </ac:spMkLst>
        </pc:spChg>
        <pc:spChg chg="mod">
          <ac:chgData name="Vesa Juvonen" userId="c7243be1-99a3-4752-ab2a-0cf698cf8236" providerId="ADAL" clId="{C61CD639-E418-4909-A3B9-2D379C767E62}" dt="2021-09-14T14:48:18.347" v="456" actId="1076"/>
          <ac:spMkLst>
            <pc:docMk/>
            <pc:sldMk cId="357588276" sldId="2076136388"/>
            <ac:spMk id="15" creationId="{C745FBD3-89F8-4AAA-B1B3-15710FCBC31B}"/>
          </ac:spMkLst>
        </pc:spChg>
      </pc:sldChg>
      <pc:sldChg chg="addSp delSp modSp mod">
        <pc:chgData name="Vesa Juvonen" userId="c7243be1-99a3-4752-ab2a-0cf698cf8236" providerId="ADAL" clId="{C61CD639-E418-4909-A3B9-2D379C767E62}" dt="2021-09-14T14:49:06.368" v="500" actId="1076"/>
        <pc:sldMkLst>
          <pc:docMk/>
          <pc:sldMk cId="832077017" sldId="2076137576"/>
        </pc:sldMkLst>
        <pc:spChg chg="add del mod">
          <ac:chgData name="Vesa Juvonen" userId="c7243be1-99a3-4752-ab2a-0cf698cf8236" providerId="ADAL" clId="{C61CD639-E418-4909-A3B9-2D379C767E62}" dt="2021-09-14T14:48:43.752" v="469" actId="478"/>
          <ac:spMkLst>
            <pc:docMk/>
            <pc:sldMk cId="832077017" sldId="2076137576"/>
            <ac:spMk id="2" creationId="{1EEDA078-0B8B-44E7-9707-92F52BE76640}"/>
          </ac:spMkLst>
        </pc:spChg>
        <pc:spChg chg="mod">
          <ac:chgData name="Vesa Juvonen" userId="c7243be1-99a3-4752-ab2a-0cf698cf8236" providerId="ADAL" clId="{C61CD639-E418-4909-A3B9-2D379C767E62}" dt="2021-09-14T14:48:47.782" v="484" actId="20577"/>
          <ac:spMkLst>
            <pc:docMk/>
            <pc:sldMk cId="832077017" sldId="2076137576"/>
            <ac:spMk id="3" creationId="{0A5159A6-97DD-4B54-96ED-4154691B295F}"/>
          </ac:spMkLst>
        </pc:spChg>
        <pc:spChg chg="add mod">
          <ac:chgData name="Vesa Juvonen" userId="c7243be1-99a3-4752-ab2a-0cf698cf8236" providerId="ADAL" clId="{C61CD639-E418-4909-A3B9-2D379C767E62}" dt="2021-09-14T14:49:06.368" v="500" actId="1076"/>
          <ac:spMkLst>
            <pc:docMk/>
            <pc:sldMk cId="832077017" sldId="2076137576"/>
            <ac:spMk id="5" creationId="{292092E8-5821-4D1C-8A09-E8CFFD040E05}"/>
          </ac:spMkLst>
        </pc:spChg>
      </pc:sldChg>
      <pc:sldChg chg="addSp delSp modSp mod">
        <pc:chgData name="Vesa Juvonen" userId="c7243be1-99a3-4752-ab2a-0cf698cf8236" providerId="ADAL" clId="{C61CD639-E418-4909-A3B9-2D379C767E62}" dt="2021-09-14T14:49:52.021" v="599" actId="20577"/>
        <pc:sldMkLst>
          <pc:docMk/>
          <pc:sldMk cId="3652143241" sldId="2076137669"/>
        </pc:sldMkLst>
        <pc:spChg chg="mod">
          <ac:chgData name="Vesa Juvonen" userId="c7243be1-99a3-4752-ab2a-0cf698cf8236" providerId="ADAL" clId="{C61CD639-E418-4909-A3B9-2D379C767E62}" dt="2021-09-14T14:49:52.021" v="599" actId="20577"/>
          <ac:spMkLst>
            <pc:docMk/>
            <pc:sldMk cId="3652143241" sldId="2076137669"/>
            <ac:spMk id="2" creationId="{B904887E-85B2-4E71-A9A0-AEFB86337607}"/>
          </ac:spMkLst>
        </pc:spChg>
        <pc:spChg chg="add del mod">
          <ac:chgData name="Vesa Juvonen" userId="c7243be1-99a3-4752-ab2a-0cf698cf8236" providerId="ADAL" clId="{C61CD639-E418-4909-A3B9-2D379C767E62}" dt="2021-09-14T14:41:00.431" v="321" actId="478"/>
          <ac:spMkLst>
            <pc:docMk/>
            <pc:sldMk cId="3652143241" sldId="2076137669"/>
            <ac:spMk id="3" creationId="{0B074661-BC4C-45FA-BBBC-D7E1A4756A92}"/>
          </ac:spMkLst>
        </pc:spChg>
        <pc:spChg chg="mod">
          <ac:chgData name="Vesa Juvonen" userId="c7243be1-99a3-4752-ab2a-0cf698cf8236" providerId="ADAL" clId="{C61CD639-E418-4909-A3B9-2D379C767E62}" dt="2021-09-14T14:46:06.468" v="435" actId="20577"/>
          <ac:spMkLst>
            <pc:docMk/>
            <pc:sldMk cId="3652143241" sldId="2076137669"/>
            <ac:spMk id="10" creationId="{355F6AAA-462B-49FC-940A-12F9817D20BE}"/>
          </ac:spMkLst>
        </pc:spChg>
        <pc:picChg chg="del">
          <ac:chgData name="Vesa Juvonen" userId="c7243be1-99a3-4752-ab2a-0cf698cf8236" providerId="ADAL" clId="{C61CD639-E418-4909-A3B9-2D379C767E62}" dt="2021-09-14T14:41:35.365" v="322" actId="478"/>
          <ac:picMkLst>
            <pc:docMk/>
            <pc:sldMk cId="3652143241" sldId="2076137669"/>
            <ac:picMk id="4" creationId="{42D9DC7A-D3F6-4802-BEA8-73BCFF9D5269}"/>
          </ac:picMkLst>
        </pc:picChg>
        <pc:picChg chg="add mod">
          <ac:chgData name="Vesa Juvonen" userId="c7243be1-99a3-4752-ab2a-0cf698cf8236" providerId="ADAL" clId="{C61CD639-E418-4909-A3B9-2D379C767E62}" dt="2021-09-14T14:46:52.355" v="448" actId="14100"/>
          <ac:picMkLst>
            <pc:docMk/>
            <pc:sldMk cId="3652143241" sldId="2076137669"/>
            <ac:picMk id="6" creationId="{DF3D6194-39C2-4E8E-AA43-0545C0B2ED5C}"/>
          </ac:picMkLst>
        </pc:picChg>
        <pc:picChg chg="del">
          <ac:chgData name="Vesa Juvonen" userId="c7243be1-99a3-4752-ab2a-0cf698cf8236" providerId="ADAL" clId="{C61CD639-E418-4909-A3B9-2D379C767E62}" dt="2021-09-14T14:41:35.365" v="322" actId="478"/>
          <ac:picMkLst>
            <pc:docMk/>
            <pc:sldMk cId="3652143241" sldId="2076137669"/>
            <ac:picMk id="7" creationId="{B6E47249-CD39-4EDC-8051-F0286D3E6A49}"/>
          </ac:picMkLst>
        </pc:picChg>
        <pc:picChg chg="add mod">
          <ac:chgData name="Vesa Juvonen" userId="c7243be1-99a3-4752-ab2a-0cf698cf8236" providerId="ADAL" clId="{C61CD639-E418-4909-A3B9-2D379C767E62}" dt="2021-09-14T14:46:55.929" v="450" actId="1076"/>
          <ac:picMkLst>
            <pc:docMk/>
            <pc:sldMk cId="3652143241" sldId="2076137669"/>
            <ac:picMk id="9" creationId="{080121E2-2B9B-4231-AC4D-5186A1CEEA2C}"/>
          </ac:picMkLst>
        </pc:picChg>
        <pc:picChg chg="add mod">
          <ac:chgData name="Vesa Juvonen" userId="c7243be1-99a3-4752-ab2a-0cf698cf8236" providerId="ADAL" clId="{C61CD639-E418-4909-A3B9-2D379C767E62}" dt="2021-09-14T14:46:53.769" v="449" actId="1076"/>
          <ac:picMkLst>
            <pc:docMk/>
            <pc:sldMk cId="3652143241" sldId="2076137669"/>
            <ac:picMk id="12" creationId="{23D6E9B3-5049-45CF-B0D4-2FA094E2A159}"/>
          </ac:picMkLst>
        </pc:picChg>
        <pc:picChg chg="add mod">
          <ac:chgData name="Vesa Juvonen" userId="c7243be1-99a3-4752-ab2a-0cf698cf8236" providerId="ADAL" clId="{C61CD639-E418-4909-A3B9-2D379C767E62}" dt="2021-09-14T14:46:43.113" v="444" actId="1076"/>
          <ac:picMkLst>
            <pc:docMk/>
            <pc:sldMk cId="3652143241" sldId="2076137669"/>
            <ac:picMk id="14" creationId="{32E1AB30-4206-4E81-9A7E-0AB7AACA06B5}"/>
          </ac:picMkLst>
        </pc:picChg>
      </pc:sldChg>
      <pc:sldChg chg="addSp delSp modSp add mod">
        <pc:chgData name="Vesa Juvonen" userId="c7243be1-99a3-4752-ab2a-0cf698cf8236" providerId="ADAL" clId="{C61CD639-E418-4909-A3B9-2D379C767E62}" dt="2021-09-13T09:58:20.106" v="274" actId="1076"/>
        <pc:sldMkLst>
          <pc:docMk/>
          <pc:sldMk cId="2357998636" sldId="2076137670"/>
        </pc:sldMkLst>
        <pc:spChg chg="mod">
          <ac:chgData name="Vesa Juvonen" userId="c7243be1-99a3-4752-ab2a-0cf698cf8236" providerId="ADAL" clId="{C61CD639-E418-4909-A3B9-2D379C767E62}" dt="2021-09-13T09:54:55.794" v="153" actId="20577"/>
          <ac:spMkLst>
            <pc:docMk/>
            <pc:sldMk cId="2357998636" sldId="2076137670"/>
            <ac:spMk id="3" creationId="{0A5159A6-97DD-4B54-96ED-4154691B295F}"/>
          </ac:spMkLst>
        </pc:spChg>
        <pc:spChg chg="mod">
          <ac:chgData name="Vesa Juvonen" userId="c7243be1-99a3-4752-ab2a-0cf698cf8236" providerId="ADAL" clId="{C61CD639-E418-4909-A3B9-2D379C767E62}" dt="2021-09-13T09:55:20.155" v="253" actId="207"/>
          <ac:spMkLst>
            <pc:docMk/>
            <pc:sldMk cId="2357998636" sldId="2076137670"/>
            <ac:spMk id="4" creationId="{3043A0E7-A181-4A01-8662-9169801F5D4A}"/>
          </ac:spMkLst>
        </pc:spChg>
        <pc:spChg chg="add mod ord">
          <ac:chgData name="Vesa Juvonen" userId="c7243be1-99a3-4752-ab2a-0cf698cf8236" providerId="ADAL" clId="{C61CD639-E418-4909-A3B9-2D379C767E62}" dt="2021-09-13T09:57:10.462" v="266" actId="207"/>
          <ac:spMkLst>
            <pc:docMk/>
            <pc:sldMk cId="2357998636" sldId="2076137670"/>
            <ac:spMk id="7" creationId="{663155F4-022A-4445-BA2E-D9596A76C96E}"/>
          </ac:spMkLst>
        </pc:spChg>
        <pc:spChg chg="mod">
          <ac:chgData name="Vesa Juvonen" userId="c7243be1-99a3-4752-ab2a-0cf698cf8236" providerId="ADAL" clId="{C61CD639-E418-4909-A3B9-2D379C767E62}" dt="2021-09-13T09:56:19.551" v="256" actId="404"/>
          <ac:spMkLst>
            <pc:docMk/>
            <pc:sldMk cId="2357998636" sldId="2076137670"/>
            <ac:spMk id="11" creationId="{463E50D4-3798-4435-9259-B3FD089AF08B}"/>
          </ac:spMkLst>
        </pc:spChg>
        <pc:picChg chg="add del mod">
          <ac:chgData name="Vesa Juvonen" userId="c7243be1-99a3-4752-ab2a-0cf698cf8236" providerId="ADAL" clId="{C61CD639-E418-4909-A3B9-2D379C767E62}" dt="2021-09-13T09:57:53.507" v="267" actId="478"/>
          <ac:picMkLst>
            <pc:docMk/>
            <pc:sldMk cId="2357998636" sldId="2076137670"/>
            <ac:picMk id="5" creationId="{6CD93739-28B2-404C-AE4F-6650B7F92FBF}"/>
          </ac:picMkLst>
        </pc:picChg>
        <pc:picChg chg="add mod">
          <ac:chgData name="Vesa Juvonen" userId="c7243be1-99a3-4752-ab2a-0cf698cf8236" providerId="ADAL" clId="{C61CD639-E418-4909-A3B9-2D379C767E62}" dt="2021-09-13T09:58:20.106" v="274" actId="1076"/>
          <ac:picMkLst>
            <pc:docMk/>
            <pc:sldMk cId="2357998636" sldId="2076137670"/>
            <ac:picMk id="9" creationId="{2E018907-B7C6-40BE-B283-99B9D2040B1A}"/>
          </ac:picMkLst>
        </pc:picChg>
        <pc:picChg chg="del">
          <ac:chgData name="Vesa Juvonen" userId="c7243be1-99a3-4752-ab2a-0cf698cf8236" providerId="ADAL" clId="{C61CD639-E418-4909-A3B9-2D379C767E62}" dt="2021-09-13T09:55:21.952" v="254" actId="478"/>
          <ac:picMkLst>
            <pc:docMk/>
            <pc:sldMk cId="2357998636" sldId="2076137670"/>
            <ac:picMk id="12" creationId="{998B7934-E7CA-4489-B118-BF417382EE69}"/>
          </ac:picMkLst>
        </pc:picChg>
      </pc:sldChg>
      <pc:sldChg chg="addSp delSp add del mod addAnim delAnim">
        <pc:chgData name="Vesa Juvonen" userId="c7243be1-99a3-4752-ab2a-0cf698cf8236" providerId="ADAL" clId="{C61CD639-E418-4909-A3B9-2D379C767E62}" dt="2021-09-15T07:28:09.963" v="605" actId="22"/>
        <pc:sldMkLst>
          <pc:docMk/>
          <pc:sldMk cId="1484676362" sldId="2076137671"/>
        </pc:sldMkLst>
        <pc:spChg chg="add del">
          <ac:chgData name="Vesa Juvonen" userId="c7243be1-99a3-4752-ab2a-0cf698cf8236" providerId="ADAL" clId="{C61CD639-E418-4909-A3B9-2D379C767E62}" dt="2021-09-15T07:28:09.367" v="604" actId="478"/>
          <ac:spMkLst>
            <pc:docMk/>
            <pc:sldMk cId="1484676362" sldId="2076137671"/>
            <ac:spMk id="5" creationId="{9B6ECC88-D921-48D6-BA85-F52F354F9C35}"/>
          </ac:spMkLst>
        </pc:spChg>
        <pc:picChg chg="add del">
          <ac:chgData name="Vesa Juvonen" userId="c7243be1-99a3-4752-ab2a-0cf698cf8236" providerId="ADAL" clId="{C61CD639-E418-4909-A3B9-2D379C767E62}" dt="2021-09-15T07:28:08.871" v="603" actId="22"/>
          <ac:picMkLst>
            <pc:docMk/>
            <pc:sldMk cId="1484676362" sldId="2076137671"/>
            <ac:picMk id="3" creationId="{BE136893-5AB5-4AD2-8882-EA327CE5F2D7}"/>
          </ac:picMkLst>
        </pc:picChg>
        <pc:picChg chg="add del">
          <ac:chgData name="Vesa Juvonen" userId="c7243be1-99a3-4752-ab2a-0cf698cf8236" providerId="ADAL" clId="{C61CD639-E418-4909-A3B9-2D379C767E62}" dt="2021-09-15T07:28:08.871" v="603" actId="22"/>
          <ac:picMkLst>
            <pc:docMk/>
            <pc:sldMk cId="1484676362" sldId="2076137671"/>
            <ac:picMk id="4" creationId="{FFE1E3A4-4C6C-4FAB-AC2C-50163ACD213C}"/>
          </ac:picMkLst>
        </pc:picChg>
        <pc:picChg chg="add del">
          <ac:chgData name="Vesa Juvonen" userId="c7243be1-99a3-4752-ab2a-0cf698cf8236" providerId="ADAL" clId="{C61CD639-E418-4909-A3B9-2D379C767E62}" dt="2021-09-15T07:28:08.871" v="603" actId="22"/>
          <ac:picMkLst>
            <pc:docMk/>
            <pc:sldMk cId="1484676362" sldId="2076137671"/>
            <ac:picMk id="11" creationId="{1AD5421C-DC46-4838-B0A6-4275C36005F4}"/>
          </ac:picMkLst>
        </pc:picChg>
      </pc:sldChg>
    </pc:docChg>
  </pc:docChgLst>
  <pc:docChgLst>
    <pc:chgData name="Waldemar Mastykarz" userId="S::wmastyka@microsoft.com::8c3ccc08-b2ec-4e63-9b9b-25eb044a606e" providerId="AD" clId="Web-{7D2D1559-F69B-CAF6-0398-DB95E703D56C}"/>
    <pc:docChg chg="modSld">
      <pc:chgData name="Waldemar Mastykarz" userId="S::wmastyka@microsoft.com::8c3ccc08-b2ec-4e63-9b9b-25eb044a606e" providerId="AD" clId="Web-{7D2D1559-F69B-CAF6-0398-DB95E703D56C}" dt="2021-01-25T14:00:19.920" v="41" actId="20577"/>
      <pc:docMkLst>
        <pc:docMk/>
      </pc:docMkLst>
      <pc:sldChg chg="delSp modSp">
        <pc:chgData name="Waldemar Mastykarz" userId="S::wmastyka@microsoft.com::8c3ccc08-b2ec-4e63-9b9b-25eb044a606e" providerId="AD" clId="Web-{7D2D1559-F69B-CAF6-0398-DB95E703D56C}" dt="2021-01-25T14:00:19.920" v="41" actId="20577"/>
        <pc:sldMkLst>
          <pc:docMk/>
          <pc:sldMk cId="2253365439" sldId="1642"/>
        </pc:sldMkLst>
        <pc:spChg chg="mod">
          <ac:chgData name="Waldemar Mastykarz" userId="S::wmastyka@microsoft.com::8c3ccc08-b2ec-4e63-9b9b-25eb044a606e" providerId="AD" clId="Web-{7D2D1559-F69B-CAF6-0398-DB95E703D56C}" dt="2021-01-25T14:00:19.920" v="41" actId="20577"/>
          <ac:spMkLst>
            <pc:docMk/>
            <pc:sldMk cId="2253365439" sldId="1642"/>
            <ac:spMk id="3" creationId="{CBDC9C38-872E-4048-96FE-C321FEF21EC1}"/>
          </ac:spMkLst>
        </pc:spChg>
        <pc:spChg chg="del">
          <ac:chgData name="Waldemar Mastykarz" userId="S::wmastyka@microsoft.com::8c3ccc08-b2ec-4e63-9b9b-25eb044a606e" providerId="AD" clId="Web-{7D2D1559-F69B-CAF6-0398-DB95E703D56C}" dt="2021-01-25T13:58:09.526" v="0"/>
          <ac:spMkLst>
            <pc:docMk/>
            <pc:sldMk cId="2253365439" sldId="1642"/>
            <ac:spMk id="4" creationId="{122A7C4C-2DC6-4B4C-AE92-0610E0DB0CB4}"/>
          </ac:spMkLst>
        </pc:spChg>
      </pc:sldChg>
    </pc:docChg>
  </pc:docChgLst>
  <pc:docChgLst>
    <pc:chgData name="Waldemar Mastykarz" userId="S::wmastyka@microsoft.com::8c3ccc08-b2ec-4e63-9b9b-25eb044a606e" providerId="AD" clId="Web-{68C36FFD-7EEA-7A2E-DB97-602ABF9629BC}"/>
    <pc:docChg chg="modSld">
      <pc:chgData name="Waldemar Mastykarz" userId="S::wmastyka@microsoft.com::8c3ccc08-b2ec-4e63-9b9b-25eb044a606e" providerId="AD" clId="Web-{68C36FFD-7EEA-7A2E-DB97-602ABF9629BC}" dt="2021-05-04T07:48:34.547" v="75" actId="20577"/>
      <pc:docMkLst>
        <pc:docMk/>
      </pc:docMkLst>
      <pc:sldChg chg="delSp modSp">
        <pc:chgData name="Waldemar Mastykarz" userId="S::wmastyka@microsoft.com::8c3ccc08-b2ec-4e63-9b9b-25eb044a606e" providerId="AD" clId="Web-{68C36FFD-7EEA-7A2E-DB97-602ABF9629BC}" dt="2021-05-04T07:48:34.547" v="75" actId="20577"/>
        <pc:sldMkLst>
          <pc:docMk/>
          <pc:sldMk cId="2253365439" sldId="1642"/>
        </pc:sldMkLst>
        <pc:spChg chg="mod">
          <ac:chgData name="Waldemar Mastykarz" userId="S::wmastyka@microsoft.com::8c3ccc08-b2ec-4e63-9b9b-25eb044a606e" providerId="AD" clId="Web-{68C36FFD-7EEA-7A2E-DB97-602ABF9629BC}" dt="2021-05-04T07:48:34.547" v="75" actId="20577"/>
          <ac:spMkLst>
            <pc:docMk/>
            <pc:sldMk cId="2253365439" sldId="1642"/>
            <ac:spMk id="3" creationId="{CBDC9C38-872E-4048-96FE-C321FEF21EC1}"/>
          </ac:spMkLst>
        </pc:spChg>
        <pc:spChg chg="del">
          <ac:chgData name="Waldemar Mastykarz" userId="S::wmastyka@microsoft.com::8c3ccc08-b2ec-4e63-9b9b-25eb044a606e" providerId="AD" clId="Web-{68C36FFD-7EEA-7A2E-DB97-602ABF9629BC}" dt="2021-05-04T07:45:20.901" v="0"/>
          <ac:spMkLst>
            <pc:docMk/>
            <pc:sldMk cId="2253365439" sldId="1642"/>
            <ac:spMk id="4" creationId="{B7086944-6FE1-4219-8BE0-088A12AC4C1A}"/>
          </ac:spMkLst>
        </pc:spChg>
      </pc:sldChg>
    </pc:docChg>
  </pc:docChgLst>
  <pc:docChgLst>
    <pc:chgData name="David Warner" userId="S::david_dwarnerii.com#ext#@microsoft.onmicrosoft.com::acafcf14-4098-4a83-9425-e73571277a06" providerId="AD" clId="Web-{EF8FF5A8-6762-4A4E-8AC5-5AC8CF90AD6E}"/>
    <pc:docChg chg="modSld">
      <pc:chgData name="David Warner" userId="S::david_dwarnerii.com#ext#@microsoft.onmicrosoft.com::acafcf14-4098-4a83-9425-e73571277a06" providerId="AD" clId="Web-{EF8FF5A8-6762-4A4E-8AC5-5AC8CF90AD6E}" dt="2021-07-01T04:06:16.616" v="3"/>
      <pc:docMkLst>
        <pc:docMk/>
      </pc:docMkLst>
      <pc:sldChg chg="mod modShow">
        <pc:chgData name="David Warner" userId="S::david_dwarnerii.com#ext#@microsoft.onmicrosoft.com::acafcf14-4098-4a83-9425-e73571277a06" providerId="AD" clId="Web-{EF8FF5A8-6762-4A4E-8AC5-5AC8CF90AD6E}" dt="2021-07-01T04:06:11.053" v="1"/>
        <pc:sldMkLst>
          <pc:docMk/>
          <pc:sldMk cId="467751124" sldId="6149"/>
        </pc:sldMkLst>
      </pc:sldChg>
      <pc:sldChg chg="mod modShow">
        <pc:chgData name="David Warner" userId="S::david_dwarnerii.com#ext#@microsoft.onmicrosoft.com::acafcf14-4098-4a83-9425-e73571277a06" providerId="AD" clId="Web-{EF8FF5A8-6762-4A4E-8AC5-5AC8CF90AD6E}" dt="2021-07-01T04:06:08.006" v="0"/>
        <pc:sldMkLst>
          <pc:docMk/>
          <pc:sldMk cId="2007154274" sldId="2076136270"/>
        </pc:sldMkLst>
      </pc:sldChg>
      <pc:sldChg chg="mod modShow">
        <pc:chgData name="David Warner" userId="S::david_dwarnerii.com#ext#@microsoft.onmicrosoft.com::acafcf14-4098-4a83-9425-e73571277a06" providerId="AD" clId="Web-{EF8FF5A8-6762-4A4E-8AC5-5AC8CF90AD6E}" dt="2021-07-01T04:06:16.616" v="3"/>
        <pc:sldMkLst>
          <pc:docMk/>
          <pc:sldMk cId="456093034" sldId="2076136307"/>
        </pc:sldMkLst>
      </pc:sldChg>
      <pc:sldChg chg="mod modShow">
        <pc:chgData name="David Warner" userId="S::david_dwarnerii.com#ext#@microsoft.onmicrosoft.com::acafcf14-4098-4a83-9425-e73571277a06" providerId="AD" clId="Web-{EF8FF5A8-6762-4A4E-8AC5-5AC8CF90AD6E}" dt="2021-07-01T04:06:16.569" v="2"/>
        <pc:sldMkLst>
          <pc:docMk/>
          <pc:sldMk cId="2925091645" sldId="2076136308"/>
        </pc:sldMkLst>
      </pc:sldChg>
    </pc:docChg>
  </pc:docChgLst>
  <pc:docChgLst>
    <pc:chgData name="Alex Terentiev" userId="S::at_sharepointalist.com#ext#@microsoft.onmicrosoft.com::81fec025-7b20-4143-87df-5a8bc15ed689" providerId="AD" clId="Web-{459FD320-E07E-49D8-BF69-16E42546D654}"/>
    <pc:docChg chg="modSld">
      <pc:chgData name="Alex Terentiev" userId="S::at_sharepointalist.com#ext#@microsoft.onmicrosoft.com::81fec025-7b20-4143-87df-5a8bc15ed689" providerId="AD" clId="Web-{459FD320-E07E-49D8-BF69-16E42546D654}" dt="2021-04-19T18:44:19.754" v="0"/>
      <pc:docMkLst>
        <pc:docMk/>
      </pc:docMkLst>
      <pc:sldChg chg="delSp">
        <pc:chgData name="Alex Terentiev" userId="S::at_sharepointalist.com#ext#@microsoft.onmicrosoft.com::81fec025-7b20-4143-87df-5a8bc15ed689" providerId="AD" clId="Web-{459FD320-E07E-49D8-BF69-16E42546D654}" dt="2021-04-19T18:44:19.754" v="0"/>
        <pc:sldMkLst>
          <pc:docMk/>
          <pc:sldMk cId="4037611923" sldId="3334"/>
        </pc:sldMkLst>
        <pc:spChg chg="del">
          <ac:chgData name="Alex Terentiev" userId="S::at_sharepointalist.com#ext#@microsoft.onmicrosoft.com::81fec025-7b20-4143-87df-5a8bc15ed689" providerId="AD" clId="Web-{459FD320-E07E-49D8-BF69-16E42546D654}" dt="2021-04-19T18:44:19.754" v="0"/>
          <ac:spMkLst>
            <pc:docMk/>
            <pc:sldMk cId="4037611923" sldId="3334"/>
            <ac:spMk id="4" creationId="{F9DBFB15-83AB-484E-9B38-525A03AB7508}"/>
          </ac:spMkLst>
        </pc:spChg>
      </pc:sldChg>
    </pc:docChg>
  </pc:docChgLst>
  <pc:docChgLst>
    <pc:chgData name="David Warner" userId="S::davidwarner@microsoft.com::51ffa14d-fdfd-4571-a787-ad4b3bb92711" providerId="AD" clId="Web-{8718DE7A-8574-4CEA-8525-D9E0C197C4F6}"/>
    <pc:docChg chg="modSld">
      <pc:chgData name="David Warner" userId="S::davidwarner@microsoft.com::51ffa14d-fdfd-4571-a787-ad4b3bb92711" providerId="AD" clId="Web-{8718DE7A-8574-4CEA-8525-D9E0C197C4F6}" dt="2022-06-06T18:32:02.682" v="1" actId="20577"/>
      <pc:docMkLst>
        <pc:docMk/>
      </pc:docMkLst>
      <pc:sldChg chg="modSp">
        <pc:chgData name="David Warner" userId="S::davidwarner@microsoft.com::51ffa14d-fdfd-4571-a787-ad4b3bb92711" providerId="AD" clId="Web-{8718DE7A-8574-4CEA-8525-D9E0C197C4F6}" dt="2022-06-06T18:32:02.682" v="1" actId="20577"/>
        <pc:sldMkLst>
          <pc:docMk/>
          <pc:sldMk cId="287163252" sldId="1567"/>
        </pc:sldMkLst>
        <pc:spChg chg="mod">
          <ac:chgData name="David Warner" userId="S::davidwarner@microsoft.com::51ffa14d-fdfd-4571-a787-ad4b3bb92711" providerId="AD" clId="Web-{8718DE7A-8574-4CEA-8525-D9E0C197C4F6}" dt="2022-06-06T18:32:02.682" v="1" actId="20577"/>
          <ac:spMkLst>
            <pc:docMk/>
            <pc:sldMk cId="287163252" sldId="1567"/>
            <ac:spMk id="8" creationId="{00000000-0000-0000-0000-000000000000}"/>
          </ac:spMkLst>
        </pc:spChg>
      </pc:sldChg>
    </pc:docChg>
  </pc:docChgLst>
  <pc:docChgLst>
    <pc:chgData name="Ayca Bas" userId="d5a7dadb-f04d-4f30-920f-4a45336a6ebf" providerId="ADAL" clId="{D5065E71-5C83-4B5D-9B8E-CDAA7C988F29}"/>
    <pc:docChg chg="undo custSel addSld delSld modSld modSection">
      <pc:chgData name="Ayca Bas" userId="d5a7dadb-f04d-4f30-920f-4a45336a6ebf" providerId="ADAL" clId="{D5065E71-5C83-4B5D-9B8E-CDAA7C988F29}" dt="2022-02-28T11:47:26.805" v="7"/>
      <pc:docMkLst>
        <pc:docMk/>
      </pc:docMkLst>
      <pc:sldChg chg="addSp delSp del mod">
        <pc:chgData name="Ayca Bas" userId="d5a7dadb-f04d-4f30-920f-4a45336a6ebf" providerId="ADAL" clId="{D5065E71-5C83-4B5D-9B8E-CDAA7C988F29}" dt="2022-02-28T11:46:59.771" v="6" actId="47"/>
        <pc:sldMkLst>
          <pc:docMk/>
          <pc:sldMk cId="1958003314" sldId="260"/>
        </pc:sldMkLst>
        <pc:spChg chg="add del">
          <ac:chgData name="Ayca Bas" userId="d5a7dadb-f04d-4f30-920f-4a45336a6ebf" providerId="ADAL" clId="{D5065E71-5C83-4B5D-9B8E-CDAA7C988F29}" dt="2022-02-28T11:46:36.197" v="1" actId="22"/>
          <ac:spMkLst>
            <pc:docMk/>
            <pc:sldMk cId="1958003314" sldId="260"/>
            <ac:spMk id="12" creationId="{21B75E02-63B3-4D16-B6A8-35672846E254}"/>
          </ac:spMkLst>
        </pc:spChg>
      </pc:sldChg>
      <pc:sldChg chg="addSp add del mod setBg addCm">
        <pc:chgData name="Ayca Bas" userId="d5a7dadb-f04d-4f30-920f-4a45336a6ebf" providerId="ADAL" clId="{D5065E71-5C83-4B5D-9B8E-CDAA7C988F29}" dt="2022-02-28T11:47:26.805" v="7"/>
        <pc:sldMkLst>
          <pc:docMk/>
          <pc:sldMk cId="2613899029" sldId="261"/>
        </pc:sldMkLst>
        <pc:spChg chg="add">
          <ac:chgData name="Ayca Bas" userId="d5a7dadb-f04d-4f30-920f-4a45336a6ebf" providerId="ADAL" clId="{D5065E71-5C83-4B5D-9B8E-CDAA7C988F29}" dt="2022-02-28T11:46:52.935" v="5" actId="22"/>
          <ac:spMkLst>
            <pc:docMk/>
            <pc:sldMk cId="2613899029" sldId="261"/>
            <ac:spMk id="2" creationId="{C1D08EA4-571A-4756-8212-46769940AA76}"/>
          </ac:spMkLst>
        </pc:spChg>
      </pc:sldChg>
    </pc:docChg>
  </pc:docChgLst>
  <pc:docChgLst>
    <pc:chgData name="David Warner" userId="S::david_dwarnerii.com#ext#@microsoft.onmicrosoft.com::acafcf14-4098-4a83-9425-e73571277a06" providerId="AD" clId="Web-{0387BAEA-6C85-4B78-84BE-80BAFB0F71D4}"/>
    <pc:docChg chg="modSld">
      <pc:chgData name="David Warner" userId="S::david_dwarnerii.com#ext#@microsoft.onmicrosoft.com::acafcf14-4098-4a83-9425-e73571277a06" providerId="AD" clId="Web-{0387BAEA-6C85-4B78-84BE-80BAFB0F71D4}" dt="2021-02-23T15:35:37.125" v="23" actId="20577"/>
      <pc:docMkLst>
        <pc:docMk/>
      </pc:docMkLst>
      <pc:sldChg chg="addSp delSp modSp">
        <pc:chgData name="David Warner" userId="S::david_dwarnerii.com#ext#@microsoft.onmicrosoft.com::acafcf14-4098-4a83-9425-e73571277a06" providerId="AD" clId="Web-{0387BAEA-6C85-4B78-84BE-80BAFB0F71D4}" dt="2021-02-23T15:35:37.125" v="23" actId="20577"/>
        <pc:sldMkLst>
          <pc:docMk/>
          <pc:sldMk cId="357588276" sldId="2076136388"/>
        </pc:sldMkLst>
        <pc:spChg chg="del">
          <ac:chgData name="David Warner" userId="S::david_dwarnerii.com#ext#@microsoft.onmicrosoft.com::acafcf14-4098-4a83-9425-e73571277a06" providerId="AD" clId="Web-{0387BAEA-6C85-4B78-84BE-80BAFB0F71D4}" dt="2021-02-23T15:35:28.015" v="17"/>
          <ac:spMkLst>
            <pc:docMk/>
            <pc:sldMk cId="357588276" sldId="2076136388"/>
            <ac:spMk id="2" creationId="{C6E55E10-D3BB-42BB-A21A-013F11007328}"/>
          </ac:spMkLst>
        </pc:spChg>
        <pc:spChg chg="mod">
          <ac:chgData name="David Warner" userId="S::david_dwarnerii.com#ext#@microsoft.onmicrosoft.com::acafcf14-4098-4a83-9425-e73571277a06" providerId="AD" clId="Web-{0387BAEA-6C85-4B78-84BE-80BAFB0F71D4}" dt="2021-02-23T15:35:37.125" v="23" actId="20577"/>
          <ac:spMkLst>
            <pc:docMk/>
            <pc:sldMk cId="357588276" sldId="2076136388"/>
            <ac:spMk id="4" creationId="{2D335D26-370D-4789-877A-3BC2EBF899C8}"/>
          </ac:spMkLst>
        </pc:spChg>
        <pc:spChg chg="del">
          <ac:chgData name="David Warner" userId="S::david_dwarnerii.com#ext#@microsoft.onmicrosoft.com::acafcf14-4098-4a83-9425-e73571277a06" providerId="AD" clId="Web-{0387BAEA-6C85-4B78-84BE-80BAFB0F71D4}" dt="2021-02-23T15:35:10.796" v="14"/>
          <ac:spMkLst>
            <pc:docMk/>
            <pc:sldMk cId="357588276" sldId="2076136388"/>
            <ac:spMk id="10" creationId="{0D128667-D000-4655-B31D-C53F847991C8}"/>
          </ac:spMkLst>
        </pc:spChg>
        <pc:picChg chg="add del mod">
          <ac:chgData name="David Warner" userId="S::david_dwarnerii.com#ext#@microsoft.onmicrosoft.com::acafcf14-4098-4a83-9425-e73571277a06" providerId="AD" clId="Web-{0387BAEA-6C85-4B78-84BE-80BAFB0F71D4}" dt="2021-02-23T15:34:35.903" v="5"/>
          <ac:picMkLst>
            <pc:docMk/>
            <pc:sldMk cId="357588276" sldId="2076136388"/>
            <ac:picMk id="3" creationId="{E8162214-9BC9-451A-AB5E-8FA1C070E8D2}"/>
          </ac:picMkLst>
        </pc:picChg>
        <pc:picChg chg="del">
          <ac:chgData name="David Warner" userId="S::david_dwarnerii.com#ext#@microsoft.onmicrosoft.com::acafcf14-4098-4a83-9425-e73571277a06" providerId="AD" clId="Web-{0387BAEA-6C85-4B78-84BE-80BAFB0F71D4}" dt="2021-02-23T15:33:37.775" v="0"/>
          <ac:picMkLst>
            <pc:docMk/>
            <pc:sldMk cId="357588276" sldId="2076136388"/>
            <ac:picMk id="5" creationId="{189CD802-828B-495A-A7D1-27A777AB8BA1}"/>
          </ac:picMkLst>
        </pc:picChg>
        <pc:picChg chg="add mod modCrop">
          <ac:chgData name="David Warner" userId="S::david_dwarnerii.com#ext#@microsoft.onmicrosoft.com::acafcf14-4098-4a83-9425-e73571277a06" providerId="AD" clId="Web-{0387BAEA-6C85-4B78-84BE-80BAFB0F71D4}" dt="2021-02-23T15:35:07.124" v="13" actId="1076"/>
          <ac:picMkLst>
            <pc:docMk/>
            <pc:sldMk cId="357588276" sldId="2076136388"/>
            <ac:picMk id="7" creationId="{A58B20BD-F1C4-4A85-A854-F40409705E38}"/>
          </ac:picMkLst>
        </pc:picChg>
      </pc:sldChg>
    </pc:docChg>
  </pc:docChgLst>
  <pc:docChgLst>
    <pc:chgData name="Nik Charlebois" userId="3b3d6d36-0094-4904-893b-6a292e2ae079" providerId="ADAL" clId="{796B01BB-2B3E-4447-99AC-551046CA855C}"/>
    <pc:docChg chg="addSld modSection">
      <pc:chgData name="Nik Charlebois" userId="3b3d6d36-0094-4904-893b-6a292e2ae079" providerId="ADAL" clId="{796B01BB-2B3E-4447-99AC-551046CA855C}" dt="2021-10-19T13:33:36.952" v="0" actId="680"/>
      <pc:docMkLst>
        <pc:docMk/>
      </pc:docMkLst>
      <pc:sldChg chg="new">
        <pc:chgData name="Nik Charlebois" userId="3b3d6d36-0094-4904-893b-6a292e2ae079" providerId="ADAL" clId="{796B01BB-2B3E-4447-99AC-551046CA855C}" dt="2021-10-19T13:33:36.952" v="0" actId="680"/>
        <pc:sldMkLst>
          <pc:docMk/>
          <pc:sldMk cId="3603620540" sldId="2134805598"/>
        </pc:sldMkLst>
      </pc:sldChg>
    </pc:docChg>
  </pc:docChgLst>
  <pc:docChgLst>
    <pc:chgData name="Hugo Bernier" userId="S::hugoabernier_live.ca#ext#@microsoft.onmicrosoft.com::f426aa56-ae13-42b9-a3d7-de947881cd11" providerId="AD" clId="Web-{C756BB8E-817D-4C12-B2BC-888F331712BF}"/>
    <pc:docChg chg="modSld">
      <pc:chgData name="Hugo Bernier" userId="S::hugoabernier_live.ca#ext#@microsoft.onmicrosoft.com::f426aa56-ae13-42b9-a3d7-de947881cd11" providerId="AD" clId="Web-{C756BB8E-817D-4C12-B2BC-888F331712BF}" dt="2021-03-25T06:36:26.197" v="34"/>
      <pc:docMkLst>
        <pc:docMk/>
      </pc:docMkLst>
      <pc:sldChg chg="addSp delSp modSp modNotes">
        <pc:chgData name="Hugo Bernier" userId="S::hugoabernier_live.ca#ext#@microsoft.onmicrosoft.com::f426aa56-ae13-42b9-a3d7-de947881cd11" providerId="AD" clId="Web-{C756BB8E-817D-4C12-B2BC-888F331712BF}" dt="2021-03-25T06:36:26.197" v="34"/>
        <pc:sldMkLst>
          <pc:docMk/>
          <pc:sldMk cId="1154834655" sldId="2076136390"/>
        </pc:sldMkLst>
        <pc:spChg chg="del">
          <ac:chgData name="Hugo Bernier" userId="S::hugoabernier_live.ca#ext#@microsoft.onmicrosoft.com::f426aa56-ae13-42b9-a3d7-de947881cd11" providerId="AD" clId="Web-{C756BB8E-817D-4C12-B2BC-888F331712BF}" dt="2021-03-25T06:34:23.646" v="6"/>
          <ac:spMkLst>
            <pc:docMk/>
            <pc:sldMk cId="1154834655" sldId="2076136390"/>
            <ac:spMk id="2" creationId="{4EDF62F3-12E9-44F2-ADF4-F7AEA5750C8C}"/>
          </ac:spMkLst>
        </pc:spChg>
        <pc:spChg chg="del">
          <ac:chgData name="Hugo Bernier" userId="S::hugoabernier_live.ca#ext#@microsoft.onmicrosoft.com::f426aa56-ae13-42b9-a3d7-de947881cd11" providerId="AD" clId="Web-{C756BB8E-817D-4C12-B2BC-888F331712BF}" dt="2021-03-25T06:34:23.724" v="14"/>
          <ac:spMkLst>
            <pc:docMk/>
            <pc:sldMk cId="1154834655" sldId="2076136390"/>
            <ac:spMk id="3" creationId="{CBDC9C38-872E-4048-96FE-C321FEF21EC1}"/>
          </ac:spMkLst>
        </pc:spChg>
        <pc:spChg chg="del mod">
          <ac:chgData name="Hugo Bernier" userId="S::hugoabernier_live.ca#ext#@microsoft.onmicrosoft.com::f426aa56-ae13-42b9-a3d7-de947881cd11" providerId="AD" clId="Web-{C756BB8E-817D-4C12-B2BC-888F331712BF}" dt="2021-03-25T06:34:20.412" v="5"/>
          <ac:spMkLst>
            <pc:docMk/>
            <pc:sldMk cId="1154834655" sldId="2076136390"/>
            <ac:spMk id="4" creationId="{BCC8F92E-BF99-4216-886D-6F1B2DB4A887}"/>
          </ac:spMkLst>
        </pc:spChg>
        <pc:spChg chg="del">
          <ac:chgData name="Hugo Bernier" userId="S::hugoabernier_live.ca#ext#@microsoft.onmicrosoft.com::f426aa56-ae13-42b9-a3d7-de947881cd11" providerId="AD" clId="Web-{C756BB8E-817D-4C12-B2BC-888F331712BF}" dt="2021-03-25T06:34:23.724" v="15"/>
          <ac:spMkLst>
            <pc:docMk/>
            <pc:sldMk cId="1154834655" sldId="2076136390"/>
            <ac:spMk id="5" creationId="{D99E2DB0-70F3-400F-878F-33AE8632B7BC}"/>
          </ac:spMkLst>
        </pc:spChg>
        <pc:spChg chg="add del mod">
          <ac:chgData name="Hugo Bernier" userId="S::hugoabernier_live.ca#ext#@microsoft.onmicrosoft.com::f426aa56-ae13-42b9-a3d7-de947881cd11" providerId="AD" clId="Web-{C756BB8E-817D-4C12-B2BC-888F331712BF}" dt="2021-03-25T06:34:50.741" v="19"/>
          <ac:spMkLst>
            <pc:docMk/>
            <pc:sldMk cId="1154834655" sldId="2076136390"/>
            <ac:spMk id="25" creationId="{C630D5C0-F561-4B86-852B-4CB1AF7DF0DE}"/>
          </ac:spMkLst>
        </pc:spChg>
        <pc:spChg chg="add del mod">
          <ac:chgData name="Hugo Bernier" userId="S::hugoabernier_live.ca#ext#@microsoft.onmicrosoft.com::f426aa56-ae13-42b9-a3d7-de947881cd11" providerId="AD" clId="Web-{C756BB8E-817D-4C12-B2BC-888F331712BF}" dt="2021-03-25T06:34:57.147" v="20"/>
          <ac:spMkLst>
            <pc:docMk/>
            <pc:sldMk cId="1154834655" sldId="2076136390"/>
            <ac:spMk id="30" creationId="{0CCFAF94-D5B3-4AD2-9AC0-0710BD1663F1}"/>
          </ac:spMkLst>
        </pc:spChg>
        <pc:grpChg chg="del">
          <ac:chgData name="Hugo Bernier" userId="S::hugoabernier_live.ca#ext#@microsoft.onmicrosoft.com::f426aa56-ae13-42b9-a3d7-de947881cd11" providerId="AD" clId="Web-{C756BB8E-817D-4C12-B2BC-888F331712BF}" dt="2021-03-25T06:34:23.662" v="13"/>
          <ac:grpSpMkLst>
            <pc:docMk/>
            <pc:sldMk cId="1154834655" sldId="2076136390"/>
            <ac:grpSpMk id="6" creationId="{32A851F9-0804-4706-B30B-A13EB48A51A8}"/>
          </ac:grpSpMkLst>
        </pc:grpChg>
        <pc:grpChg chg="del">
          <ac:chgData name="Hugo Bernier" userId="S::hugoabernier_live.ca#ext#@microsoft.onmicrosoft.com::f426aa56-ae13-42b9-a3d7-de947881cd11" providerId="AD" clId="Web-{C756BB8E-817D-4C12-B2BC-888F331712BF}" dt="2021-03-25T06:34:23.646" v="7"/>
          <ac:grpSpMkLst>
            <pc:docMk/>
            <pc:sldMk cId="1154834655" sldId="2076136390"/>
            <ac:grpSpMk id="22" creationId="{AD6324B3-D614-4BF5-AFD3-15500E876D55}"/>
          </ac:grpSpMkLst>
        </pc:grpChg>
        <pc:picChg chg="add del mod">
          <ac:chgData name="Hugo Bernier" userId="S::hugoabernier_live.ca#ext#@microsoft.onmicrosoft.com::f426aa56-ae13-42b9-a3d7-de947881cd11" providerId="AD" clId="Web-{C756BB8E-817D-4C12-B2BC-888F331712BF}" dt="2021-03-25T06:34:11.302" v="1"/>
          <ac:picMkLst>
            <pc:docMk/>
            <pc:sldMk cId="1154834655" sldId="2076136390"/>
            <ac:picMk id="19" creationId="{6A089B88-FEB8-4A8F-B969-C5FF9D6A84A6}"/>
          </ac:picMkLst>
        </pc:picChg>
        <pc:picChg chg="del">
          <ac:chgData name="Hugo Bernier" userId="S::hugoabernier_live.ca#ext#@microsoft.onmicrosoft.com::f426aa56-ae13-42b9-a3d7-de947881cd11" providerId="AD" clId="Web-{C756BB8E-817D-4C12-B2BC-888F331712BF}" dt="2021-03-25T06:34:23.662" v="12"/>
          <ac:picMkLst>
            <pc:docMk/>
            <pc:sldMk cId="1154834655" sldId="2076136390"/>
            <ac:picMk id="24" creationId="{BABC0567-9FD0-49B9-A3F3-D4086058D523}"/>
          </ac:picMkLst>
        </pc:picChg>
        <pc:picChg chg="del">
          <ac:chgData name="Hugo Bernier" userId="S::hugoabernier_live.ca#ext#@microsoft.onmicrosoft.com::f426aa56-ae13-42b9-a3d7-de947881cd11" providerId="AD" clId="Web-{C756BB8E-817D-4C12-B2BC-888F331712BF}" dt="2021-03-25T06:34:23.646" v="9"/>
          <ac:picMkLst>
            <pc:docMk/>
            <pc:sldMk cId="1154834655" sldId="2076136390"/>
            <ac:picMk id="26" creationId="{EDE4CD0D-2903-4CCC-A662-C6027CE51F41}"/>
          </ac:picMkLst>
        </pc:picChg>
        <pc:picChg chg="del">
          <ac:chgData name="Hugo Bernier" userId="S::hugoabernier_live.ca#ext#@microsoft.onmicrosoft.com::f426aa56-ae13-42b9-a3d7-de947881cd11" providerId="AD" clId="Web-{C756BB8E-817D-4C12-B2BC-888F331712BF}" dt="2021-03-25T06:34:23.646" v="10"/>
          <ac:picMkLst>
            <pc:docMk/>
            <pc:sldMk cId="1154834655" sldId="2076136390"/>
            <ac:picMk id="27" creationId="{64C72913-1F84-4804-AD31-D365A9787AB7}"/>
          </ac:picMkLst>
        </pc:picChg>
        <pc:picChg chg="del">
          <ac:chgData name="Hugo Bernier" userId="S::hugoabernier_live.ca#ext#@microsoft.onmicrosoft.com::f426aa56-ae13-42b9-a3d7-de947881cd11" providerId="AD" clId="Web-{C756BB8E-817D-4C12-B2BC-888F331712BF}" dt="2021-03-25T06:34:23.646" v="11"/>
          <ac:picMkLst>
            <pc:docMk/>
            <pc:sldMk cId="1154834655" sldId="2076136390"/>
            <ac:picMk id="28" creationId="{552212ED-7E19-4286-B5FA-6D82FC5469E3}"/>
          </ac:picMkLst>
        </pc:picChg>
        <pc:picChg chg="add mod">
          <ac:chgData name="Hugo Bernier" userId="S::hugoabernier_live.ca#ext#@microsoft.onmicrosoft.com::f426aa56-ae13-42b9-a3d7-de947881cd11" providerId="AD" clId="Web-{C756BB8E-817D-4C12-B2BC-888F331712BF}" dt="2021-03-25T06:35:49.336" v="32" actId="1076"/>
          <ac:picMkLst>
            <pc:docMk/>
            <pc:sldMk cId="1154834655" sldId="2076136390"/>
            <ac:picMk id="31" creationId="{02EB3EDF-1384-48A1-81D7-FE9A96D30620}"/>
          </ac:picMkLst>
        </pc:picChg>
        <pc:picChg chg="del">
          <ac:chgData name="Hugo Bernier" userId="S::hugoabernier_live.ca#ext#@microsoft.onmicrosoft.com::f426aa56-ae13-42b9-a3d7-de947881cd11" providerId="AD" clId="Web-{C756BB8E-817D-4C12-B2BC-888F331712BF}" dt="2021-03-25T06:34:23.646" v="8"/>
          <ac:picMkLst>
            <pc:docMk/>
            <pc:sldMk cId="1154834655" sldId="2076136390"/>
            <ac:picMk id="33" creationId="{6B1F3093-F79F-44B1-BE20-443071F6A2F4}"/>
          </ac:picMkLst>
        </pc:picChg>
      </pc:sldChg>
    </pc:docChg>
  </pc:docChgLst>
  <pc:docChgLst>
    <pc:chgData name="Wajeed Shaikh" userId="943a82b8-fdb9-4dbf-aa6c-31e37bb9aed6" providerId="ADAL" clId="{B60D16C6-8975-4000-85B3-9755C517D99B}"/>
    <pc:docChg chg="undo custSel modSld">
      <pc:chgData name="Wajeed Shaikh" userId="943a82b8-fdb9-4dbf-aa6c-31e37bb9aed6" providerId="ADAL" clId="{B60D16C6-8975-4000-85B3-9755C517D99B}" dt="2022-03-29T14:26:54.162" v="717" actId="6549"/>
      <pc:docMkLst>
        <pc:docMk/>
      </pc:docMkLst>
      <pc:sldChg chg="addSp delSp modSp mod modNotesTx">
        <pc:chgData name="Wajeed Shaikh" userId="943a82b8-fdb9-4dbf-aa6c-31e37bb9aed6" providerId="ADAL" clId="{B60D16C6-8975-4000-85B3-9755C517D99B}" dt="2022-03-29T14:26:54.162" v="717" actId="6549"/>
        <pc:sldMkLst>
          <pc:docMk/>
          <pc:sldMk cId="2705926738" sldId="2145707274"/>
        </pc:sldMkLst>
        <pc:spChg chg="del">
          <ac:chgData name="Wajeed Shaikh" userId="943a82b8-fdb9-4dbf-aa6c-31e37bb9aed6" providerId="ADAL" clId="{B60D16C6-8975-4000-85B3-9755C517D99B}" dt="2022-03-29T05:05:26.817" v="564" actId="478"/>
          <ac:spMkLst>
            <pc:docMk/>
            <pc:sldMk cId="2705926738" sldId="2145707274"/>
            <ac:spMk id="4" creationId="{745E209E-4AAF-4281-A93D-14763A4812AC}"/>
          </ac:spMkLst>
        </pc:spChg>
        <pc:spChg chg="del">
          <ac:chgData name="Wajeed Shaikh" userId="943a82b8-fdb9-4dbf-aa6c-31e37bb9aed6" providerId="ADAL" clId="{B60D16C6-8975-4000-85B3-9755C517D99B}" dt="2022-03-29T04:54:26.737" v="14" actId="478"/>
          <ac:spMkLst>
            <pc:docMk/>
            <pc:sldMk cId="2705926738" sldId="2145707274"/>
            <ac:spMk id="11" creationId="{1E91C809-8AD9-4CFE-8536-EF9A735C76B7}"/>
          </ac:spMkLst>
        </pc:spChg>
        <pc:spChg chg="del">
          <ac:chgData name="Wajeed Shaikh" userId="943a82b8-fdb9-4dbf-aa6c-31e37bb9aed6" providerId="ADAL" clId="{B60D16C6-8975-4000-85B3-9755C517D99B}" dt="2022-03-29T04:54:27.716" v="15" actId="478"/>
          <ac:spMkLst>
            <pc:docMk/>
            <pc:sldMk cId="2705926738" sldId="2145707274"/>
            <ac:spMk id="20" creationId="{C0892F02-EC04-4E87-93FE-AAE736270E26}"/>
          </ac:spMkLst>
        </pc:spChg>
        <pc:spChg chg="mod ord">
          <ac:chgData name="Wajeed Shaikh" userId="943a82b8-fdb9-4dbf-aa6c-31e37bb9aed6" providerId="ADAL" clId="{B60D16C6-8975-4000-85B3-9755C517D99B}" dt="2022-03-29T04:54:46.840" v="23" actId="1076"/>
          <ac:spMkLst>
            <pc:docMk/>
            <pc:sldMk cId="2705926738" sldId="2145707274"/>
            <ac:spMk id="23" creationId="{A2450CC2-0D85-43EC-8DA3-595A6ED0E98F}"/>
          </ac:spMkLst>
        </pc:spChg>
        <pc:spChg chg="del">
          <ac:chgData name="Wajeed Shaikh" userId="943a82b8-fdb9-4dbf-aa6c-31e37bb9aed6" providerId="ADAL" clId="{B60D16C6-8975-4000-85B3-9755C517D99B}" dt="2022-03-29T04:54:29.609" v="17" actId="478"/>
          <ac:spMkLst>
            <pc:docMk/>
            <pc:sldMk cId="2705926738" sldId="2145707274"/>
            <ac:spMk id="24" creationId="{7B13B4AF-0AD9-4A71-8790-5424628686E5}"/>
          </ac:spMkLst>
        </pc:spChg>
        <pc:spChg chg="mod">
          <ac:chgData name="Wajeed Shaikh" userId="943a82b8-fdb9-4dbf-aa6c-31e37bb9aed6" providerId="ADAL" clId="{B60D16C6-8975-4000-85B3-9755C517D99B}" dt="2022-03-29T04:54:32.162" v="18" actId="20577"/>
          <ac:spMkLst>
            <pc:docMk/>
            <pc:sldMk cId="2705926738" sldId="2145707274"/>
            <ac:spMk id="25" creationId="{08AA88E9-53A3-4D01-AFB1-A67C77DE2A9F}"/>
          </ac:spMkLst>
        </pc:spChg>
        <pc:spChg chg="mod">
          <ac:chgData name="Wajeed Shaikh" userId="943a82b8-fdb9-4dbf-aa6c-31e37bb9aed6" providerId="ADAL" clId="{B60D16C6-8975-4000-85B3-9755C517D99B}" dt="2022-03-29T04:58:06.447" v="104" actId="20577"/>
          <ac:spMkLst>
            <pc:docMk/>
            <pc:sldMk cId="2705926738" sldId="2145707274"/>
            <ac:spMk id="44" creationId="{9E473C1C-4D75-442E-AB1B-6D52056EEBFF}"/>
          </ac:spMkLst>
        </pc:spChg>
        <pc:spChg chg="mod">
          <ac:chgData name="Wajeed Shaikh" userId="943a82b8-fdb9-4dbf-aa6c-31e37bb9aed6" providerId="ADAL" clId="{B60D16C6-8975-4000-85B3-9755C517D99B}" dt="2022-03-29T04:57:12.100" v="42" actId="255"/>
          <ac:spMkLst>
            <pc:docMk/>
            <pc:sldMk cId="2705926738" sldId="2145707274"/>
            <ac:spMk id="48" creationId="{D8D11F0F-488F-4FA5-9758-85820910E7BA}"/>
          </ac:spMkLst>
        </pc:spChg>
        <pc:spChg chg="add mod">
          <ac:chgData name="Wajeed Shaikh" userId="943a82b8-fdb9-4dbf-aa6c-31e37bb9aed6" providerId="ADAL" clId="{B60D16C6-8975-4000-85B3-9755C517D99B}" dt="2022-03-29T04:56:59.975" v="39" actId="255"/>
          <ac:spMkLst>
            <pc:docMk/>
            <pc:sldMk cId="2705926738" sldId="2145707274"/>
            <ac:spMk id="49" creationId="{B4EE4635-772B-4BD9-80CE-7BABEA8E2509}"/>
          </ac:spMkLst>
        </pc:spChg>
        <pc:spChg chg="mod">
          <ac:chgData name="Wajeed Shaikh" userId="943a82b8-fdb9-4dbf-aa6c-31e37bb9aed6" providerId="ADAL" clId="{B60D16C6-8975-4000-85B3-9755C517D99B}" dt="2022-03-29T05:08:56.847" v="617" actId="1076"/>
          <ac:spMkLst>
            <pc:docMk/>
            <pc:sldMk cId="2705926738" sldId="2145707274"/>
            <ac:spMk id="57" creationId="{FC22F057-8BD0-445C-A53A-D1A60C25A3B6}"/>
          </ac:spMkLst>
        </pc:spChg>
        <pc:spChg chg="mod">
          <ac:chgData name="Wajeed Shaikh" userId="943a82b8-fdb9-4dbf-aa6c-31e37bb9aed6" providerId="ADAL" clId="{B60D16C6-8975-4000-85B3-9755C517D99B}" dt="2022-03-29T05:09:06.234" v="618" actId="1076"/>
          <ac:spMkLst>
            <pc:docMk/>
            <pc:sldMk cId="2705926738" sldId="2145707274"/>
            <ac:spMk id="72" creationId="{7BB72DDA-4ABC-4FF2-B8AF-708F4BF16050}"/>
          </ac:spMkLst>
        </pc:spChg>
        <pc:picChg chg="add mod">
          <ac:chgData name="Wajeed Shaikh" userId="943a82b8-fdb9-4dbf-aa6c-31e37bb9aed6" providerId="ADAL" clId="{B60D16C6-8975-4000-85B3-9755C517D99B}" dt="2022-03-29T04:54:53.622" v="25" actId="208"/>
          <ac:picMkLst>
            <pc:docMk/>
            <pc:sldMk cId="2705926738" sldId="2145707274"/>
            <ac:picMk id="5" creationId="{F5C3FD1A-6E39-479B-A8E8-C5712E35E0EA}"/>
          </ac:picMkLst>
        </pc:picChg>
        <pc:picChg chg="del">
          <ac:chgData name="Wajeed Shaikh" userId="943a82b8-fdb9-4dbf-aa6c-31e37bb9aed6" providerId="ADAL" clId="{B60D16C6-8975-4000-85B3-9755C517D99B}" dt="2022-03-29T04:50:59.425" v="5" actId="478"/>
          <ac:picMkLst>
            <pc:docMk/>
            <pc:sldMk cId="2705926738" sldId="2145707274"/>
            <ac:picMk id="27" creationId="{04DA1CB1-250B-45D4-9D43-89818C557436}"/>
          </ac:picMkLst>
        </pc:picChg>
        <pc:picChg chg="del">
          <ac:chgData name="Wajeed Shaikh" userId="943a82b8-fdb9-4dbf-aa6c-31e37bb9aed6" providerId="ADAL" clId="{B60D16C6-8975-4000-85B3-9755C517D99B}" dt="2022-03-29T04:54:28.706" v="16" actId="478"/>
          <ac:picMkLst>
            <pc:docMk/>
            <pc:sldMk cId="2705926738" sldId="2145707274"/>
            <ac:picMk id="1028" creationId="{537CCD03-5C1D-44A1-A582-5016EC463D4E}"/>
          </ac:picMkLst>
        </pc:picChg>
        <pc:picChg chg="mod">
          <ac:chgData name="Wajeed Shaikh" userId="943a82b8-fdb9-4dbf-aa6c-31e37bb9aed6" providerId="ADAL" clId="{B60D16C6-8975-4000-85B3-9755C517D99B}" dt="2022-03-29T05:08:56.847" v="617" actId="1076"/>
          <ac:picMkLst>
            <pc:docMk/>
            <pc:sldMk cId="2705926738" sldId="2145707274"/>
            <ac:picMk id="7178" creationId="{1CD58CA5-73DB-4BE5-AF60-D174B6F0A68F}"/>
          </ac:picMkLst>
        </pc:picChg>
      </pc:sldChg>
    </pc:docChg>
  </pc:docChgLst>
  <pc:docChgLst>
    <pc:chgData name="Julie Turner" userId="S::julie.turner_sympraxisconsulting.com#ext#@microsoft.onmicrosoft.com::51f00042-4c48-4111-9ee4-670ef2fc7d0e" providerId="AD" clId="Web-{3EB135C3-F887-466B-99DE-DFD945E448A8}"/>
    <pc:docChg chg="modSld">
      <pc:chgData name="Julie Turner" userId="S::julie.turner_sympraxisconsulting.com#ext#@microsoft.onmicrosoft.com::51f00042-4c48-4111-9ee4-670ef2fc7d0e" providerId="AD" clId="Web-{3EB135C3-F887-466B-99DE-DFD945E448A8}" dt="2021-07-13T21:14:41.775" v="14" actId="20577"/>
      <pc:docMkLst>
        <pc:docMk/>
      </pc:docMkLst>
      <pc:sldChg chg="modSp">
        <pc:chgData name="Julie Turner" userId="S::julie.turner_sympraxisconsulting.com#ext#@microsoft.onmicrosoft.com::51f00042-4c48-4111-9ee4-670ef2fc7d0e" providerId="AD" clId="Web-{3EB135C3-F887-466B-99DE-DFD945E448A8}" dt="2021-07-13T21:14:41.775" v="14" actId="20577"/>
        <pc:sldMkLst>
          <pc:docMk/>
          <pc:sldMk cId="2877399898" sldId="1623"/>
        </pc:sldMkLst>
        <pc:spChg chg="mod">
          <ac:chgData name="Julie Turner" userId="S::julie.turner_sympraxisconsulting.com#ext#@microsoft.onmicrosoft.com::51f00042-4c48-4111-9ee4-670ef2fc7d0e" providerId="AD" clId="Web-{3EB135C3-F887-466B-99DE-DFD945E448A8}" dt="2021-07-13T21:14:41.775" v="14" actId="20577"/>
          <ac:spMkLst>
            <pc:docMk/>
            <pc:sldMk cId="2877399898" sldId="1623"/>
            <ac:spMk id="3" creationId="{CBDC9C38-872E-4048-96FE-C321FEF21EC1}"/>
          </ac:spMkLst>
        </pc:spChg>
      </pc:sldChg>
    </pc:docChg>
  </pc:docChgLst>
  <pc:docChgLst>
    <pc:chgData name="Hugo Bernier" userId="846ef6cd-3f11-462c-a4be-44fff9f1a751" providerId="ADAL" clId="{D6BE7C8D-3709-4C84-A39D-32A69847FFFF}"/>
    <pc:docChg chg="undo custSel addSld delSld modSld modSection">
      <pc:chgData name="Hugo Bernier" userId="846ef6cd-3f11-462c-a4be-44fff9f1a751" providerId="ADAL" clId="{D6BE7C8D-3709-4C84-A39D-32A69847FFFF}" dt="2021-06-17T04:03:17.635" v="2517" actId="20577"/>
      <pc:docMkLst>
        <pc:docMk/>
      </pc:docMkLst>
      <pc:sldChg chg="addSp modSp">
        <pc:chgData name="Hugo Bernier" userId="846ef6cd-3f11-462c-a4be-44fff9f1a751" providerId="ADAL" clId="{D6BE7C8D-3709-4C84-A39D-32A69847FFFF}" dt="2021-06-17T03:46:14.561" v="180"/>
        <pc:sldMkLst>
          <pc:docMk/>
          <pc:sldMk cId="2444531094" sldId="2076137579"/>
        </pc:sldMkLst>
        <pc:spChg chg="add mod">
          <ac:chgData name="Hugo Bernier" userId="846ef6cd-3f11-462c-a4be-44fff9f1a751" providerId="ADAL" clId="{D6BE7C8D-3709-4C84-A39D-32A69847FFFF}" dt="2021-06-17T03:46:14.561" v="180"/>
          <ac:spMkLst>
            <pc:docMk/>
            <pc:sldMk cId="2444531094" sldId="2076137579"/>
            <ac:spMk id="4" creationId="{5B6D6313-7626-45C0-B0E5-F763DE081B31}"/>
          </ac:spMkLst>
        </pc:spChg>
      </pc:sldChg>
      <pc:sldChg chg="addSp delSp modSp add del mod modNotesTx">
        <pc:chgData name="Hugo Bernier" userId="846ef6cd-3f11-462c-a4be-44fff9f1a751" providerId="ADAL" clId="{D6BE7C8D-3709-4C84-A39D-32A69847FFFF}" dt="2021-06-17T04:03:17.635" v="2517" actId="20577"/>
        <pc:sldMkLst>
          <pc:docMk/>
          <pc:sldMk cId="2636939237" sldId="2076137579"/>
        </pc:sldMkLst>
        <pc:spChg chg="mod">
          <ac:chgData name="Hugo Bernier" userId="846ef6cd-3f11-462c-a4be-44fff9f1a751" providerId="ADAL" clId="{D6BE7C8D-3709-4C84-A39D-32A69847FFFF}" dt="2021-06-17T03:44:51.637" v="150" actId="5793"/>
          <ac:spMkLst>
            <pc:docMk/>
            <pc:sldMk cId="2636939237" sldId="2076137579"/>
            <ac:spMk id="3" creationId="{CBDC9C38-872E-4048-96FE-C321FEF21EC1}"/>
          </ac:spMkLst>
        </pc:spChg>
        <pc:spChg chg="del mod">
          <ac:chgData name="Hugo Bernier" userId="846ef6cd-3f11-462c-a4be-44fff9f1a751" providerId="ADAL" clId="{D6BE7C8D-3709-4C84-A39D-32A69847FFFF}" dt="2021-06-17T03:46:30.743" v="189" actId="478"/>
          <ac:spMkLst>
            <pc:docMk/>
            <pc:sldMk cId="2636939237" sldId="2076137579"/>
            <ac:spMk id="4" creationId="{7FB8C2A9-5555-41B9-BA48-F0FBEDC7BD78}"/>
          </ac:spMkLst>
        </pc:spChg>
        <pc:spChg chg="del">
          <ac:chgData name="Hugo Bernier" userId="846ef6cd-3f11-462c-a4be-44fff9f1a751" providerId="ADAL" clId="{D6BE7C8D-3709-4C84-A39D-32A69847FFFF}" dt="2021-06-17T03:23:18.735" v="0" actId="478"/>
          <ac:spMkLst>
            <pc:docMk/>
            <pc:sldMk cId="2636939237" sldId="2076137579"/>
            <ac:spMk id="20" creationId="{1AC14D4D-5289-472E-9824-EBFF4D32AFA5}"/>
          </ac:spMkLst>
        </pc:spChg>
        <pc:grpChg chg="del">
          <ac:chgData name="Hugo Bernier" userId="846ef6cd-3f11-462c-a4be-44fff9f1a751" providerId="ADAL" clId="{D6BE7C8D-3709-4C84-A39D-32A69847FFFF}" dt="2021-06-17T03:23:33.007" v="1" actId="165"/>
          <ac:grpSpMkLst>
            <pc:docMk/>
            <pc:sldMk cId="2636939237" sldId="2076137579"/>
            <ac:grpSpMk id="19" creationId="{45C9209D-0E47-46E3-8B00-541379C48A59}"/>
          </ac:grpSpMkLst>
        </pc:grpChg>
        <pc:grpChg chg="add mod">
          <ac:chgData name="Hugo Bernier" userId="846ef6cd-3f11-462c-a4be-44fff9f1a751" providerId="ADAL" clId="{D6BE7C8D-3709-4C84-A39D-32A69847FFFF}" dt="2021-06-17T03:45:57.895" v="179" actId="1076"/>
          <ac:grpSpMkLst>
            <pc:docMk/>
            <pc:sldMk cId="2636939237" sldId="2076137579"/>
            <ac:grpSpMk id="40" creationId="{5518B9DF-C332-44F3-A3BD-99B4C42F7866}"/>
          </ac:grpSpMkLst>
        </pc:grpChg>
        <pc:picChg chg="del mod topLvl">
          <ac:chgData name="Hugo Bernier" userId="846ef6cd-3f11-462c-a4be-44fff9f1a751" providerId="ADAL" clId="{D6BE7C8D-3709-4C84-A39D-32A69847FFFF}" dt="2021-06-17T03:31:26.225" v="9" actId="478"/>
          <ac:picMkLst>
            <pc:docMk/>
            <pc:sldMk cId="2636939237" sldId="2076137579"/>
            <ac:picMk id="4" creationId="{D047AA4F-EA37-4784-B262-7762B0FAB3FC}"/>
          </ac:picMkLst>
        </pc:picChg>
        <pc:picChg chg="add mod modCrop">
          <ac:chgData name="Hugo Bernier" userId="846ef6cd-3f11-462c-a4be-44fff9f1a751" providerId="ADAL" clId="{D6BE7C8D-3709-4C84-A39D-32A69847FFFF}" dt="2021-06-17T03:48:10.950" v="196" actId="1076"/>
          <ac:picMkLst>
            <pc:docMk/>
            <pc:sldMk cId="2636939237" sldId="2076137579"/>
            <ac:picMk id="20" creationId="{9B2A0845-6AF2-4F39-91A2-30BF3EA9B2DB}"/>
          </ac:picMkLst>
        </pc:picChg>
        <pc:picChg chg="add mod">
          <ac:chgData name="Hugo Bernier" userId="846ef6cd-3f11-462c-a4be-44fff9f1a751" providerId="ADAL" clId="{D6BE7C8D-3709-4C84-A39D-32A69847FFFF}" dt="2021-06-17T03:31:29.973" v="11" actId="1076"/>
          <ac:picMkLst>
            <pc:docMk/>
            <pc:sldMk cId="2636939237" sldId="2076137579"/>
            <ac:picMk id="23" creationId="{697272BD-306D-46BD-93B0-C9685831A0BA}"/>
          </ac:picMkLst>
        </pc:picChg>
        <pc:picChg chg="mod">
          <ac:chgData name="Hugo Bernier" userId="846ef6cd-3f11-462c-a4be-44fff9f1a751" providerId="ADAL" clId="{D6BE7C8D-3709-4C84-A39D-32A69847FFFF}" dt="2021-06-17T03:42:26.851" v="113" actId="12788"/>
          <ac:picMkLst>
            <pc:docMk/>
            <pc:sldMk cId="2636939237" sldId="2076137579"/>
            <ac:picMk id="24" creationId="{BABC0567-9FD0-49B9-A3F3-D4086058D523}"/>
          </ac:picMkLst>
        </pc:picChg>
        <pc:picChg chg="mod">
          <ac:chgData name="Hugo Bernier" userId="846ef6cd-3f11-462c-a4be-44fff9f1a751" providerId="ADAL" clId="{D6BE7C8D-3709-4C84-A39D-32A69847FFFF}" dt="2021-06-17T03:42:26.851" v="113" actId="12788"/>
          <ac:picMkLst>
            <pc:docMk/>
            <pc:sldMk cId="2636939237" sldId="2076137579"/>
            <ac:picMk id="26" creationId="{EDE4CD0D-2903-4CCC-A662-C6027CE51F41}"/>
          </ac:picMkLst>
        </pc:picChg>
        <pc:picChg chg="add mod modCrop">
          <ac:chgData name="Hugo Bernier" userId="846ef6cd-3f11-462c-a4be-44fff9f1a751" providerId="ADAL" clId="{D6BE7C8D-3709-4C84-A39D-32A69847FFFF}" dt="2021-06-17T03:43:58.089" v="121" actId="1076"/>
          <ac:picMkLst>
            <pc:docMk/>
            <pc:sldMk cId="2636939237" sldId="2076137579"/>
            <ac:picMk id="30" creationId="{733779F0-1212-48E9-A034-98D2D667800D}"/>
          </ac:picMkLst>
        </pc:picChg>
        <pc:picChg chg="add mod">
          <ac:chgData name="Hugo Bernier" userId="846ef6cd-3f11-462c-a4be-44fff9f1a751" providerId="ADAL" clId="{D6BE7C8D-3709-4C84-A39D-32A69847FFFF}" dt="2021-06-17T03:41:55.155" v="110" actId="14100"/>
          <ac:picMkLst>
            <pc:docMk/>
            <pc:sldMk cId="2636939237" sldId="2076137579"/>
            <ac:picMk id="34" creationId="{8DDB67AB-F554-4665-8E8E-536816670A46}"/>
          </ac:picMkLst>
        </pc:picChg>
        <pc:picChg chg="add mod">
          <ac:chgData name="Hugo Bernier" userId="846ef6cd-3f11-462c-a4be-44fff9f1a751" providerId="ADAL" clId="{D6BE7C8D-3709-4C84-A39D-32A69847FFFF}" dt="2021-06-17T03:53:17.918" v="820" actId="1037"/>
          <ac:picMkLst>
            <pc:docMk/>
            <pc:sldMk cId="2636939237" sldId="2076137579"/>
            <ac:picMk id="38" creationId="{66546C13-7F3F-4F89-9E4A-8B34362E463C}"/>
          </ac:picMkLst>
        </pc:picChg>
        <pc:picChg chg="add mod">
          <ac:chgData name="Hugo Bernier" userId="846ef6cd-3f11-462c-a4be-44fff9f1a751" providerId="ADAL" clId="{D6BE7C8D-3709-4C84-A39D-32A69847FFFF}" dt="2021-06-17T03:43:58.089" v="121" actId="1076"/>
          <ac:picMkLst>
            <pc:docMk/>
            <pc:sldMk cId="2636939237" sldId="2076137579"/>
            <ac:picMk id="39" creationId="{20FAEF8F-D6BC-4DC9-B726-B01F76914A29}"/>
          </ac:picMkLst>
        </pc:picChg>
        <pc:picChg chg="add mod">
          <ac:chgData name="Hugo Bernier" userId="846ef6cd-3f11-462c-a4be-44fff9f1a751" providerId="ADAL" clId="{D6BE7C8D-3709-4C84-A39D-32A69847FFFF}" dt="2021-06-17T03:53:40.210" v="821" actId="571"/>
          <ac:picMkLst>
            <pc:docMk/>
            <pc:sldMk cId="2636939237" sldId="2076137579"/>
            <ac:picMk id="41" creationId="{719FB256-1FC5-4805-B11C-A3DDEE5CEB22}"/>
          </ac:picMkLst>
        </pc:picChg>
        <pc:picChg chg="del mod topLvl">
          <ac:chgData name="Hugo Bernier" userId="846ef6cd-3f11-462c-a4be-44fff9f1a751" providerId="ADAL" clId="{D6BE7C8D-3709-4C84-A39D-32A69847FFFF}" dt="2021-06-17T03:31:26.885" v="10" actId="478"/>
          <ac:picMkLst>
            <pc:docMk/>
            <pc:sldMk cId="2636939237" sldId="2076137579"/>
            <ac:picMk id="2050" creationId="{E2230B65-C389-48D8-86D7-2CA416C4A718}"/>
          </ac:picMkLst>
        </pc:picChg>
        <pc:picChg chg="del mod topLvl">
          <ac:chgData name="Hugo Bernier" userId="846ef6cd-3f11-462c-a4be-44fff9f1a751" providerId="ADAL" clId="{D6BE7C8D-3709-4C84-A39D-32A69847FFFF}" dt="2021-06-17T03:36:22.086" v="61" actId="478"/>
          <ac:picMkLst>
            <pc:docMk/>
            <pc:sldMk cId="2636939237" sldId="2076137579"/>
            <ac:picMk id="4098" creationId="{03B5124E-6443-469D-9055-67B29B5563F2}"/>
          </ac:picMkLst>
        </pc:picChg>
      </pc:sldChg>
      <pc:sldChg chg="addSp modSp">
        <pc:chgData name="Hugo Bernier" userId="846ef6cd-3f11-462c-a4be-44fff9f1a751" providerId="ADAL" clId="{D6BE7C8D-3709-4C84-A39D-32A69847FFFF}" dt="2021-06-17T03:46:22.606" v="183"/>
        <pc:sldMkLst>
          <pc:docMk/>
          <pc:sldMk cId="3276913594" sldId="2076137579"/>
        </pc:sldMkLst>
        <pc:spChg chg="add mod">
          <ac:chgData name="Hugo Bernier" userId="846ef6cd-3f11-462c-a4be-44fff9f1a751" providerId="ADAL" clId="{D6BE7C8D-3709-4C84-A39D-32A69847FFFF}" dt="2021-06-17T03:46:22.606" v="183"/>
          <ac:spMkLst>
            <pc:docMk/>
            <pc:sldMk cId="3276913594" sldId="2076137579"/>
            <ac:spMk id="4" creationId="{AC4D6143-C227-40C7-83B7-CBE30A5A2D6D}"/>
          </ac:spMkLst>
        </pc:spChg>
      </pc:sldChg>
      <pc:sldChg chg="addSp modSp">
        <pc:chgData name="Hugo Bernier" userId="846ef6cd-3f11-462c-a4be-44fff9f1a751" providerId="ADAL" clId="{D6BE7C8D-3709-4C84-A39D-32A69847FFFF}" dt="2021-06-17T03:46:27.059" v="186"/>
        <pc:sldMkLst>
          <pc:docMk/>
          <pc:sldMk cId="3996465596" sldId="2076137579"/>
        </pc:sldMkLst>
        <pc:spChg chg="add mod">
          <ac:chgData name="Hugo Bernier" userId="846ef6cd-3f11-462c-a4be-44fff9f1a751" providerId="ADAL" clId="{D6BE7C8D-3709-4C84-A39D-32A69847FFFF}" dt="2021-06-17T03:46:27.059" v="186"/>
          <ac:spMkLst>
            <pc:docMk/>
            <pc:sldMk cId="3996465596" sldId="2076137579"/>
            <ac:spMk id="4" creationId="{7FB8C2A9-5555-41B9-BA48-F0FBEDC7BD78}"/>
          </ac:spMkLst>
        </pc:spChg>
      </pc:sldChg>
    </pc:docChg>
  </pc:docChgLst>
  <pc:docChgLst>
    <pc:chgData name="David Warner" userId="S::david_dwarnerii.com#ext#@microsoft.onmicrosoft.com::acafcf14-4098-4a83-9425-e73571277a06" providerId="AD" clId="Web-{76129F6A-27CA-4A03-BBF3-E5F9F83A0541}"/>
    <pc:docChg chg="modSld">
      <pc:chgData name="David Warner" userId="S::david_dwarnerii.com#ext#@microsoft.onmicrosoft.com::acafcf14-4098-4a83-9425-e73571277a06" providerId="AD" clId="Web-{76129F6A-27CA-4A03-BBF3-E5F9F83A0541}" dt="2021-12-13T01:03:18.804" v="15" actId="20577"/>
      <pc:docMkLst>
        <pc:docMk/>
      </pc:docMkLst>
      <pc:sldChg chg="delSp modSp">
        <pc:chgData name="David Warner" userId="S::david_dwarnerii.com#ext#@microsoft.onmicrosoft.com::acafcf14-4098-4a83-9425-e73571277a06" providerId="AD" clId="Web-{76129F6A-27CA-4A03-BBF3-E5F9F83A0541}" dt="2021-12-13T01:03:18.804" v="15" actId="20577"/>
        <pc:sldMkLst>
          <pc:docMk/>
          <pc:sldMk cId="1812315545" sldId="2134805597"/>
        </pc:sldMkLst>
        <pc:spChg chg="del">
          <ac:chgData name="David Warner" userId="S::david_dwarnerii.com#ext#@microsoft.onmicrosoft.com::acafcf14-4098-4a83-9425-e73571277a06" providerId="AD" clId="Web-{76129F6A-27CA-4A03-BBF3-E5F9F83A0541}" dt="2021-12-13T01:02:47.240" v="0"/>
          <ac:spMkLst>
            <pc:docMk/>
            <pc:sldMk cId="1812315545" sldId="2134805597"/>
            <ac:spMk id="2" creationId="{C3B7F3FC-9160-4AF5-9382-FAA42488D8FF}"/>
          </ac:spMkLst>
        </pc:spChg>
        <pc:spChg chg="mod">
          <ac:chgData name="David Warner" userId="S::david_dwarnerii.com#ext#@microsoft.onmicrosoft.com::acafcf14-4098-4a83-9425-e73571277a06" providerId="AD" clId="Web-{76129F6A-27CA-4A03-BBF3-E5F9F83A0541}" dt="2021-12-13T01:03:18.804" v="15"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F698218E-9D1D-4C5C-8D11-E028B5261CBC}"/>
    <pc:docChg chg="modSld">
      <pc:chgData name="David Warner" userId="S::david_dwarnerii.com#ext#@microsoft.onmicrosoft.com::acafcf14-4098-4a83-9425-e73571277a06" providerId="AD" clId="Web-{F698218E-9D1D-4C5C-8D11-E028B5261CBC}" dt="2021-05-03T14:33:53.325" v="54" actId="20577"/>
      <pc:docMkLst>
        <pc:docMk/>
      </pc:docMkLst>
      <pc:sldChg chg="modSp">
        <pc:chgData name="David Warner" userId="S::david_dwarnerii.com#ext#@microsoft.onmicrosoft.com::acafcf14-4098-4a83-9425-e73571277a06" providerId="AD" clId="Web-{F698218E-9D1D-4C5C-8D11-E028B5261CBC}" dt="2021-05-03T14:33:15.697" v="24" actId="20577"/>
        <pc:sldMkLst>
          <pc:docMk/>
          <pc:sldMk cId="10702720" sldId="2079"/>
        </pc:sldMkLst>
        <pc:spChg chg="mod">
          <ac:chgData name="David Warner" userId="S::david_dwarnerii.com#ext#@microsoft.onmicrosoft.com::acafcf14-4098-4a83-9425-e73571277a06" providerId="AD" clId="Web-{F698218E-9D1D-4C5C-8D11-E028B5261CBC}" dt="2021-05-03T14:33:15.697" v="2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F698218E-9D1D-4C5C-8D11-E028B5261CBC}" dt="2021-05-03T14:33:53.325" v="54" actId="20577"/>
        <pc:sldMkLst>
          <pc:docMk/>
          <pc:sldMk cId="778883926" sldId="2076136264"/>
        </pc:sldMkLst>
        <pc:spChg chg="mod">
          <ac:chgData name="David Warner" userId="S::david_dwarnerii.com#ext#@microsoft.onmicrosoft.com::acafcf14-4098-4a83-9425-e73571277a06" providerId="AD" clId="Web-{F698218E-9D1D-4C5C-8D11-E028B5261CBC}" dt="2021-05-03T14:33:53.325" v="54" actId="20577"/>
          <ac:spMkLst>
            <pc:docMk/>
            <pc:sldMk cId="778883926" sldId="2076136264"/>
            <ac:spMk id="14" creationId="{953584C8-8734-42EA-AD16-6AA2B405D249}"/>
          </ac:spMkLst>
        </pc:spChg>
      </pc:sldChg>
    </pc:docChg>
  </pc:docChgLst>
  <pc:docChgLst>
    <pc:chgData name="Vesa Juvonen" userId="c7243be1-99a3-4752-ab2a-0cf698cf8236" providerId="ADAL" clId="{D34A0427-2012-4928-8B80-86B06E943936}"/>
    <pc:docChg chg="undo custSel addSld modSld sldOrd modSection">
      <pc:chgData name="Vesa Juvonen" userId="c7243be1-99a3-4752-ab2a-0cf698cf8236" providerId="ADAL" clId="{D34A0427-2012-4928-8B80-86B06E943936}" dt="2021-11-28T15:46:30.587" v="897" actId="20577"/>
      <pc:docMkLst>
        <pc:docMk/>
      </pc:docMkLst>
      <pc:sldChg chg="modSp add mod">
        <pc:chgData name="Vesa Juvonen" userId="c7243be1-99a3-4752-ab2a-0cf698cf8236" providerId="ADAL" clId="{D34A0427-2012-4928-8B80-86B06E943936}" dt="2021-11-28T15:03:46.368" v="568" actId="404"/>
        <pc:sldMkLst>
          <pc:docMk/>
          <pc:sldMk cId="2054408962" sldId="2076137752"/>
        </pc:sldMkLst>
        <pc:spChg chg="mod">
          <ac:chgData name="Vesa Juvonen" userId="c7243be1-99a3-4752-ab2a-0cf698cf8236" providerId="ADAL" clId="{D34A0427-2012-4928-8B80-86B06E943936}" dt="2021-11-28T15:03:03.230" v="519" actId="207"/>
          <ac:spMkLst>
            <pc:docMk/>
            <pc:sldMk cId="2054408962" sldId="2076137752"/>
            <ac:spMk id="3" creationId="{0A5159A6-97DD-4B54-96ED-4154691B295F}"/>
          </ac:spMkLst>
        </pc:spChg>
        <pc:spChg chg="mod">
          <ac:chgData name="Vesa Juvonen" userId="c7243be1-99a3-4752-ab2a-0cf698cf8236" providerId="ADAL" clId="{D34A0427-2012-4928-8B80-86B06E943936}" dt="2021-11-28T15:03:46.368" v="568" actId="404"/>
          <ac:spMkLst>
            <pc:docMk/>
            <pc:sldMk cId="2054408962" sldId="2076137752"/>
            <ac:spMk id="5" creationId="{7FBD801D-A5C7-44F6-BB58-AC426085DA1C}"/>
          </ac:spMkLst>
        </pc:spChg>
      </pc:sldChg>
      <pc:sldChg chg="addSp delSp modSp new mod modClrScheme chgLayout">
        <pc:chgData name="Vesa Juvonen" userId="c7243be1-99a3-4752-ab2a-0cf698cf8236" providerId="ADAL" clId="{D34A0427-2012-4928-8B80-86B06E943936}" dt="2021-11-28T15:43:12.899" v="572" actId="1076"/>
        <pc:sldMkLst>
          <pc:docMk/>
          <pc:sldMk cId="2390492982" sldId="2134805600"/>
        </pc:sldMkLst>
        <pc:spChg chg="del mod ord">
          <ac:chgData name="Vesa Juvonen" userId="c7243be1-99a3-4752-ab2a-0cf698cf8236" providerId="ADAL" clId="{D34A0427-2012-4928-8B80-86B06E943936}" dt="2021-11-28T14:40:40.931" v="1" actId="700"/>
          <ac:spMkLst>
            <pc:docMk/>
            <pc:sldMk cId="2390492982" sldId="2134805600"/>
            <ac:spMk id="2" creationId="{46874754-8037-4CC3-9372-38FE38B6F8AC}"/>
          </ac:spMkLst>
        </pc:spChg>
        <pc:spChg chg="del">
          <ac:chgData name="Vesa Juvonen" userId="c7243be1-99a3-4752-ab2a-0cf698cf8236" providerId="ADAL" clId="{D34A0427-2012-4928-8B80-86B06E943936}" dt="2021-11-28T14:40:40.931" v="1" actId="700"/>
          <ac:spMkLst>
            <pc:docMk/>
            <pc:sldMk cId="2390492982" sldId="2134805600"/>
            <ac:spMk id="3" creationId="{800B4825-B768-41AB-BB38-282DF863705B}"/>
          </ac:spMkLst>
        </pc:spChg>
        <pc:spChg chg="add mod ord">
          <ac:chgData name="Vesa Juvonen" userId="c7243be1-99a3-4752-ab2a-0cf698cf8236" providerId="ADAL" clId="{D34A0427-2012-4928-8B80-86B06E943936}" dt="2021-11-28T14:40:47.118" v="4" actId="242"/>
          <ac:spMkLst>
            <pc:docMk/>
            <pc:sldMk cId="2390492982" sldId="2134805600"/>
            <ac:spMk id="4" creationId="{087A91DC-461A-4EFA-9B6D-C6F08140CBDB}"/>
          </ac:spMkLst>
        </pc:spChg>
        <pc:picChg chg="add mod">
          <ac:chgData name="Vesa Juvonen" userId="c7243be1-99a3-4752-ab2a-0cf698cf8236" providerId="ADAL" clId="{D34A0427-2012-4928-8B80-86B06E943936}" dt="2021-11-28T15:43:09.418" v="571" actId="1076"/>
          <ac:picMkLst>
            <pc:docMk/>
            <pc:sldMk cId="2390492982" sldId="2134805600"/>
            <ac:picMk id="6" creationId="{7B89BE88-A815-42D7-AF79-6653D9ADCEBE}"/>
          </ac:picMkLst>
        </pc:picChg>
        <pc:picChg chg="add mod">
          <ac:chgData name="Vesa Juvonen" userId="c7243be1-99a3-4752-ab2a-0cf698cf8236" providerId="ADAL" clId="{D34A0427-2012-4928-8B80-86B06E943936}" dt="2021-11-28T15:43:12.899" v="572" actId="1076"/>
          <ac:picMkLst>
            <pc:docMk/>
            <pc:sldMk cId="2390492982" sldId="2134805600"/>
            <ac:picMk id="8" creationId="{7612E442-0F77-4168-97A4-558F529651E9}"/>
          </ac:picMkLst>
        </pc:picChg>
      </pc:sldChg>
      <pc:sldChg chg="modSp add mod">
        <pc:chgData name="Vesa Juvonen" userId="c7243be1-99a3-4752-ab2a-0cf698cf8236" providerId="ADAL" clId="{D34A0427-2012-4928-8B80-86B06E943936}" dt="2021-11-28T14:45:07.305" v="345" actId="20577"/>
        <pc:sldMkLst>
          <pc:docMk/>
          <pc:sldMk cId="890620063" sldId="2134805602"/>
        </pc:sldMkLst>
        <pc:spChg chg="mod">
          <ac:chgData name="Vesa Juvonen" userId="c7243be1-99a3-4752-ab2a-0cf698cf8236" providerId="ADAL" clId="{D34A0427-2012-4928-8B80-86B06E943936}" dt="2021-11-28T14:45:07.305" v="345" actId="20577"/>
          <ac:spMkLst>
            <pc:docMk/>
            <pc:sldMk cId="890620063" sldId="2134805602"/>
            <ac:spMk id="13" creationId="{E3437E7B-1623-4FEF-AF0A-2D00C681B9F7}"/>
          </ac:spMkLst>
        </pc:spChg>
        <pc:spChg chg="mod">
          <ac:chgData name="Vesa Juvonen" userId="c7243be1-99a3-4752-ab2a-0cf698cf8236" providerId="ADAL" clId="{D34A0427-2012-4928-8B80-86B06E943936}" dt="2021-11-28T14:45:03.399" v="339" actId="14100"/>
          <ac:spMkLst>
            <pc:docMk/>
            <pc:sldMk cId="890620063" sldId="2134805602"/>
            <ac:spMk id="22" creationId="{DF65FEC4-6098-4E6B-B129-7D8706EE1983}"/>
          </ac:spMkLst>
        </pc:spChg>
      </pc:sldChg>
      <pc:sldChg chg="addSp delSp modSp new mod modClrScheme chgLayout">
        <pc:chgData name="Vesa Juvonen" userId="c7243be1-99a3-4752-ab2a-0cf698cf8236" providerId="ADAL" clId="{D34A0427-2012-4928-8B80-86B06E943936}" dt="2021-11-28T15:46:30.587" v="897" actId="20577"/>
        <pc:sldMkLst>
          <pc:docMk/>
          <pc:sldMk cId="3643715640" sldId="2134805603"/>
        </pc:sldMkLst>
        <pc:spChg chg="add mod ord">
          <ac:chgData name="Vesa Juvonen" userId="c7243be1-99a3-4752-ab2a-0cf698cf8236" providerId="ADAL" clId="{D34A0427-2012-4928-8B80-86B06E943936}" dt="2021-11-28T14:42:17.992" v="55" actId="700"/>
          <ac:spMkLst>
            <pc:docMk/>
            <pc:sldMk cId="3643715640" sldId="2134805603"/>
            <ac:spMk id="2" creationId="{915D7043-F014-4051-962E-38C80F3EA285}"/>
          </ac:spMkLst>
        </pc:spChg>
        <pc:spChg chg="add del mod ord">
          <ac:chgData name="Vesa Juvonen" userId="c7243be1-99a3-4752-ab2a-0cf698cf8236" providerId="ADAL" clId="{D34A0427-2012-4928-8B80-86B06E943936}" dt="2021-11-28T14:42:17.992" v="55" actId="700"/>
          <ac:spMkLst>
            <pc:docMk/>
            <pc:sldMk cId="3643715640" sldId="2134805603"/>
            <ac:spMk id="3" creationId="{D585419F-2E3E-47BF-8BCB-8E5661F153A1}"/>
          </ac:spMkLst>
        </pc:spChg>
        <pc:spChg chg="add del mod ord">
          <ac:chgData name="Vesa Juvonen" userId="c7243be1-99a3-4752-ab2a-0cf698cf8236" providerId="ADAL" clId="{D34A0427-2012-4928-8B80-86B06E943936}" dt="2021-11-28T14:42:17.992" v="55" actId="700"/>
          <ac:spMkLst>
            <pc:docMk/>
            <pc:sldMk cId="3643715640" sldId="2134805603"/>
            <ac:spMk id="4" creationId="{1462DC25-8F64-4F7C-B47C-9BDE8517B148}"/>
          </ac:spMkLst>
        </pc:spChg>
        <pc:spChg chg="add mod ord">
          <ac:chgData name="Vesa Juvonen" userId="c7243be1-99a3-4752-ab2a-0cf698cf8236" providerId="ADAL" clId="{D34A0427-2012-4928-8B80-86B06E943936}" dt="2021-11-28T15:46:30.587" v="897" actId="20577"/>
          <ac:spMkLst>
            <pc:docMk/>
            <pc:sldMk cId="3643715640" sldId="2134805603"/>
            <ac:spMk id="5" creationId="{92AF7223-2394-41FE-83B4-93F372FEF22F}"/>
          </ac:spMkLst>
        </pc:spChg>
        <pc:spChg chg="add del mod ord">
          <ac:chgData name="Vesa Juvonen" userId="c7243be1-99a3-4752-ab2a-0cf698cf8236" providerId="ADAL" clId="{D34A0427-2012-4928-8B80-86B06E943936}" dt="2021-11-28T14:47:12.728" v="511" actId="478"/>
          <ac:spMkLst>
            <pc:docMk/>
            <pc:sldMk cId="3643715640" sldId="2134805603"/>
            <ac:spMk id="6" creationId="{C3FD58E0-1B08-40DC-9116-30F5F1A9A42D}"/>
          </ac:spMkLst>
        </pc:spChg>
        <pc:picChg chg="add mod">
          <ac:chgData name="Vesa Juvonen" userId="c7243be1-99a3-4752-ab2a-0cf698cf8236" providerId="ADAL" clId="{D34A0427-2012-4928-8B80-86B06E943936}" dt="2021-11-28T15:46:05.363" v="842" actId="1076"/>
          <ac:picMkLst>
            <pc:docMk/>
            <pc:sldMk cId="3643715640" sldId="2134805603"/>
            <ac:picMk id="8" creationId="{F8034E3F-BDB8-42D5-B5D4-C3CC2FD26452}"/>
          </ac:picMkLst>
        </pc:picChg>
      </pc:sldChg>
      <pc:sldChg chg="addSp modSp new mod ord chgLayout">
        <pc:chgData name="Vesa Juvonen" userId="c7243be1-99a3-4752-ab2a-0cf698cf8236" providerId="ADAL" clId="{D34A0427-2012-4928-8B80-86B06E943936}" dt="2021-11-28T15:45:02.236" v="840"/>
        <pc:sldMkLst>
          <pc:docMk/>
          <pc:sldMk cId="2780279671" sldId="2134805604"/>
        </pc:sldMkLst>
        <pc:spChg chg="add mod">
          <ac:chgData name="Vesa Juvonen" userId="c7243be1-99a3-4752-ab2a-0cf698cf8236" providerId="ADAL" clId="{D34A0427-2012-4928-8B80-86B06E943936}" dt="2021-11-28T15:43:31.137" v="578" actId="20577"/>
          <ac:spMkLst>
            <pc:docMk/>
            <pc:sldMk cId="2780279671" sldId="2134805604"/>
            <ac:spMk id="2" creationId="{491724CF-5138-4E8B-9F33-14A4E235A323}"/>
          </ac:spMkLst>
        </pc:spChg>
        <pc:spChg chg="add mod">
          <ac:chgData name="Vesa Juvonen" userId="c7243be1-99a3-4752-ab2a-0cf698cf8236" providerId="ADAL" clId="{D34A0427-2012-4928-8B80-86B06E943936}" dt="2021-11-28T15:44:39.968" v="837" actId="20577"/>
          <ac:spMkLst>
            <pc:docMk/>
            <pc:sldMk cId="2780279671" sldId="2134805604"/>
            <ac:spMk id="3" creationId="{83BD95FA-98D1-44D7-AE41-38B9393910E3}"/>
          </ac:spMkLst>
        </pc:spChg>
        <pc:picChg chg="add">
          <ac:chgData name="Vesa Juvonen" userId="c7243be1-99a3-4752-ab2a-0cf698cf8236" providerId="ADAL" clId="{D34A0427-2012-4928-8B80-86B06E943936}" dt="2021-11-28T15:44:53.900" v="838" actId="22"/>
          <ac:picMkLst>
            <pc:docMk/>
            <pc:sldMk cId="2780279671" sldId="2134805604"/>
            <ac:picMk id="5" creationId="{B83B965E-3B84-4D61-8008-0B66E619CD8A}"/>
          </ac:picMkLst>
        </pc:picChg>
      </pc:sldChg>
    </pc:docChg>
  </pc:docChgLst>
  <pc:docChgLst>
    <pc:chgData name="Brian Jackett" userId="e2c557f4-fffa-4012-a1e1-e15087bfdbac" providerId="ADAL" clId="{C865F3B5-C869-4A6B-9BFC-08839DD5BFFD}"/>
    <pc:docChg chg="undo redo custSel addSld delSld modSld sldOrd modSection">
      <pc:chgData name="Brian Jackett" userId="e2c557f4-fffa-4012-a1e1-e15087bfdbac" providerId="ADAL" clId="{C865F3B5-C869-4A6B-9BFC-08839DD5BFFD}" dt="2022-05-31T13:58:53.292" v="2542" actId="20577"/>
      <pc:docMkLst>
        <pc:docMk/>
      </pc:docMkLst>
      <pc:sldChg chg="modSp mod">
        <pc:chgData name="Brian Jackett" userId="e2c557f4-fffa-4012-a1e1-e15087bfdbac" providerId="ADAL" clId="{C865F3B5-C869-4A6B-9BFC-08839DD5BFFD}" dt="2022-05-30T22:04:33.989" v="388" actId="20577"/>
        <pc:sldMkLst>
          <pc:docMk/>
          <pc:sldMk cId="2967945684" sldId="277"/>
        </pc:sldMkLst>
        <pc:spChg chg="mod">
          <ac:chgData name="Brian Jackett" userId="e2c557f4-fffa-4012-a1e1-e15087bfdbac" providerId="ADAL" clId="{C865F3B5-C869-4A6B-9BFC-08839DD5BFFD}" dt="2022-05-30T22:04:33.989" v="388" actId="20577"/>
          <ac:spMkLst>
            <pc:docMk/>
            <pc:sldMk cId="2967945684" sldId="277"/>
            <ac:spMk id="4" creationId="{A04E16D6-6682-4068-BF11-BA8E4E8E1BBC}"/>
          </ac:spMkLst>
        </pc:spChg>
      </pc:sldChg>
      <pc:sldChg chg="modSp mod">
        <pc:chgData name="Brian Jackett" userId="e2c557f4-fffa-4012-a1e1-e15087bfdbac" providerId="ADAL" clId="{C865F3B5-C869-4A6B-9BFC-08839DD5BFFD}" dt="2022-05-23T19:41:52.852" v="17" actId="20577"/>
        <pc:sldMkLst>
          <pc:docMk/>
          <pc:sldMk cId="287163252" sldId="1567"/>
        </pc:sldMkLst>
        <pc:spChg chg="mod">
          <ac:chgData name="Brian Jackett" userId="e2c557f4-fffa-4012-a1e1-e15087bfdbac" providerId="ADAL" clId="{C865F3B5-C869-4A6B-9BFC-08839DD5BFFD}" dt="2022-05-23T19:41:52.852" v="17" actId="20577"/>
          <ac:spMkLst>
            <pc:docMk/>
            <pc:sldMk cId="287163252" sldId="1567"/>
            <ac:spMk id="5" creationId="{9B6ECC88-D921-48D6-BA85-F52F354F9C35}"/>
          </ac:spMkLst>
        </pc:spChg>
        <pc:spChg chg="mod">
          <ac:chgData name="Brian Jackett" userId="e2c557f4-fffa-4012-a1e1-e15087bfdbac" providerId="ADAL" clId="{C865F3B5-C869-4A6B-9BFC-08839DD5BFFD}" dt="2022-05-23T19:41:47.019" v="1" actId="20577"/>
          <ac:spMkLst>
            <pc:docMk/>
            <pc:sldMk cId="287163252" sldId="1567"/>
            <ac:spMk id="8" creationId="{00000000-0000-0000-0000-000000000000}"/>
          </ac:spMkLst>
        </pc:spChg>
      </pc:sldChg>
      <pc:sldChg chg="addSp delSp modSp mod">
        <pc:chgData name="Brian Jackett" userId="e2c557f4-fffa-4012-a1e1-e15087bfdbac" providerId="ADAL" clId="{C865F3B5-C869-4A6B-9BFC-08839DD5BFFD}" dt="2022-05-30T21:56:45.315" v="301" actId="478"/>
        <pc:sldMkLst>
          <pc:docMk/>
          <pc:sldMk cId="10702720" sldId="2079"/>
        </pc:sldMkLst>
        <pc:spChg chg="mod">
          <ac:chgData name="Brian Jackett" userId="e2c557f4-fffa-4012-a1e1-e15087bfdbac" providerId="ADAL" clId="{C865F3B5-C869-4A6B-9BFC-08839DD5BFFD}" dt="2022-05-23T19:51:27.096" v="198" actId="20577"/>
          <ac:spMkLst>
            <pc:docMk/>
            <pc:sldMk cId="10702720" sldId="2079"/>
            <ac:spMk id="8" creationId="{00000000-0000-0000-0000-000000000000}"/>
          </ac:spMkLst>
        </pc:spChg>
        <pc:spChg chg="add del mod">
          <ac:chgData name="Brian Jackett" userId="e2c557f4-fffa-4012-a1e1-e15087bfdbac" providerId="ADAL" clId="{C865F3B5-C869-4A6B-9BFC-08839DD5BFFD}" dt="2022-05-30T21:56:45.315" v="301" actId="478"/>
          <ac:spMkLst>
            <pc:docMk/>
            <pc:sldMk cId="10702720" sldId="2079"/>
            <ac:spMk id="9" creationId="{E0331C91-D1E6-5EE4-F76D-BA90A3DFE77D}"/>
          </ac:spMkLst>
        </pc:spChg>
        <pc:picChg chg="del">
          <ac:chgData name="Brian Jackett" userId="e2c557f4-fffa-4012-a1e1-e15087bfdbac" providerId="ADAL" clId="{C865F3B5-C869-4A6B-9BFC-08839DD5BFFD}" dt="2022-05-23T19:42:06.529" v="20" actId="478"/>
          <ac:picMkLst>
            <pc:docMk/>
            <pc:sldMk cId="10702720" sldId="2079"/>
            <ac:picMk id="2" creationId="{0E99B0C9-8554-DFA4-79BD-23F75A31EE18}"/>
          </ac:picMkLst>
        </pc:picChg>
        <pc:picChg chg="del">
          <ac:chgData name="Brian Jackett" userId="e2c557f4-fffa-4012-a1e1-e15087bfdbac" providerId="ADAL" clId="{C865F3B5-C869-4A6B-9BFC-08839DD5BFFD}" dt="2022-05-23T19:42:06.136" v="19" actId="478"/>
          <ac:picMkLst>
            <pc:docMk/>
            <pc:sldMk cId="10702720" sldId="2079"/>
            <ac:picMk id="4" creationId="{BBA16C88-8BCE-EACC-2FB3-4079170775A8}"/>
          </ac:picMkLst>
        </pc:picChg>
        <pc:picChg chg="add mod">
          <ac:chgData name="Brian Jackett" userId="e2c557f4-fffa-4012-a1e1-e15087bfdbac" providerId="ADAL" clId="{C865F3B5-C869-4A6B-9BFC-08839DD5BFFD}" dt="2022-05-30T21:55:06.192" v="242" actId="1076"/>
          <ac:picMkLst>
            <pc:docMk/>
            <pc:sldMk cId="10702720" sldId="2079"/>
            <ac:picMk id="4" creationId="{EECE4CDC-0D6F-EB83-6C91-12857E85DB26}"/>
          </ac:picMkLst>
        </pc:picChg>
        <pc:picChg chg="add mod">
          <ac:chgData name="Brian Jackett" userId="e2c557f4-fffa-4012-a1e1-e15087bfdbac" providerId="ADAL" clId="{C865F3B5-C869-4A6B-9BFC-08839DD5BFFD}" dt="2022-05-30T21:56:32.079" v="299" actId="1076"/>
          <ac:picMkLst>
            <pc:docMk/>
            <pc:sldMk cId="10702720" sldId="2079"/>
            <ac:picMk id="10" creationId="{C6F1F73E-A912-2211-74EC-C8BF6A137937}"/>
          </ac:picMkLst>
        </pc:picChg>
        <pc:picChg chg="add mod">
          <ac:chgData name="Brian Jackett" userId="e2c557f4-fffa-4012-a1e1-e15087bfdbac" providerId="ADAL" clId="{C865F3B5-C869-4A6B-9BFC-08839DD5BFFD}" dt="2022-05-30T21:56:40.100" v="300" actId="1076"/>
          <ac:picMkLst>
            <pc:docMk/>
            <pc:sldMk cId="10702720" sldId="2079"/>
            <ac:picMk id="12" creationId="{675A5F2F-8CC0-046F-22BB-DD0847944752}"/>
          </ac:picMkLst>
        </pc:picChg>
      </pc:sldChg>
      <pc:sldChg chg="del">
        <pc:chgData name="Brian Jackett" userId="e2c557f4-fffa-4012-a1e1-e15087bfdbac" providerId="ADAL" clId="{C865F3B5-C869-4A6B-9BFC-08839DD5BFFD}" dt="2022-05-23T19:42:18.300" v="22" actId="47"/>
        <pc:sldMkLst>
          <pc:docMk/>
          <pc:sldMk cId="979604221" sldId="11618"/>
        </pc:sldMkLst>
      </pc:sldChg>
      <pc:sldChg chg="addSp delSp modSp mod">
        <pc:chgData name="Brian Jackett" userId="e2c557f4-fffa-4012-a1e1-e15087bfdbac" providerId="ADAL" clId="{C865F3B5-C869-4A6B-9BFC-08839DD5BFFD}" dt="2022-05-30T21:57:14.696" v="316" actId="1076"/>
        <pc:sldMkLst>
          <pc:docMk/>
          <pc:sldMk cId="778883926" sldId="2076136264"/>
        </pc:sldMkLst>
        <pc:spChg chg="add del mod">
          <ac:chgData name="Brian Jackett" userId="e2c557f4-fffa-4012-a1e1-e15087bfdbac" providerId="ADAL" clId="{C865F3B5-C869-4A6B-9BFC-08839DD5BFFD}" dt="2022-05-30T21:56:49.146" v="302" actId="478"/>
          <ac:spMkLst>
            <pc:docMk/>
            <pc:sldMk cId="778883926" sldId="2076136264"/>
            <ac:spMk id="7" creationId="{011911D1-0AF4-9CDA-0612-B118CABAF328}"/>
          </ac:spMkLst>
        </pc:spChg>
        <pc:spChg chg="mod">
          <ac:chgData name="Brian Jackett" userId="e2c557f4-fffa-4012-a1e1-e15087bfdbac" providerId="ADAL" clId="{C865F3B5-C869-4A6B-9BFC-08839DD5BFFD}" dt="2022-05-23T19:52:18.242" v="208" actId="113"/>
          <ac:spMkLst>
            <pc:docMk/>
            <pc:sldMk cId="778883926" sldId="2076136264"/>
            <ac:spMk id="14" creationId="{953584C8-8734-42EA-AD16-6AA2B405D249}"/>
          </ac:spMkLst>
        </pc:spChg>
        <pc:picChg chg="del">
          <ac:chgData name="Brian Jackett" userId="e2c557f4-fffa-4012-a1e1-e15087bfdbac" providerId="ADAL" clId="{C865F3B5-C869-4A6B-9BFC-08839DD5BFFD}" dt="2022-05-23T19:52:44.019" v="211" actId="478"/>
          <ac:picMkLst>
            <pc:docMk/>
            <pc:sldMk cId="778883926" sldId="2076136264"/>
            <ac:picMk id="3" creationId="{001B0547-4E02-D27F-E3C5-88BE7D5A5E98}"/>
          </ac:picMkLst>
        </pc:picChg>
        <pc:picChg chg="add mod">
          <ac:chgData name="Brian Jackett" userId="e2c557f4-fffa-4012-a1e1-e15087bfdbac" providerId="ADAL" clId="{C865F3B5-C869-4A6B-9BFC-08839DD5BFFD}" dt="2022-05-30T21:57:14.696" v="316" actId="1076"/>
          <ac:picMkLst>
            <pc:docMk/>
            <pc:sldMk cId="778883926" sldId="2076136264"/>
            <ac:picMk id="3" creationId="{A8970F7F-FC2D-6C6A-5523-8FF9674EB99D}"/>
          </ac:picMkLst>
        </pc:picChg>
        <pc:picChg chg="add mod">
          <ac:chgData name="Brian Jackett" userId="e2c557f4-fffa-4012-a1e1-e15087bfdbac" providerId="ADAL" clId="{C865F3B5-C869-4A6B-9BFC-08839DD5BFFD}" dt="2022-05-30T21:57:12.700" v="315" actId="1076"/>
          <ac:picMkLst>
            <pc:docMk/>
            <pc:sldMk cId="778883926" sldId="2076136264"/>
            <ac:picMk id="5" creationId="{5D52A98A-80FF-A7ED-FC2D-BFDCC65A4F82}"/>
          </ac:picMkLst>
        </pc:picChg>
        <pc:picChg chg="del">
          <ac:chgData name="Brian Jackett" userId="e2c557f4-fffa-4012-a1e1-e15087bfdbac" providerId="ADAL" clId="{C865F3B5-C869-4A6B-9BFC-08839DD5BFFD}" dt="2022-05-23T19:52:42.911" v="209" actId="478"/>
          <ac:picMkLst>
            <pc:docMk/>
            <pc:sldMk cId="778883926" sldId="2076136264"/>
            <ac:picMk id="5" creationId="{BE681916-7C2B-B34E-4D17-98F77D0861E6}"/>
          </ac:picMkLst>
        </pc:picChg>
        <pc:picChg chg="add mod">
          <ac:chgData name="Brian Jackett" userId="e2c557f4-fffa-4012-a1e1-e15087bfdbac" providerId="ADAL" clId="{C865F3B5-C869-4A6B-9BFC-08839DD5BFFD}" dt="2022-05-30T21:57:07.869" v="313" actId="1076"/>
          <ac:picMkLst>
            <pc:docMk/>
            <pc:sldMk cId="778883926" sldId="2076136264"/>
            <ac:picMk id="9" creationId="{63025775-2D5B-AC71-513D-B952CC1C9279}"/>
          </ac:picMkLst>
        </pc:picChg>
        <pc:picChg chg="del">
          <ac:chgData name="Brian Jackett" userId="e2c557f4-fffa-4012-a1e1-e15087bfdbac" providerId="ADAL" clId="{C865F3B5-C869-4A6B-9BFC-08839DD5BFFD}" dt="2022-05-23T19:52:43.496" v="210" actId="478"/>
          <ac:picMkLst>
            <pc:docMk/>
            <pc:sldMk cId="778883926" sldId="2076136264"/>
            <ac:picMk id="10" creationId="{17509671-9A78-0791-2022-B25873EE64D7}"/>
          </ac:picMkLst>
        </pc:picChg>
      </pc:sldChg>
      <pc:sldChg chg="addSp mod">
        <pc:chgData name="Brian Jackett" userId="e2c557f4-fffa-4012-a1e1-e15087bfdbac" providerId="ADAL" clId="{C865F3B5-C869-4A6B-9BFC-08839DD5BFFD}" dt="2022-05-23T19:42:13.968" v="21" actId="22"/>
        <pc:sldMkLst>
          <pc:docMk/>
          <pc:sldMk cId="1812315545" sldId="2134805597"/>
        </pc:sldMkLst>
        <pc:spChg chg="add">
          <ac:chgData name="Brian Jackett" userId="e2c557f4-fffa-4012-a1e1-e15087bfdbac" providerId="ADAL" clId="{C865F3B5-C869-4A6B-9BFC-08839DD5BFFD}" dt="2022-05-23T19:42:13.968" v="21" actId="22"/>
          <ac:spMkLst>
            <pc:docMk/>
            <pc:sldMk cId="1812315545" sldId="2134805597"/>
            <ac:spMk id="4" creationId="{D5126A69-3167-5B96-18C3-4815CD6EF09D}"/>
          </ac:spMkLst>
        </pc:spChg>
      </pc:sldChg>
      <pc:sldChg chg="modSp mod">
        <pc:chgData name="Brian Jackett" userId="e2c557f4-fffa-4012-a1e1-e15087bfdbac" providerId="ADAL" clId="{C865F3B5-C869-4A6B-9BFC-08839DD5BFFD}" dt="2022-05-23T19:53:08.372" v="215" actId="20577"/>
        <pc:sldMkLst>
          <pc:docMk/>
          <pc:sldMk cId="460153747" sldId="2134805598"/>
        </pc:sldMkLst>
        <pc:spChg chg="mod">
          <ac:chgData name="Brian Jackett" userId="e2c557f4-fffa-4012-a1e1-e15087bfdbac" providerId="ADAL" clId="{C865F3B5-C869-4A6B-9BFC-08839DD5BFFD}" dt="2022-05-23T19:53:08.372" v="215" actId="20577"/>
          <ac:spMkLst>
            <pc:docMk/>
            <pc:sldMk cId="460153747" sldId="2134805598"/>
            <ac:spMk id="2" creationId="{D93BDAB2-0D8E-40FD-BE74-409F9AFD71E2}"/>
          </ac:spMkLst>
        </pc:spChg>
      </pc:sldChg>
      <pc:sldChg chg="addSp delSp modSp mod modAnim modNotesTx">
        <pc:chgData name="Brian Jackett" userId="e2c557f4-fffa-4012-a1e1-e15087bfdbac" providerId="ADAL" clId="{C865F3B5-C869-4A6B-9BFC-08839DD5BFFD}" dt="2022-05-31T13:43:15.183" v="1888" actId="20577"/>
        <pc:sldMkLst>
          <pc:docMk/>
          <pc:sldMk cId="4046856784" sldId="2134805599"/>
        </pc:sldMkLst>
        <pc:spChg chg="del">
          <ac:chgData name="Brian Jackett" userId="e2c557f4-fffa-4012-a1e1-e15087bfdbac" providerId="ADAL" clId="{C865F3B5-C869-4A6B-9BFC-08839DD5BFFD}" dt="2022-05-30T21:59:18.623" v="320" actId="478"/>
          <ac:spMkLst>
            <pc:docMk/>
            <pc:sldMk cId="4046856784" sldId="2134805599"/>
            <ac:spMk id="2" creationId="{99B2BE34-E543-2E95-99BA-916735DB4DCD}"/>
          </ac:spMkLst>
        </pc:spChg>
        <pc:picChg chg="del">
          <ac:chgData name="Brian Jackett" userId="e2c557f4-fffa-4012-a1e1-e15087bfdbac" providerId="ADAL" clId="{C865F3B5-C869-4A6B-9BFC-08839DD5BFFD}" dt="2022-05-23T19:52:58.553" v="212" actId="478"/>
          <ac:picMkLst>
            <pc:docMk/>
            <pc:sldMk cId="4046856784" sldId="2134805599"/>
            <ac:picMk id="4" creationId="{2059A8E3-FFBA-E8BE-B76A-61590B7FFD3B}"/>
          </ac:picMkLst>
        </pc:picChg>
        <pc:picChg chg="add mod">
          <ac:chgData name="Brian Jackett" userId="e2c557f4-fffa-4012-a1e1-e15087bfdbac" providerId="ADAL" clId="{C865F3B5-C869-4A6B-9BFC-08839DD5BFFD}" dt="2022-05-30T21:59:41.747" v="327" actId="14100"/>
          <ac:picMkLst>
            <pc:docMk/>
            <pc:sldMk cId="4046856784" sldId="2134805599"/>
            <ac:picMk id="4" creationId="{6FD6B9FE-9602-C3AB-7161-0DA0BCE84E98}"/>
          </ac:picMkLst>
        </pc:picChg>
        <pc:picChg chg="add mod">
          <ac:chgData name="Brian Jackett" userId="e2c557f4-fffa-4012-a1e1-e15087bfdbac" providerId="ADAL" clId="{C865F3B5-C869-4A6B-9BFC-08839DD5BFFD}" dt="2022-05-30T21:59:45.622" v="341" actId="1037"/>
          <ac:picMkLst>
            <pc:docMk/>
            <pc:sldMk cId="4046856784" sldId="2134805599"/>
            <ac:picMk id="6" creationId="{37064E2E-6888-4D1F-B731-7843CAF8ADA0}"/>
          </ac:picMkLst>
        </pc:picChg>
        <pc:picChg chg="del">
          <ac:chgData name="Brian Jackett" userId="e2c557f4-fffa-4012-a1e1-e15087bfdbac" providerId="ADAL" clId="{C865F3B5-C869-4A6B-9BFC-08839DD5BFFD}" dt="2022-05-23T19:52:59.154" v="213" actId="478"/>
          <ac:picMkLst>
            <pc:docMk/>
            <pc:sldMk cId="4046856784" sldId="2134805599"/>
            <ac:picMk id="9" creationId="{BD6456D2-34BA-7498-9066-0F30DFA631CB}"/>
          </ac:picMkLst>
        </pc:picChg>
      </pc:sldChg>
      <pc:sldChg chg="del">
        <pc:chgData name="Brian Jackett" userId="e2c557f4-fffa-4012-a1e1-e15087bfdbac" providerId="ADAL" clId="{C865F3B5-C869-4A6B-9BFC-08839DD5BFFD}" dt="2022-05-23T19:42:39.821" v="26" actId="47"/>
        <pc:sldMkLst>
          <pc:docMk/>
          <pc:sldMk cId="456320588" sldId="2145707281"/>
        </pc:sldMkLst>
      </pc:sldChg>
      <pc:sldChg chg="addSp delSp modSp add mod addAnim delAnim modAnim modNotesTx">
        <pc:chgData name="Brian Jackett" userId="e2c557f4-fffa-4012-a1e1-e15087bfdbac" providerId="ADAL" clId="{C865F3B5-C869-4A6B-9BFC-08839DD5BFFD}" dt="2022-05-31T13:58:53.292" v="2542" actId="20577"/>
        <pc:sldMkLst>
          <pc:docMk/>
          <pc:sldMk cId="1985673936" sldId="2145707281"/>
        </pc:sldMkLst>
        <pc:picChg chg="add mod">
          <ac:chgData name="Brian Jackett" userId="e2c557f4-fffa-4012-a1e1-e15087bfdbac" providerId="ADAL" clId="{C865F3B5-C869-4A6B-9BFC-08839DD5BFFD}" dt="2022-05-31T13:42:27.496" v="1878" actId="1076"/>
          <ac:picMkLst>
            <pc:docMk/>
            <pc:sldMk cId="1985673936" sldId="2145707281"/>
            <ac:picMk id="3" creationId="{A4335D25-6866-516C-545F-BB70DB804A97}"/>
          </ac:picMkLst>
        </pc:picChg>
        <pc:picChg chg="del">
          <ac:chgData name="Brian Jackett" userId="e2c557f4-fffa-4012-a1e1-e15087bfdbac" providerId="ADAL" clId="{C865F3B5-C869-4A6B-9BFC-08839DD5BFFD}" dt="2022-05-30T22:00:18.674" v="343" actId="478"/>
          <ac:picMkLst>
            <pc:docMk/>
            <pc:sldMk cId="1985673936" sldId="2145707281"/>
            <ac:picMk id="4" creationId="{6FD6B9FE-9602-C3AB-7161-0DA0BCE84E98}"/>
          </ac:picMkLst>
        </pc:picChg>
        <pc:picChg chg="add mod">
          <ac:chgData name="Brian Jackett" userId="e2c557f4-fffa-4012-a1e1-e15087bfdbac" providerId="ADAL" clId="{C865F3B5-C869-4A6B-9BFC-08839DD5BFFD}" dt="2022-05-31T13:42:18.574" v="1876" actId="1076"/>
          <ac:picMkLst>
            <pc:docMk/>
            <pc:sldMk cId="1985673936" sldId="2145707281"/>
            <ac:picMk id="4" creationId="{EEF7CA7B-F07A-41C0-3D17-FBEEDA20AAC0}"/>
          </ac:picMkLst>
        </pc:picChg>
        <pc:picChg chg="del">
          <ac:chgData name="Brian Jackett" userId="e2c557f4-fffa-4012-a1e1-e15087bfdbac" providerId="ADAL" clId="{C865F3B5-C869-4A6B-9BFC-08839DD5BFFD}" dt="2022-05-30T22:00:20.205" v="344" actId="478"/>
          <ac:picMkLst>
            <pc:docMk/>
            <pc:sldMk cId="1985673936" sldId="2145707281"/>
            <ac:picMk id="6" creationId="{37064E2E-6888-4D1F-B731-7843CAF8ADA0}"/>
          </ac:picMkLst>
        </pc:picChg>
        <pc:picChg chg="add mod modCrop">
          <ac:chgData name="Brian Jackett" userId="e2c557f4-fffa-4012-a1e1-e15087bfdbac" providerId="ADAL" clId="{C865F3B5-C869-4A6B-9BFC-08839DD5BFFD}" dt="2022-05-30T22:03:13.010" v="373" actId="1076"/>
          <ac:picMkLst>
            <pc:docMk/>
            <pc:sldMk cId="1985673936" sldId="2145707281"/>
            <ac:picMk id="7" creationId="{3491970F-F80F-11AA-5BBA-2211646BE767}"/>
          </ac:picMkLst>
        </pc:picChg>
        <pc:picChg chg="add del mod">
          <ac:chgData name="Brian Jackett" userId="e2c557f4-fffa-4012-a1e1-e15087bfdbac" providerId="ADAL" clId="{C865F3B5-C869-4A6B-9BFC-08839DD5BFFD}" dt="2022-05-31T13:41:58.327" v="1869"/>
          <ac:picMkLst>
            <pc:docMk/>
            <pc:sldMk cId="1985673936" sldId="2145707281"/>
            <ac:picMk id="9" creationId="{3A1094C4-56CE-7161-59EE-9560162779EE}"/>
          </ac:picMkLst>
        </pc:picChg>
        <pc:picChg chg="add del mod">
          <ac:chgData name="Brian Jackett" userId="e2c557f4-fffa-4012-a1e1-e15087bfdbac" providerId="ADAL" clId="{C865F3B5-C869-4A6B-9BFC-08839DD5BFFD}" dt="2022-05-30T22:01:49.108" v="355" actId="478"/>
          <ac:picMkLst>
            <pc:docMk/>
            <pc:sldMk cId="1985673936" sldId="2145707281"/>
            <ac:picMk id="9" creationId="{6FAEB91F-B205-A517-2D6D-FDEFA9395166}"/>
          </ac:picMkLst>
        </pc:picChg>
        <pc:picChg chg="add mod modCrop">
          <ac:chgData name="Brian Jackett" userId="e2c557f4-fffa-4012-a1e1-e15087bfdbac" providerId="ADAL" clId="{C865F3B5-C869-4A6B-9BFC-08839DD5BFFD}" dt="2022-05-30T22:03:16.782" v="374" actId="1076"/>
          <ac:picMkLst>
            <pc:docMk/>
            <pc:sldMk cId="1985673936" sldId="2145707281"/>
            <ac:picMk id="11" creationId="{729D2BE0-8615-EF1F-24C6-F44F43EF3763}"/>
          </ac:picMkLst>
        </pc:picChg>
        <pc:picChg chg="add mod">
          <ac:chgData name="Brian Jackett" userId="e2c557f4-fffa-4012-a1e1-e15087bfdbac" providerId="ADAL" clId="{C865F3B5-C869-4A6B-9BFC-08839DD5BFFD}" dt="2022-05-31T13:42:31.861" v="1879" actId="1076"/>
          <ac:picMkLst>
            <pc:docMk/>
            <pc:sldMk cId="1985673936" sldId="2145707281"/>
            <ac:picMk id="15" creationId="{09DE624C-56F4-5458-2998-3638A75F65DA}"/>
          </ac:picMkLst>
        </pc:picChg>
      </pc:sldChg>
      <pc:sldChg chg="modSp add mod ord">
        <pc:chgData name="Brian Jackett" userId="e2c557f4-fffa-4012-a1e1-e15087bfdbac" providerId="ADAL" clId="{C865F3B5-C869-4A6B-9BFC-08839DD5BFFD}" dt="2022-05-30T22:09:59.151" v="593" actId="20577"/>
        <pc:sldMkLst>
          <pc:docMk/>
          <pc:sldMk cId="898779474" sldId="2145707282"/>
        </pc:sldMkLst>
        <pc:spChg chg="mod">
          <ac:chgData name="Brian Jackett" userId="e2c557f4-fffa-4012-a1e1-e15087bfdbac" providerId="ADAL" clId="{C865F3B5-C869-4A6B-9BFC-08839DD5BFFD}" dt="2022-05-30T22:05:04.720" v="411" actId="20577"/>
          <ac:spMkLst>
            <pc:docMk/>
            <pc:sldMk cId="898779474" sldId="2145707282"/>
            <ac:spMk id="6" creationId="{D8732A70-E431-40CE-AE82-955A41715423}"/>
          </ac:spMkLst>
        </pc:spChg>
        <pc:spChg chg="mod">
          <ac:chgData name="Brian Jackett" userId="e2c557f4-fffa-4012-a1e1-e15087bfdbac" providerId="ADAL" clId="{C865F3B5-C869-4A6B-9BFC-08839DD5BFFD}" dt="2022-05-30T22:09:59.151" v="593" actId="20577"/>
          <ac:spMkLst>
            <pc:docMk/>
            <pc:sldMk cId="898779474" sldId="2145707282"/>
            <ac:spMk id="7" creationId="{6F939F32-4E37-4CA3-B710-00610E5E59D3}"/>
          </ac:spMkLst>
        </pc:spChg>
      </pc:sldChg>
      <pc:sldChg chg="del">
        <pc:chgData name="Brian Jackett" userId="e2c557f4-fffa-4012-a1e1-e15087bfdbac" providerId="ADAL" clId="{C865F3B5-C869-4A6B-9BFC-08839DD5BFFD}" dt="2022-05-23T19:42:26.937" v="23" actId="47"/>
        <pc:sldMkLst>
          <pc:docMk/>
          <pc:sldMk cId="2654185869" sldId="2145707282"/>
        </pc:sldMkLst>
      </pc:sldChg>
      <pc:sldChg chg="modSp mod">
        <pc:chgData name="Brian Jackett" userId="e2c557f4-fffa-4012-a1e1-e15087bfdbac" providerId="ADAL" clId="{C865F3B5-C869-4A6B-9BFC-08839DD5BFFD}" dt="2022-05-31T12:46:59.900" v="601" actId="20577"/>
        <pc:sldMkLst>
          <pc:docMk/>
          <pc:sldMk cId="3800984617" sldId="2145707286"/>
        </pc:sldMkLst>
        <pc:spChg chg="mod">
          <ac:chgData name="Brian Jackett" userId="e2c557f4-fffa-4012-a1e1-e15087bfdbac" providerId="ADAL" clId="{C865F3B5-C869-4A6B-9BFC-08839DD5BFFD}" dt="2022-05-31T12:46:59.900" v="601" actId="20577"/>
          <ac:spMkLst>
            <pc:docMk/>
            <pc:sldMk cId="3800984617" sldId="2145707286"/>
            <ac:spMk id="4" creationId="{95293D96-AF7D-3690-7A15-D8E3FA0D21C7}"/>
          </ac:spMkLst>
        </pc:spChg>
      </pc:sldChg>
      <pc:sldMasterChg chg="delSldLayout">
        <pc:chgData name="Brian Jackett" userId="e2c557f4-fffa-4012-a1e1-e15087bfdbac" providerId="ADAL" clId="{C865F3B5-C869-4A6B-9BFC-08839DD5BFFD}" dt="2022-05-23T19:42:26.937" v="23" actId="47"/>
        <pc:sldMasterMkLst>
          <pc:docMk/>
          <pc:sldMasterMk cId="3588427678" sldId="2147484229"/>
        </pc:sldMasterMkLst>
        <pc:sldLayoutChg chg="del">
          <pc:chgData name="Brian Jackett" userId="e2c557f4-fffa-4012-a1e1-e15087bfdbac" providerId="ADAL" clId="{C865F3B5-C869-4A6B-9BFC-08839DD5BFFD}" dt="2022-05-23T19:42:26.937" v="23" actId="47"/>
          <pc:sldLayoutMkLst>
            <pc:docMk/>
            <pc:sldMasterMk cId="3588427678" sldId="2147484229"/>
            <pc:sldLayoutMk cId="1389490201" sldId="2147484652"/>
          </pc:sldLayoutMkLst>
        </pc:sldLayoutChg>
      </pc:sldMasterChg>
    </pc:docChg>
  </pc:docChgLst>
  <pc:docChgLst>
    <pc:chgData name="Hugo Bernier" userId="846ef6cd-3f11-462c-a4be-44fff9f1a751" providerId="ADAL" clId="{3DF4BFC4-83D0-44BC-8F31-69AD13DC22A6}"/>
    <pc:docChg chg="undo redo custSel addSld delSld modSld modSection">
      <pc:chgData name="Hugo Bernier" userId="846ef6cd-3f11-462c-a4be-44fff9f1a751" providerId="ADAL" clId="{3DF4BFC4-83D0-44BC-8F31-69AD13DC22A6}" dt="2021-07-01T06:04:03.881" v="610" actId="6549"/>
      <pc:docMkLst>
        <pc:docMk/>
      </pc:docMkLst>
      <pc:sldChg chg="modSp">
        <pc:chgData name="Hugo Bernier" userId="846ef6cd-3f11-462c-a4be-44fff9f1a751" providerId="ADAL" clId="{3DF4BFC4-83D0-44BC-8F31-69AD13DC22A6}" dt="2021-07-01T05:33:30.317" v="158" actId="1076"/>
        <pc:sldMkLst>
          <pc:docMk/>
          <pc:sldMk cId="778883926" sldId="2076136264"/>
        </pc:sldMkLst>
        <pc:picChg chg="mod">
          <ac:chgData name="Hugo Bernier" userId="846ef6cd-3f11-462c-a4be-44fff9f1a751" providerId="ADAL" clId="{3DF4BFC4-83D0-44BC-8F31-69AD13DC22A6}" dt="2021-07-01T05:33:25.924" v="157" actId="1076"/>
          <ac:picMkLst>
            <pc:docMk/>
            <pc:sldMk cId="778883926" sldId="2076136264"/>
            <ac:picMk id="3" creationId="{562B325D-988F-440B-AE7D-BAA8FAD5ACAF}"/>
          </ac:picMkLst>
        </pc:picChg>
        <pc:picChg chg="mod">
          <ac:chgData name="Hugo Bernier" userId="846ef6cd-3f11-462c-a4be-44fff9f1a751" providerId="ADAL" clId="{3DF4BFC4-83D0-44BC-8F31-69AD13DC22A6}" dt="2021-07-01T05:33:30.317" v="158" actId="1076"/>
          <ac:picMkLst>
            <pc:docMk/>
            <pc:sldMk cId="778883926" sldId="2076136264"/>
            <ac:picMk id="6" creationId="{AD83F32D-EC0C-407A-9085-8F6659722301}"/>
          </ac:picMkLst>
        </pc:picChg>
        <pc:picChg chg="mod">
          <ac:chgData name="Hugo Bernier" userId="846ef6cd-3f11-462c-a4be-44fff9f1a751" providerId="ADAL" clId="{3DF4BFC4-83D0-44BC-8F31-69AD13DC22A6}" dt="2021-07-01T05:33:16.620" v="156" actId="1035"/>
          <ac:picMkLst>
            <pc:docMk/>
            <pc:sldMk cId="778883926" sldId="2076136264"/>
            <ac:picMk id="10" creationId="{8136EA15-A44B-4167-B492-811A1F1E6063}"/>
          </ac:picMkLst>
        </pc:picChg>
      </pc:sldChg>
      <pc:sldChg chg="addSp">
        <pc:chgData name="Hugo Bernier" userId="846ef6cd-3f11-462c-a4be-44fff9f1a751" providerId="ADAL" clId="{3DF4BFC4-83D0-44BC-8F31-69AD13DC22A6}" dt="2021-07-01T05:41:18.718" v="273"/>
        <pc:sldMkLst>
          <pc:docMk/>
          <pc:sldMk cId="341521832" sldId="2076137579"/>
        </pc:sldMkLst>
        <pc:picChg chg="add">
          <ac:chgData name="Hugo Bernier" userId="846ef6cd-3f11-462c-a4be-44fff9f1a751" providerId="ADAL" clId="{3DF4BFC4-83D0-44BC-8F31-69AD13DC22A6}" dt="2021-07-01T05:41:18.718" v="273"/>
          <ac:picMkLst>
            <pc:docMk/>
            <pc:sldMk cId="341521832" sldId="2076137579"/>
            <ac:picMk id="3074" creationId="{0A5F34A5-A2C9-45E1-B7D2-824B1611DC17}"/>
          </ac:picMkLst>
        </pc:picChg>
      </pc:sldChg>
      <pc:sldChg chg="addSp">
        <pc:chgData name="Hugo Bernier" userId="846ef6cd-3f11-462c-a4be-44fff9f1a751" providerId="ADAL" clId="{3DF4BFC4-83D0-44BC-8F31-69AD13DC22A6}" dt="2021-07-01T05:46:05.915" v="331"/>
        <pc:sldMkLst>
          <pc:docMk/>
          <pc:sldMk cId="1330969602" sldId="2076137579"/>
        </pc:sldMkLst>
        <pc:picChg chg="add">
          <ac:chgData name="Hugo Bernier" userId="846ef6cd-3f11-462c-a4be-44fff9f1a751" providerId="ADAL" clId="{3DF4BFC4-83D0-44BC-8F31-69AD13DC22A6}" dt="2021-07-01T05:46:05.915" v="331"/>
          <ac:picMkLst>
            <pc:docMk/>
            <pc:sldMk cId="1330969602" sldId="2076137579"/>
            <ac:picMk id="4098" creationId="{E704B5F4-F427-4A28-95D9-CFAEC6DB5961}"/>
          </ac:picMkLst>
        </pc:picChg>
      </pc:sldChg>
      <pc:sldChg chg="addSp">
        <pc:chgData name="Hugo Bernier" userId="846ef6cd-3f11-462c-a4be-44fff9f1a751" providerId="ADAL" clId="{3DF4BFC4-83D0-44BC-8F31-69AD13DC22A6}" dt="2021-07-01T05:35:04.838" v="161"/>
        <pc:sldMkLst>
          <pc:docMk/>
          <pc:sldMk cId="2008830416" sldId="2076137579"/>
        </pc:sldMkLst>
        <pc:picChg chg="add">
          <ac:chgData name="Hugo Bernier" userId="846ef6cd-3f11-462c-a4be-44fff9f1a751" providerId="ADAL" clId="{3DF4BFC4-83D0-44BC-8F31-69AD13DC22A6}" dt="2021-07-01T05:35:04.838" v="161"/>
          <ac:picMkLst>
            <pc:docMk/>
            <pc:sldMk cId="2008830416" sldId="2076137579"/>
            <ac:picMk id="1026" creationId="{57E6003E-E5A3-4A03-BE63-74DD13724BEB}"/>
          </ac:picMkLst>
        </pc:picChg>
      </pc:sldChg>
      <pc:sldChg chg="addSp delSp modSp add del mod delAnim modNotesTx">
        <pc:chgData name="Hugo Bernier" userId="846ef6cd-3f11-462c-a4be-44fff9f1a751" providerId="ADAL" clId="{3DF4BFC4-83D0-44BC-8F31-69AD13DC22A6}" dt="2021-07-01T06:04:03.881" v="610" actId="6549"/>
        <pc:sldMkLst>
          <pc:docMk/>
          <pc:sldMk cId="2636939237" sldId="2076137579"/>
        </pc:sldMkLst>
        <pc:spChg chg="mod">
          <ac:chgData name="Hugo Bernier" userId="846ef6cd-3f11-462c-a4be-44fff9f1a751" providerId="ADAL" clId="{3DF4BFC4-83D0-44BC-8F31-69AD13DC22A6}" dt="2021-07-01T05:55:49.317" v="526" actId="20577"/>
          <ac:spMkLst>
            <pc:docMk/>
            <pc:sldMk cId="2636939237" sldId="2076137579"/>
            <ac:spMk id="3" creationId="{CBDC9C38-872E-4048-96FE-C321FEF21EC1}"/>
          </ac:spMkLst>
        </pc:spChg>
        <pc:spChg chg="del">
          <ac:chgData name="Hugo Bernier" userId="846ef6cd-3f11-462c-a4be-44fff9f1a751" providerId="ADAL" clId="{3DF4BFC4-83D0-44BC-8F31-69AD13DC22A6}" dt="2021-07-01T05:30:47.506" v="86" actId="478"/>
          <ac:spMkLst>
            <pc:docMk/>
            <pc:sldMk cId="2636939237" sldId="2076137579"/>
            <ac:spMk id="21" creationId="{7728381E-859B-47F9-B6EF-ED3CF3B37565}"/>
          </ac:spMkLst>
        </pc:spChg>
        <pc:spChg chg="del">
          <ac:chgData name="Hugo Bernier" userId="846ef6cd-3f11-462c-a4be-44fff9f1a751" providerId="ADAL" clId="{3DF4BFC4-83D0-44BC-8F31-69AD13DC22A6}" dt="2021-07-01T05:30:44.534" v="85" actId="478"/>
          <ac:spMkLst>
            <pc:docMk/>
            <pc:sldMk cId="2636939237" sldId="2076137579"/>
            <ac:spMk id="25" creationId="{28ED9F18-A088-4B79-B46A-ECF3BCBE1915}"/>
          </ac:spMkLst>
        </pc:spChg>
        <pc:grpChg chg="del mod">
          <ac:chgData name="Hugo Bernier" userId="846ef6cd-3f11-462c-a4be-44fff9f1a751" providerId="ADAL" clId="{3DF4BFC4-83D0-44BC-8F31-69AD13DC22A6}" dt="2021-07-01T05:35:00.762" v="160" actId="165"/>
          <ac:grpSpMkLst>
            <pc:docMk/>
            <pc:sldMk cId="2636939237" sldId="2076137579"/>
            <ac:grpSpMk id="40" creationId="{5518B9DF-C332-44F3-A3BD-99B4C42F7866}"/>
          </ac:grpSpMkLst>
        </pc:grpChg>
        <pc:picChg chg="del">
          <ac:chgData name="Hugo Bernier" userId="846ef6cd-3f11-462c-a4be-44fff9f1a751" providerId="ADAL" clId="{3DF4BFC4-83D0-44BC-8F31-69AD13DC22A6}" dt="2021-07-01T05:30:50.175" v="87" actId="478"/>
          <ac:picMkLst>
            <pc:docMk/>
            <pc:sldMk cId="2636939237" sldId="2076137579"/>
            <ac:picMk id="19" creationId="{5E00589B-8BC2-42A7-A76E-38289C2F8F25}"/>
          </ac:picMkLst>
        </pc:picChg>
        <pc:picChg chg="add del mod">
          <ac:chgData name="Hugo Bernier" userId="846ef6cd-3f11-462c-a4be-44fff9f1a751" providerId="ADAL" clId="{3DF4BFC4-83D0-44BC-8F31-69AD13DC22A6}" dt="2021-07-01T05:57:10.845" v="544" actId="22"/>
          <ac:picMkLst>
            <pc:docMk/>
            <pc:sldMk cId="2636939237" sldId="2076137579"/>
            <ac:picMk id="19" creationId="{71F94894-149B-49F1-99BC-469EE96F5883}"/>
          </ac:picMkLst>
        </pc:picChg>
        <pc:picChg chg="mod">
          <ac:chgData name="Hugo Bernier" userId="846ef6cd-3f11-462c-a4be-44fff9f1a751" providerId="ADAL" clId="{3DF4BFC4-83D0-44BC-8F31-69AD13DC22A6}" dt="2021-07-01T05:36:37.133" v="203" actId="1037"/>
          <ac:picMkLst>
            <pc:docMk/>
            <pc:sldMk cId="2636939237" sldId="2076137579"/>
            <ac:picMk id="20" creationId="{9B2A0845-6AF2-4F39-91A2-30BF3EA9B2DB}"/>
          </ac:picMkLst>
        </pc:picChg>
        <pc:picChg chg="add del mod">
          <ac:chgData name="Hugo Bernier" userId="846ef6cd-3f11-462c-a4be-44fff9f1a751" providerId="ADAL" clId="{3DF4BFC4-83D0-44BC-8F31-69AD13DC22A6}" dt="2021-07-01T06:01:47.572" v="566" actId="22"/>
          <ac:picMkLst>
            <pc:docMk/>
            <pc:sldMk cId="2636939237" sldId="2076137579"/>
            <ac:picMk id="23" creationId="{0E38F2A9-C318-42D5-9A31-9F1813E6C7BB}"/>
          </ac:picMkLst>
        </pc:picChg>
        <pc:picChg chg="del topLvl">
          <ac:chgData name="Hugo Bernier" userId="846ef6cd-3f11-462c-a4be-44fff9f1a751" providerId="ADAL" clId="{3DF4BFC4-83D0-44BC-8F31-69AD13DC22A6}" dt="2021-07-01T05:35:36.986" v="173" actId="478"/>
          <ac:picMkLst>
            <pc:docMk/>
            <pc:sldMk cId="2636939237" sldId="2076137579"/>
            <ac:picMk id="23" creationId="{697272BD-306D-46BD-93B0-C9685831A0BA}"/>
          </ac:picMkLst>
        </pc:picChg>
        <pc:picChg chg="del mod">
          <ac:chgData name="Hugo Bernier" userId="846ef6cd-3f11-462c-a4be-44fff9f1a751" providerId="ADAL" clId="{3DF4BFC4-83D0-44BC-8F31-69AD13DC22A6}" dt="2021-07-01T05:36:28.181" v="193" actId="478"/>
          <ac:picMkLst>
            <pc:docMk/>
            <pc:sldMk cId="2636939237" sldId="2076137579"/>
            <ac:picMk id="24" creationId="{BABC0567-9FD0-49B9-A3F3-D4086058D523}"/>
          </ac:picMkLst>
        </pc:picChg>
        <pc:picChg chg="add mod">
          <ac:chgData name="Hugo Bernier" userId="846ef6cd-3f11-462c-a4be-44fff9f1a751" providerId="ADAL" clId="{3DF4BFC4-83D0-44BC-8F31-69AD13DC22A6}" dt="2021-07-01T06:02:28.030" v="576" actId="1076"/>
          <ac:picMkLst>
            <pc:docMk/>
            <pc:sldMk cId="2636939237" sldId="2076137579"/>
            <ac:picMk id="25" creationId="{8E8A38EE-2FA1-4CC1-A281-EDD21B268C18}"/>
          </ac:picMkLst>
        </pc:picChg>
        <pc:picChg chg="del mod">
          <ac:chgData name="Hugo Bernier" userId="846ef6cd-3f11-462c-a4be-44fff9f1a751" providerId="ADAL" clId="{3DF4BFC4-83D0-44BC-8F31-69AD13DC22A6}" dt="2021-07-01T05:31:11.756" v="106" actId="478"/>
          <ac:picMkLst>
            <pc:docMk/>
            <pc:sldMk cId="2636939237" sldId="2076137579"/>
            <ac:picMk id="26" creationId="{EDE4CD0D-2903-4CCC-A662-C6027CE51F41}"/>
          </ac:picMkLst>
        </pc:picChg>
        <pc:picChg chg="del topLvl">
          <ac:chgData name="Hugo Bernier" userId="846ef6cd-3f11-462c-a4be-44fff9f1a751" providerId="ADAL" clId="{3DF4BFC4-83D0-44BC-8F31-69AD13DC22A6}" dt="2021-07-01T05:36:06.097" v="181" actId="478"/>
          <ac:picMkLst>
            <pc:docMk/>
            <pc:sldMk cId="2636939237" sldId="2076137579"/>
            <ac:picMk id="30" creationId="{733779F0-1212-48E9-A034-98D2D667800D}"/>
          </ac:picMkLst>
        </pc:picChg>
        <pc:picChg chg="add mod">
          <ac:chgData name="Hugo Bernier" userId="846ef6cd-3f11-462c-a4be-44fff9f1a751" providerId="ADAL" clId="{3DF4BFC4-83D0-44BC-8F31-69AD13DC22A6}" dt="2021-07-01T05:41:53.883" v="302" actId="1035"/>
          <ac:picMkLst>
            <pc:docMk/>
            <pc:sldMk cId="2636939237" sldId="2076137579"/>
            <ac:picMk id="30" creationId="{FE3E4880-8246-4225-8227-50B90546E260}"/>
          </ac:picMkLst>
        </pc:picChg>
        <pc:picChg chg="add mod ord">
          <ac:chgData name="Hugo Bernier" userId="846ef6cd-3f11-462c-a4be-44fff9f1a751" providerId="ADAL" clId="{3DF4BFC4-83D0-44BC-8F31-69AD13DC22A6}" dt="2021-07-01T06:01:42.607" v="564" actId="170"/>
          <ac:picMkLst>
            <pc:docMk/>
            <pc:sldMk cId="2636939237" sldId="2076137579"/>
            <ac:picMk id="32" creationId="{1C8A8DDC-AFDC-463F-9C81-ACFC9D208E3B}"/>
          </ac:picMkLst>
        </pc:picChg>
        <pc:picChg chg="del topLvl">
          <ac:chgData name="Hugo Bernier" userId="846ef6cd-3f11-462c-a4be-44fff9f1a751" providerId="ADAL" clId="{3DF4BFC4-83D0-44BC-8F31-69AD13DC22A6}" dt="2021-07-01T05:36:04.840" v="179" actId="478"/>
          <ac:picMkLst>
            <pc:docMk/>
            <pc:sldMk cId="2636939237" sldId="2076137579"/>
            <ac:picMk id="34" creationId="{8DDB67AB-F554-4665-8E8E-536816670A46}"/>
          </ac:picMkLst>
        </pc:picChg>
        <pc:picChg chg="del">
          <ac:chgData name="Hugo Bernier" userId="846ef6cd-3f11-462c-a4be-44fff9f1a751" providerId="ADAL" clId="{3DF4BFC4-83D0-44BC-8F31-69AD13DC22A6}" dt="2021-07-01T05:31:00.505" v="89" actId="478"/>
          <ac:picMkLst>
            <pc:docMk/>
            <pc:sldMk cId="2636939237" sldId="2076137579"/>
            <ac:picMk id="38" creationId="{66546C13-7F3F-4F89-9E4A-8B34362E463C}"/>
          </ac:picMkLst>
        </pc:picChg>
        <pc:picChg chg="del topLvl">
          <ac:chgData name="Hugo Bernier" userId="846ef6cd-3f11-462c-a4be-44fff9f1a751" providerId="ADAL" clId="{3DF4BFC4-83D0-44BC-8F31-69AD13DC22A6}" dt="2021-07-01T05:36:05.573" v="180" actId="478"/>
          <ac:picMkLst>
            <pc:docMk/>
            <pc:sldMk cId="2636939237" sldId="2076137579"/>
            <ac:picMk id="39" creationId="{20FAEF8F-D6BC-4DC9-B726-B01F76914A29}"/>
          </ac:picMkLst>
        </pc:picChg>
        <pc:picChg chg="del">
          <ac:chgData name="Hugo Bernier" userId="846ef6cd-3f11-462c-a4be-44fff9f1a751" providerId="ADAL" clId="{3DF4BFC4-83D0-44BC-8F31-69AD13DC22A6}" dt="2021-07-01T05:30:59.430" v="88" actId="478"/>
          <ac:picMkLst>
            <pc:docMk/>
            <pc:sldMk cId="2636939237" sldId="2076137579"/>
            <ac:picMk id="41" creationId="{719FB256-1FC5-4805-B11C-A3DDEE5CEB22}"/>
          </ac:picMkLst>
        </pc:picChg>
        <pc:picChg chg="add del mod">
          <ac:chgData name="Hugo Bernier" userId="846ef6cd-3f11-462c-a4be-44fff9f1a751" providerId="ADAL" clId="{3DF4BFC4-83D0-44BC-8F31-69AD13DC22A6}" dt="2021-07-01T06:02:10.289" v="571" actId="21"/>
          <ac:picMkLst>
            <pc:docMk/>
            <pc:sldMk cId="2636939237" sldId="2076137579"/>
            <ac:picMk id="1026" creationId="{57E6003E-E5A3-4A03-BE63-74DD13724BEB}"/>
          </ac:picMkLst>
        </pc:picChg>
        <pc:picChg chg="add del mod">
          <ac:chgData name="Hugo Bernier" userId="846ef6cd-3f11-462c-a4be-44fff9f1a751" providerId="ADAL" clId="{3DF4BFC4-83D0-44BC-8F31-69AD13DC22A6}" dt="2021-07-01T06:02:10.289" v="571" actId="21"/>
          <ac:picMkLst>
            <pc:docMk/>
            <pc:sldMk cId="2636939237" sldId="2076137579"/>
            <ac:picMk id="3074" creationId="{0A5F34A5-A2C9-45E1-B7D2-824B1611DC17}"/>
          </ac:picMkLst>
        </pc:picChg>
        <pc:picChg chg="add del mod">
          <ac:chgData name="Hugo Bernier" userId="846ef6cd-3f11-462c-a4be-44fff9f1a751" providerId="ADAL" clId="{3DF4BFC4-83D0-44BC-8F31-69AD13DC22A6}" dt="2021-07-01T06:02:10.289" v="571" actId="21"/>
          <ac:picMkLst>
            <pc:docMk/>
            <pc:sldMk cId="2636939237" sldId="2076137579"/>
            <ac:picMk id="4098" creationId="{E704B5F4-F427-4A28-95D9-CFAEC6DB5961}"/>
          </ac:picMkLst>
        </pc:picChg>
        <pc:picChg chg="add del mod">
          <ac:chgData name="Hugo Bernier" userId="846ef6cd-3f11-462c-a4be-44fff9f1a751" providerId="ADAL" clId="{3DF4BFC4-83D0-44BC-8F31-69AD13DC22A6}" dt="2021-07-01T06:02:10.289" v="571" actId="21"/>
          <ac:picMkLst>
            <pc:docMk/>
            <pc:sldMk cId="2636939237" sldId="2076137579"/>
            <ac:picMk id="6146" creationId="{5D11F6C9-FEA5-4AD3-9C58-5F6B912E15EA}"/>
          </ac:picMkLst>
        </pc:picChg>
      </pc:sldChg>
      <pc:sldChg chg="addSp modSp">
        <pc:chgData name="Hugo Bernier" userId="846ef6cd-3f11-462c-a4be-44fff9f1a751" providerId="ADAL" clId="{3DF4BFC4-83D0-44BC-8F31-69AD13DC22A6}" dt="2021-07-01T05:56:18.846" v="528"/>
        <pc:sldMkLst>
          <pc:docMk/>
          <pc:sldMk cId="2734657768" sldId="2076137579"/>
        </pc:sldMkLst>
        <pc:spChg chg="add mod">
          <ac:chgData name="Hugo Bernier" userId="846ef6cd-3f11-462c-a4be-44fff9f1a751" providerId="ADAL" clId="{3DF4BFC4-83D0-44BC-8F31-69AD13DC22A6}" dt="2021-07-01T05:56:18.846" v="528"/>
          <ac:spMkLst>
            <pc:docMk/>
            <pc:sldMk cId="2734657768" sldId="2076137579"/>
            <ac:spMk id="4" creationId="{58B31A83-C12C-4F1D-BA70-1D11629AADC6}"/>
          </ac:spMkLst>
        </pc:spChg>
      </pc:sldChg>
      <pc:sldChg chg="addSp modSp">
        <pc:chgData name="Hugo Bernier" userId="846ef6cd-3f11-462c-a4be-44fff9f1a751" providerId="ADAL" clId="{3DF4BFC4-83D0-44BC-8F31-69AD13DC22A6}" dt="2021-07-01T05:41:06.833" v="270"/>
        <pc:sldMkLst>
          <pc:docMk/>
          <pc:sldMk cId="3217192755" sldId="2076137579"/>
        </pc:sldMkLst>
        <pc:spChg chg="add mod">
          <ac:chgData name="Hugo Bernier" userId="846ef6cd-3f11-462c-a4be-44fff9f1a751" providerId="ADAL" clId="{3DF4BFC4-83D0-44BC-8F31-69AD13DC22A6}" dt="2021-07-01T05:41:06.833" v="270"/>
          <ac:spMkLst>
            <pc:docMk/>
            <pc:sldMk cId="3217192755" sldId="2076137579"/>
            <ac:spMk id="4" creationId="{7A2321BF-3178-4CEF-8B19-20E0200538D5}"/>
          </ac:spMkLst>
        </pc:spChg>
      </pc:sldChg>
      <pc:sldChg chg="addSp">
        <pc:chgData name="Hugo Bernier" userId="846ef6cd-3f11-462c-a4be-44fff9f1a751" providerId="ADAL" clId="{3DF4BFC4-83D0-44BC-8F31-69AD13DC22A6}" dt="2021-07-01T05:56:26.526" v="531"/>
        <pc:sldMkLst>
          <pc:docMk/>
          <pc:sldMk cId="3361785490" sldId="2076137579"/>
        </pc:sldMkLst>
        <pc:picChg chg="add">
          <ac:chgData name="Hugo Bernier" userId="846ef6cd-3f11-462c-a4be-44fff9f1a751" providerId="ADAL" clId="{3DF4BFC4-83D0-44BC-8F31-69AD13DC22A6}" dt="2021-07-01T05:56:26.526" v="531"/>
          <ac:picMkLst>
            <pc:docMk/>
            <pc:sldMk cId="3361785490" sldId="2076137579"/>
            <ac:picMk id="6146" creationId="{5D11F6C9-FEA5-4AD3-9C58-5F6B912E15EA}"/>
          </ac:picMkLst>
        </pc:picChg>
      </pc:sldChg>
      <pc:sldChg chg="addSp modSp mod addAnim delAnim modAnim">
        <pc:chgData name="Hugo Bernier" userId="846ef6cd-3f11-462c-a4be-44fff9f1a751" providerId="ADAL" clId="{3DF4BFC4-83D0-44BC-8F31-69AD13DC22A6}" dt="2021-07-01T05:29:33.581" v="84" actId="1035"/>
        <pc:sldMkLst>
          <pc:docMk/>
          <pc:sldMk cId="915949081" sldId="2134805595"/>
        </pc:sldMkLst>
        <pc:spChg chg="add mod">
          <ac:chgData name="Hugo Bernier" userId="846ef6cd-3f11-462c-a4be-44fff9f1a751" providerId="ADAL" clId="{3DF4BFC4-83D0-44BC-8F31-69AD13DC22A6}" dt="2021-07-01T05:29:33.581" v="84" actId="1035"/>
          <ac:spMkLst>
            <pc:docMk/>
            <pc:sldMk cId="915949081" sldId="2134805595"/>
            <ac:spMk id="2" creationId="{DCA8BF2B-AE2A-46BD-86CE-BFA5C7C455EF}"/>
          </ac:spMkLst>
        </pc:spChg>
        <pc:spChg chg="add mod">
          <ac:chgData name="Hugo Bernier" userId="846ef6cd-3f11-462c-a4be-44fff9f1a751" providerId="ADAL" clId="{3DF4BFC4-83D0-44BC-8F31-69AD13DC22A6}" dt="2021-07-01T05:19:57.675" v="12" actId="1035"/>
          <ac:spMkLst>
            <pc:docMk/>
            <pc:sldMk cId="915949081" sldId="2134805595"/>
            <ac:spMk id="11" creationId="{E7C6FC27-516A-4E59-9608-CD238D39E4F0}"/>
          </ac:spMkLst>
        </pc:spChg>
        <pc:spChg chg="add mod">
          <ac:chgData name="Hugo Bernier" userId="846ef6cd-3f11-462c-a4be-44fff9f1a751" providerId="ADAL" clId="{3DF4BFC4-83D0-44BC-8F31-69AD13DC22A6}" dt="2021-07-01T05:20:10.443" v="19" actId="1036"/>
          <ac:spMkLst>
            <pc:docMk/>
            <pc:sldMk cId="915949081" sldId="2134805595"/>
            <ac:spMk id="12" creationId="{2E2C9E5A-607A-4CAF-B8BA-DE4EFF891BA2}"/>
          </ac:spMkLst>
        </pc:spChg>
        <pc:spChg chg="add mod">
          <ac:chgData name="Hugo Bernier" userId="846ef6cd-3f11-462c-a4be-44fff9f1a751" providerId="ADAL" clId="{3DF4BFC4-83D0-44BC-8F31-69AD13DC22A6}" dt="2021-07-01T05:27:31.742" v="75" actId="1037"/>
          <ac:spMkLst>
            <pc:docMk/>
            <pc:sldMk cId="915949081" sldId="2134805595"/>
            <ac:spMk id="14" creationId="{2B47AC36-F084-4E9B-8067-8D1E40BA64C6}"/>
          </ac:spMkLst>
        </pc:spChg>
        <pc:picChg chg="mod">
          <ac:chgData name="Hugo Bernier" userId="846ef6cd-3f11-462c-a4be-44fff9f1a751" providerId="ADAL" clId="{3DF4BFC4-83D0-44BC-8F31-69AD13DC22A6}" dt="2021-07-01T05:28:53.017" v="81" actId="1076"/>
          <ac:picMkLst>
            <pc:docMk/>
            <pc:sldMk cId="915949081" sldId="2134805595"/>
            <ac:picMk id="10" creationId="{3D8219D6-6142-4D50-A849-E6F157AB073A}"/>
          </ac:picMkLst>
        </pc:picChg>
      </pc:sldChg>
    </pc:docChg>
  </pc:docChgLst>
  <pc:docChgLst>
    <pc:chgData name="Hugo Bernier" userId="S::hugoabernier_live.ca#ext#@microsoft.onmicrosoft.com::f426aa56-ae13-42b9-a3d7-de947881cd11" providerId="AD" clId="Web-{70A4B79F-C0D6-0000-D1F2-3A36AE74EA0F}"/>
    <pc:docChg chg="modSld">
      <pc:chgData name="Hugo Bernier" userId="S::hugoabernier_live.ca#ext#@microsoft.onmicrosoft.com::f426aa56-ae13-42b9-a3d7-de947881cd11" providerId="AD" clId="Web-{70A4B79F-C0D6-0000-D1F2-3A36AE74EA0F}" dt="2021-03-25T06:39:32.539" v="8" actId="1076"/>
      <pc:docMkLst>
        <pc:docMk/>
      </pc:docMkLst>
      <pc:sldChg chg="modSp">
        <pc:chgData name="Hugo Bernier" userId="S::hugoabernier_live.ca#ext#@microsoft.onmicrosoft.com::f426aa56-ae13-42b9-a3d7-de947881cd11" providerId="AD" clId="Web-{70A4B79F-C0D6-0000-D1F2-3A36AE74EA0F}" dt="2021-03-25T06:39:22.789" v="7" actId="1076"/>
        <pc:sldMkLst>
          <pc:docMk/>
          <pc:sldMk cId="2925091645" sldId="2076136308"/>
        </pc:sldMkLst>
        <pc:spChg chg="mod">
          <ac:chgData name="Hugo Bernier" userId="S::hugoabernier_live.ca#ext#@microsoft.onmicrosoft.com::f426aa56-ae13-42b9-a3d7-de947881cd11" providerId="AD" clId="Web-{70A4B79F-C0D6-0000-D1F2-3A36AE74EA0F}" dt="2021-03-25T06:39:22.789" v="7" actId="1076"/>
          <ac:spMkLst>
            <pc:docMk/>
            <pc:sldMk cId="2925091645" sldId="2076136308"/>
            <ac:spMk id="18" creationId="{208A9E92-9D85-4055-8803-5F202D4A3C5B}"/>
          </ac:spMkLst>
        </pc:spChg>
      </pc:sldChg>
      <pc:sldChg chg="addSp delSp modSp">
        <pc:chgData name="Hugo Bernier" userId="S::hugoabernier_live.ca#ext#@microsoft.onmicrosoft.com::f426aa56-ae13-42b9-a3d7-de947881cd11" providerId="AD" clId="Web-{70A4B79F-C0D6-0000-D1F2-3A36AE74EA0F}" dt="2021-03-25T06:39:32.539" v="8" actId="1076"/>
        <pc:sldMkLst>
          <pc:docMk/>
          <pc:sldMk cId="1154834655" sldId="2076136390"/>
        </pc:sldMkLst>
        <pc:picChg chg="add del mod">
          <ac:chgData name="Hugo Bernier" userId="S::hugoabernier_live.ca#ext#@microsoft.onmicrosoft.com::f426aa56-ae13-42b9-a3d7-de947881cd11" providerId="AD" clId="Web-{70A4B79F-C0D6-0000-D1F2-3A36AE74EA0F}" dt="2021-03-25T06:38:06.425" v="1"/>
          <ac:picMkLst>
            <pc:docMk/>
            <pc:sldMk cId="1154834655" sldId="2076136390"/>
            <ac:picMk id="2" creationId="{86B0CE46-0952-41C1-96A7-CF18D4079003}"/>
          </ac:picMkLst>
        </pc:picChg>
        <pc:picChg chg="add del mod">
          <ac:chgData name="Hugo Bernier" userId="S::hugoabernier_live.ca#ext#@microsoft.onmicrosoft.com::f426aa56-ae13-42b9-a3d7-de947881cd11" providerId="AD" clId="Web-{70A4B79F-C0D6-0000-D1F2-3A36AE74EA0F}" dt="2021-03-25T06:38:12.675" v="3"/>
          <ac:picMkLst>
            <pc:docMk/>
            <pc:sldMk cId="1154834655" sldId="2076136390"/>
            <ac:picMk id="3" creationId="{00A1E8C1-F154-4D5C-AA00-DDDB2600728C}"/>
          </ac:picMkLst>
        </pc:picChg>
        <pc:picChg chg="mod modCrop">
          <ac:chgData name="Hugo Bernier" userId="S::hugoabernier_live.ca#ext#@microsoft.onmicrosoft.com::f426aa56-ae13-42b9-a3d7-de947881cd11" providerId="AD" clId="Web-{70A4B79F-C0D6-0000-D1F2-3A36AE74EA0F}" dt="2021-03-25T06:39:32.539" v="8" actId="1076"/>
          <ac:picMkLst>
            <pc:docMk/>
            <pc:sldMk cId="1154834655" sldId="2076136390"/>
            <ac:picMk id="31" creationId="{02EB3EDF-1384-48A1-81D7-FE9A96D30620}"/>
          </ac:picMkLst>
        </pc:picChg>
      </pc:sldChg>
    </pc:docChg>
  </pc:docChgLst>
  <pc:docChgLst>
    <pc:chgData name="Vesa Juvonen" userId="c7243be1-99a3-4752-ab2a-0cf698cf8236" providerId="ADAL" clId="{CBD9168D-35AB-4C0B-9058-FF90551A4A1B}"/>
    <pc:docChg chg="undo custSel addSld delSld modSld sldOrd modSection">
      <pc:chgData name="Vesa Juvonen" userId="c7243be1-99a3-4752-ab2a-0cf698cf8236" providerId="ADAL" clId="{CBD9168D-35AB-4C0B-9058-FF90551A4A1B}" dt="2022-02-15T15:47:11.734" v="650" actId="1076"/>
      <pc:docMkLst>
        <pc:docMk/>
      </pc:docMkLst>
      <pc:sldChg chg="addSp modSp mod">
        <pc:chgData name="Vesa Juvonen" userId="c7243be1-99a3-4752-ab2a-0cf698cf8236" providerId="ADAL" clId="{CBD9168D-35AB-4C0B-9058-FF90551A4A1B}" dt="2022-02-11T16:48:55.699" v="57" actId="2085"/>
        <pc:sldMkLst>
          <pc:docMk/>
          <pc:sldMk cId="1833126344" sldId="257"/>
        </pc:sldMkLst>
        <pc:spChg chg="add mod">
          <ac:chgData name="Vesa Juvonen" userId="c7243be1-99a3-4752-ab2a-0cf698cf8236" providerId="ADAL" clId="{CBD9168D-35AB-4C0B-9058-FF90551A4A1B}" dt="2022-02-11T16:48:55.699" v="57" actId="2085"/>
          <ac:spMkLst>
            <pc:docMk/>
            <pc:sldMk cId="1833126344" sldId="257"/>
            <ac:spMk id="2" creationId="{CDF1896F-377D-4D6A-8759-DC37F248FDE6}"/>
          </ac:spMkLst>
        </pc:spChg>
      </pc:sldChg>
      <pc:sldChg chg="modSp mod">
        <pc:chgData name="Vesa Juvonen" userId="c7243be1-99a3-4752-ab2a-0cf698cf8236" providerId="ADAL" clId="{CBD9168D-35AB-4C0B-9058-FF90551A4A1B}" dt="2022-02-15T15:47:11.734" v="650" actId="1076"/>
        <pc:sldMkLst>
          <pc:docMk/>
          <pc:sldMk cId="1989604330" sldId="259"/>
        </pc:sldMkLst>
        <pc:spChg chg="mod">
          <ac:chgData name="Vesa Juvonen" userId="c7243be1-99a3-4752-ab2a-0cf698cf8236" providerId="ADAL" clId="{CBD9168D-35AB-4C0B-9058-FF90551A4A1B}" dt="2022-02-15T15:47:11.734" v="650" actId="1076"/>
          <ac:spMkLst>
            <pc:docMk/>
            <pc:sldMk cId="1989604330" sldId="259"/>
            <ac:spMk id="13" creationId="{04EBEA20-7D3C-4FF3-B888-CD1841E61443}"/>
          </ac:spMkLst>
        </pc:spChg>
      </pc:sldChg>
      <pc:sldChg chg="modSp mod">
        <pc:chgData name="Vesa Juvonen" userId="c7243be1-99a3-4752-ab2a-0cf698cf8236" providerId="ADAL" clId="{CBD9168D-35AB-4C0B-9058-FF90551A4A1B}" dt="2022-02-11T16:50:07.114" v="74" actId="6549"/>
        <pc:sldMkLst>
          <pc:docMk/>
          <pc:sldMk cId="2967945684" sldId="277"/>
        </pc:sldMkLst>
        <pc:spChg chg="mod">
          <ac:chgData name="Vesa Juvonen" userId="c7243be1-99a3-4752-ab2a-0cf698cf8236" providerId="ADAL" clId="{CBD9168D-35AB-4C0B-9058-FF90551A4A1B}" dt="2022-02-11T16:50:07.114" v="74" actId="6549"/>
          <ac:spMkLst>
            <pc:docMk/>
            <pc:sldMk cId="2967945684" sldId="277"/>
            <ac:spMk id="4" creationId="{A04E16D6-6682-4068-BF11-BA8E4E8E1BBC}"/>
          </ac:spMkLst>
        </pc:spChg>
      </pc:sldChg>
      <pc:sldChg chg="modSp mod">
        <pc:chgData name="Vesa Juvonen" userId="c7243be1-99a3-4752-ab2a-0cf698cf8236" providerId="ADAL" clId="{CBD9168D-35AB-4C0B-9058-FF90551A4A1B}" dt="2022-02-11T17:17:55.753" v="168" actId="20577"/>
        <pc:sldMkLst>
          <pc:docMk/>
          <pc:sldMk cId="287163252" sldId="1567"/>
        </pc:sldMkLst>
        <pc:spChg chg="mod">
          <ac:chgData name="Vesa Juvonen" userId="c7243be1-99a3-4752-ab2a-0cf698cf8236" providerId="ADAL" clId="{CBD9168D-35AB-4C0B-9058-FF90551A4A1B}" dt="2022-02-11T17:17:55.753" v="168" actId="20577"/>
          <ac:spMkLst>
            <pc:docMk/>
            <pc:sldMk cId="287163252" sldId="1567"/>
            <ac:spMk id="8" creationId="{00000000-0000-0000-0000-000000000000}"/>
          </ac:spMkLst>
        </pc:spChg>
      </pc:sldChg>
      <pc:sldChg chg="addSp delSp modSp add del mod ord modClrScheme chgLayout">
        <pc:chgData name="Vesa Juvonen" userId="c7243be1-99a3-4752-ab2a-0cf698cf8236" providerId="ADAL" clId="{CBD9168D-35AB-4C0B-9058-FF90551A4A1B}" dt="2022-02-15T13:51:39.819" v="577" actId="21"/>
        <pc:sldMkLst>
          <pc:docMk/>
          <pc:sldMk cId="720313206" sldId="1640"/>
        </pc:sldMkLst>
        <pc:spChg chg="mod ord">
          <ac:chgData name="Vesa Juvonen" userId="c7243be1-99a3-4752-ab2a-0cf698cf8236" providerId="ADAL" clId="{CBD9168D-35AB-4C0B-9058-FF90551A4A1B}" dt="2022-02-15T13:51:29.023" v="575" actId="20577"/>
          <ac:spMkLst>
            <pc:docMk/>
            <pc:sldMk cId="720313206" sldId="1640"/>
            <ac:spMk id="2"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3" creationId="{29886EA4-FB40-489D-A1A3-1AF277ED09A5}"/>
          </ac:spMkLst>
        </pc:spChg>
        <pc:spChg chg="add del mod">
          <ac:chgData name="Vesa Juvonen" userId="c7243be1-99a3-4752-ab2a-0cf698cf8236" providerId="ADAL" clId="{CBD9168D-35AB-4C0B-9058-FF90551A4A1B}" dt="2022-02-15T13:41:30.337" v="458"/>
          <ac:spMkLst>
            <pc:docMk/>
            <pc:sldMk cId="720313206" sldId="1640"/>
            <ac:spMk id="4" creationId="{E6980A9F-3415-4230-B9D4-DD433A27D1CC}"/>
          </ac:spMkLst>
        </pc:spChg>
        <pc:spChg chg="mod ord">
          <ac:chgData name="Vesa Juvonen" userId="c7243be1-99a3-4752-ab2a-0cf698cf8236" providerId="ADAL" clId="{CBD9168D-35AB-4C0B-9058-FF90551A4A1B}" dt="2022-02-15T13:50:15.025" v="564" actId="21"/>
          <ac:spMkLst>
            <pc:docMk/>
            <pc:sldMk cId="720313206" sldId="1640"/>
            <ac:spMk id="5" creationId="{00000000-0000-0000-0000-000000000000}"/>
          </ac:spMkLst>
        </pc:spChg>
        <pc:spChg chg="mod">
          <ac:chgData name="Vesa Juvonen" userId="c7243be1-99a3-4752-ab2a-0cf698cf8236" providerId="ADAL" clId="{CBD9168D-35AB-4C0B-9058-FF90551A4A1B}" dt="2022-02-15T13:51:39.819" v="577" actId="21"/>
          <ac:spMkLst>
            <pc:docMk/>
            <pc:sldMk cId="720313206" sldId="1640"/>
            <ac:spMk id="6" creationId="{B6BFF95C-9CC5-41D8-B97F-890353EE3235}"/>
          </ac:spMkLst>
        </pc:spChg>
        <pc:spChg chg="mod ord">
          <ac:chgData name="Vesa Juvonen" userId="c7243be1-99a3-4752-ab2a-0cf698cf8236" providerId="ADAL" clId="{CBD9168D-35AB-4C0B-9058-FF90551A4A1B}" dt="2022-02-15T13:50:21.900" v="566" actId="21"/>
          <ac:spMkLst>
            <pc:docMk/>
            <pc:sldMk cId="720313206" sldId="1640"/>
            <ac:spMk id="7"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8" creationId="{E8B5A681-D860-4546-860E-5813E4B1C5DE}"/>
          </ac:spMkLst>
        </pc:spChg>
      </pc:sldChg>
      <pc:sldChg chg="addSp modSp add del mod ord">
        <pc:chgData name="Vesa Juvonen" userId="c7243be1-99a3-4752-ab2a-0cf698cf8236" providerId="ADAL" clId="{CBD9168D-35AB-4C0B-9058-FF90551A4A1B}" dt="2022-02-15T13:49:38.527" v="562" actId="404"/>
        <pc:sldMkLst>
          <pc:docMk/>
          <pc:sldMk cId="3043375476" sldId="1641"/>
        </pc:sldMkLst>
        <pc:spChg chg="mod">
          <ac:chgData name="Vesa Juvonen" userId="c7243be1-99a3-4752-ab2a-0cf698cf8236" providerId="ADAL" clId="{CBD9168D-35AB-4C0B-9058-FF90551A4A1B}" dt="2022-02-15T13:49:38.527" v="562" actId="404"/>
          <ac:spMkLst>
            <pc:docMk/>
            <pc:sldMk cId="3043375476" sldId="1641"/>
            <ac:spMk id="2" creationId="{00000000-0000-0000-0000-000000000000}"/>
          </ac:spMkLst>
        </pc:spChg>
        <pc:spChg chg="mod">
          <ac:chgData name="Vesa Juvonen" userId="c7243be1-99a3-4752-ab2a-0cf698cf8236" providerId="ADAL" clId="{CBD9168D-35AB-4C0B-9058-FF90551A4A1B}" dt="2022-02-15T13:48:46.409" v="547" actId="21"/>
          <ac:spMkLst>
            <pc:docMk/>
            <pc:sldMk cId="3043375476" sldId="1641"/>
            <ac:spMk id="5" creationId="{00000000-0000-0000-0000-000000000000}"/>
          </ac:spMkLst>
        </pc:spChg>
        <pc:spChg chg="mod">
          <ac:chgData name="Vesa Juvonen" userId="c7243be1-99a3-4752-ab2a-0cf698cf8236" providerId="ADAL" clId="{CBD9168D-35AB-4C0B-9058-FF90551A4A1B}" dt="2022-02-15T13:48:54.245" v="551" actId="21"/>
          <ac:spMkLst>
            <pc:docMk/>
            <pc:sldMk cId="3043375476" sldId="1641"/>
            <ac:spMk id="6" creationId="{399FC354-4754-4AF7-B37B-013145D750F3}"/>
          </ac:spMkLst>
        </pc:spChg>
        <pc:spChg chg="mod">
          <ac:chgData name="Vesa Juvonen" userId="c7243be1-99a3-4752-ab2a-0cf698cf8236" providerId="ADAL" clId="{CBD9168D-35AB-4C0B-9058-FF90551A4A1B}" dt="2022-02-15T13:49:01.622" v="554" actId="21"/>
          <ac:spMkLst>
            <pc:docMk/>
            <pc:sldMk cId="3043375476" sldId="1641"/>
            <ac:spMk id="7" creationId="{FF7DB6F2-A230-434B-BA45-3215EE59DFB5}"/>
          </ac:spMkLst>
        </pc:spChg>
        <pc:spChg chg="add mod">
          <ac:chgData name="Vesa Juvonen" userId="c7243be1-99a3-4752-ab2a-0cf698cf8236" providerId="ADAL" clId="{CBD9168D-35AB-4C0B-9058-FF90551A4A1B}" dt="2022-02-15T13:49:09.241" v="556" actId="12"/>
          <ac:spMkLst>
            <pc:docMk/>
            <pc:sldMk cId="3043375476" sldId="1641"/>
            <ac:spMk id="8" creationId="{7E3687A3-39C5-464E-8253-AE51D6DA9383}"/>
          </ac:spMkLst>
        </pc:spChg>
        <pc:picChg chg="mod">
          <ac:chgData name="Vesa Juvonen" userId="c7243be1-99a3-4752-ab2a-0cf698cf8236" providerId="ADAL" clId="{CBD9168D-35AB-4C0B-9058-FF90551A4A1B}" dt="2022-02-15T13:49:30.717" v="561" actId="1076"/>
          <ac:picMkLst>
            <pc:docMk/>
            <pc:sldMk cId="3043375476" sldId="1641"/>
            <ac:picMk id="1026" creationId="{00000000-0000-0000-0000-000000000000}"/>
          </ac:picMkLst>
        </pc:picChg>
      </pc:sldChg>
      <pc:sldChg chg="addSp delSp modSp mod">
        <pc:chgData name="Vesa Juvonen" userId="c7243be1-99a3-4752-ab2a-0cf698cf8236" providerId="ADAL" clId="{CBD9168D-35AB-4C0B-9058-FF90551A4A1B}" dt="2022-02-11T17:15:59.512" v="165" actId="20577"/>
        <pc:sldMkLst>
          <pc:docMk/>
          <pc:sldMk cId="10702720" sldId="2079"/>
        </pc:sldMkLst>
        <pc:spChg chg="mod">
          <ac:chgData name="Vesa Juvonen" userId="c7243be1-99a3-4752-ab2a-0cf698cf8236" providerId="ADAL" clId="{CBD9168D-35AB-4C0B-9058-FF90551A4A1B}" dt="2022-02-11T17:15:59.512" v="165" actId="20577"/>
          <ac:spMkLst>
            <pc:docMk/>
            <pc:sldMk cId="10702720" sldId="2079"/>
            <ac:spMk id="8" creationId="{00000000-0000-0000-0000-000000000000}"/>
          </ac:spMkLst>
        </pc:spChg>
        <pc:spChg chg="add del">
          <ac:chgData name="Vesa Juvonen" userId="c7243be1-99a3-4752-ab2a-0cf698cf8236" providerId="ADAL" clId="{CBD9168D-35AB-4C0B-9058-FF90551A4A1B}" dt="2022-02-11T16:47:34.950" v="17"/>
          <ac:spMkLst>
            <pc:docMk/>
            <pc:sldMk cId="10702720" sldId="2079"/>
            <ac:spMk id="9" creationId="{7535A2CB-3E2D-4408-B3C0-2783BADBC3CB}"/>
          </ac:spMkLst>
        </pc:spChg>
        <pc:picChg chg="del">
          <ac:chgData name="Vesa Juvonen" userId="c7243be1-99a3-4752-ab2a-0cf698cf8236" providerId="ADAL" clId="{CBD9168D-35AB-4C0B-9058-FF90551A4A1B}" dt="2022-02-11T16:43:27.521" v="0" actId="478"/>
          <ac:picMkLst>
            <pc:docMk/>
            <pc:sldMk cId="10702720" sldId="2079"/>
            <ac:picMk id="4" creationId="{85CF0E72-101E-441F-BB93-ECD8BED49A02}"/>
          </ac:picMkLst>
        </pc:picChg>
        <pc:picChg chg="add mod">
          <ac:chgData name="Vesa Juvonen" userId="c7243be1-99a3-4752-ab2a-0cf698cf8236" providerId="ADAL" clId="{CBD9168D-35AB-4C0B-9058-FF90551A4A1B}" dt="2022-02-11T16:48:06.593" v="26" actId="1076"/>
          <ac:picMkLst>
            <pc:docMk/>
            <pc:sldMk cId="10702720" sldId="2079"/>
            <ac:picMk id="6" creationId="{065D1B77-1504-4866-BC85-F53C7DE3A52C}"/>
          </ac:picMkLst>
        </pc:picChg>
        <pc:picChg chg="add mod">
          <ac:chgData name="Vesa Juvonen" userId="c7243be1-99a3-4752-ab2a-0cf698cf8236" providerId="ADAL" clId="{CBD9168D-35AB-4C0B-9058-FF90551A4A1B}" dt="2022-02-11T16:48:06.593" v="26" actId="1076"/>
          <ac:picMkLst>
            <pc:docMk/>
            <pc:sldMk cId="10702720" sldId="2079"/>
            <ac:picMk id="11" creationId="{910AEEF9-E8E2-4E08-9779-DDD0FCC9400E}"/>
          </ac:picMkLst>
        </pc:picChg>
        <pc:picChg chg="del">
          <ac:chgData name="Vesa Juvonen" userId="c7243be1-99a3-4752-ab2a-0cf698cf8236" providerId="ADAL" clId="{CBD9168D-35AB-4C0B-9058-FF90551A4A1B}" dt="2022-02-11T16:43:27.521" v="0" actId="478"/>
          <ac:picMkLst>
            <pc:docMk/>
            <pc:sldMk cId="10702720" sldId="2079"/>
            <ac:picMk id="13" creationId="{FD18DF01-7041-40B8-80BC-3B08909AAE9E}"/>
          </ac:picMkLst>
        </pc:picChg>
        <pc:picChg chg="mod">
          <ac:chgData name="Vesa Juvonen" userId="c7243be1-99a3-4752-ab2a-0cf698cf8236" providerId="ADAL" clId="{CBD9168D-35AB-4C0B-9058-FF90551A4A1B}" dt="2022-02-11T16:48:06.593" v="26" actId="1076"/>
          <ac:picMkLst>
            <pc:docMk/>
            <pc:sldMk cId="10702720" sldId="2079"/>
            <ac:picMk id="2052" creationId="{11CF9187-81B4-4186-B976-5D6E9E571406}"/>
          </ac:picMkLst>
        </pc:picChg>
      </pc:sldChg>
      <pc:sldChg chg="addSp delSp modSp mod">
        <pc:chgData name="Vesa Juvonen" userId="c7243be1-99a3-4752-ab2a-0cf698cf8236" providerId="ADAL" clId="{CBD9168D-35AB-4C0B-9058-FF90551A4A1B}" dt="2022-02-11T16:49:54.253" v="67" actId="1076"/>
        <pc:sldMkLst>
          <pc:docMk/>
          <pc:sldMk cId="778883926" sldId="2076136264"/>
        </pc:sldMkLst>
        <pc:spChg chg="mod">
          <ac:chgData name="Vesa Juvonen" userId="c7243be1-99a3-4752-ab2a-0cf698cf8236" providerId="ADAL" clId="{CBD9168D-35AB-4C0B-9058-FF90551A4A1B}" dt="2022-02-11T16:49:26.146" v="59"/>
          <ac:spMkLst>
            <pc:docMk/>
            <pc:sldMk cId="778883926" sldId="2076136264"/>
            <ac:spMk id="14" creationId="{953584C8-8734-42EA-AD16-6AA2B405D249}"/>
          </ac:spMkLst>
        </pc:spChg>
        <pc:picChg chg="add mod">
          <ac:chgData name="Vesa Juvonen" userId="c7243be1-99a3-4752-ab2a-0cf698cf8236" providerId="ADAL" clId="{CBD9168D-35AB-4C0B-9058-FF90551A4A1B}" dt="2022-02-11T16:49:52.200" v="66" actId="1076"/>
          <ac:picMkLst>
            <pc:docMk/>
            <pc:sldMk cId="778883926" sldId="2076136264"/>
            <ac:picMk id="3" creationId="{F749A300-79CB-435B-A466-8E96C186983F}"/>
          </ac:picMkLst>
        </pc:picChg>
        <pc:picChg chg="del">
          <ac:chgData name="Vesa Juvonen" userId="c7243be1-99a3-4752-ab2a-0cf698cf8236" providerId="ADAL" clId="{CBD9168D-35AB-4C0B-9058-FF90551A4A1B}" dt="2022-02-11T16:49:30.690" v="60" actId="478"/>
          <ac:picMkLst>
            <pc:docMk/>
            <pc:sldMk cId="778883926" sldId="2076136264"/>
            <ac:picMk id="6" creationId="{2D0C10E4-65A5-40C9-887A-84D98DFEAD73}"/>
          </ac:picMkLst>
        </pc:picChg>
        <pc:picChg chg="add mod">
          <ac:chgData name="Vesa Juvonen" userId="c7243be1-99a3-4752-ab2a-0cf698cf8236" providerId="ADAL" clId="{CBD9168D-35AB-4C0B-9058-FF90551A4A1B}" dt="2022-02-11T16:49:54.253" v="67" actId="1076"/>
          <ac:picMkLst>
            <pc:docMk/>
            <pc:sldMk cId="778883926" sldId="2076136264"/>
            <ac:picMk id="7" creationId="{0953E284-CDAE-445E-9B7E-025A90C81B29}"/>
          </ac:picMkLst>
        </pc:picChg>
        <pc:picChg chg="del">
          <ac:chgData name="Vesa Juvonen" userId="c7243be1-99a3-4752-ab2a-0cf698cf8236" providerId="ADAL" clId="{CBD9168D-35AB-4C0B-9058-FF90551A4A1B}" dt="2022-02-11T16:49:30.690" v="60" actId="478"/>
          <ac:picMkLst>
            <pc:docMk/>
            <pc:sldMk cId="778883926" sldId="2076136264"/>
            <ac:picMk id="12" creationId="{3FEBF8AD-A532-49B4-953C-402B82CBA315}"/>
          </ac:picMkLst>
        </pc:picChg>
      </pc:sldChg>
      <pc:sldChg chg="modSp mod">
        <pc:chgData name="Vesa Juvonen" userId="c7243be1-99a3-4752-ab2a-0cf698cf8236" providerId="ADAL" clId="{CBD9168D-35AB-4C0B-9058-FF90551A4A1B}" dt="2022-02-15T12:15:44.853" v="386" actId="20577"/>
        <pc:sldMkLst>
          <pc:docMk/>
          <pc:sldMk cId="3554970203" sldId="2076137597"/>
        </pc:sldMkLst>
        <pc:spChg chg="mod">
          <ac:chgData name="Vesa Juvonen" userId="c7243be1-99a3-4752-ab2a-0cf698cf8236" providerId="ADAL" clId="{CBD9168D-35AB-4C0B-9058-FF90551A4A1B}" dt="2022-02-15T12:15:44.853" v="386" actId="20577"/>
          <ac:spMkLst>
            <pc:docMk/>
            <pc:sldMk cId="3554970203" sldId="2076137597"/>
            <ac:spMk id="22" creationId="{C3850332-7012-43B5-831F-FACD76D2BD30}"/>
          </ac:spMkLst>
        </pc:spChg>
      </pc:sldChg>
      <pc:sldChg chg="modSp mod">
        <pc:chgData name="Vesa Juvonen" userId="c7243be1-99a3-4752-ab2a-0cf698cf8236" providerId="ADAL" clId="{CBD9168D-35AB-4C0B-9058-FF90551A4A1B}" dt="2022-02-15T15:40:58.812" v="625" actId="113"/>
        <pc:sldMkLst>
          <pc:docMk/>
          <pc:sldMk cId="4062126788" sldId="2076137664"/>
        </pc:sldMkLst>
        <pc:spChg chg="mod">
          <ac:chgData name="Vesa Juvonen" userId="c7243be1-99a3-4752-ab2a-0cf698cf8236" providerId="ADAL" clId="{CBD9168D-35AB-4C0B-9058-FF90551A4A1B}" dt="2022-02-15T15:40:58.812" v="625" actId="113"/>
          <ac:spMkLst>
            <pc:docMk/>
            <pc:sldMk cId="4062126788" sldId="2076137664"/>
            <ac:spMk id="4" creationId="{3043A0E7-A181-4A01-8662-9169801F5D4A}"/>
          </ac:spMkLst>
        </pc:spChg>
      </pc:sldChg>
      <pc:sldChg chg="addSp delSp modSp add del mod ord modClrScheme chgLayout">
        <pc:chgData name="Vesa Juvonen" userId="c7243be1-99a3-4752-ab2a-0cf698cf8236" providerId="ADAL" clId="{CBD9168D-35AB-4C0B-9058-FF90551A4A1B}" dt="2022-02-15T13:56:56.243" v="624" actId="167"/>
        <pc:sldMkLst>
          <pc:docMk/>
          <pc:sldMk cId="1882481969" sldId="2076137668"/>
        </pc:sldMkLst>
        <pc:spChg chg="mod ord">
          <ac:chgData name="Vesa Juvonen" userId="c7243be1-99a3-4752-ab2a-0cf698cf8236" providerId="ADAL" clId="{CBD9168D-35AB-4C0B-9058-FF90551A4A1B}" dt="2022-02-15T13:56:32.499" v="619" actId="20577"/>
          <ac:spMkLst>
            <pc:docMk/>
            <pc:sldMk cId="1882481969" sldId="2076137668"/>
            <ac:spMk id="2" creationId="{00000000-0000-0000-0000-000000000000}"/>
          </ac:spMkLst>
        </pc:spChg>
        <pc:spChg chg="mod ord">
          <ac:chgData name="Vesa Juvonen" userId="c7243be1-99a3-4752-ab2a-0cf698cf8236" providerId="ADAL" clId="{CBD9168D-35AB-4C0B-9058-FF90551A4A1B}" dt="2022-02-15T13:53:43.703" v="613"/>
          <ac:spMkLst>
            <pc:docMk/>
            <pc:sldMk cId="1882481969" sldId="2076137668"/>
            <ac:spMk id="5" creationId="{00000000-0000-0000-0000-000000000000}"/>
          </ac:spMkLst>
        </pc:spChg>
        <pc:spChg chg="add mod">
          <ac:chgData name="Vesa Juvonen" userId="c7243be1-99a3-4752-ab2a-0cf698cf8236" providerId="ADAL" clId="{CBD9168D-35AB-4C0B-9058-FF90551A4A1B}" dt="2022-02-15T13:53:47.883" v="614" actId="21"/>
          <ac:spMkLst>
            <pc:docMk/>
            <pc:sldMk cId="1882481969" sldId="2076137668"/>
            <ac:spMk id="6" creationId="{372A50EE-67E5-4F87-A48C-BEC0030EB2B3}"/>
          </ac:spMkLst>
        </pc:spChg>
        <pc:spChg chg="mod ord">
          <ac:chgData name="Vesa Juvonen" userId="c7243be1-99a3-4752-ab2a-0cf698cf8236" providerId="ADAL" clId="{CBD9168D-35AB-4C0B-9058-FF90551A4A1B}" dt="2022-02-15T13:53:51.858" v="618" actId="20577"/>
          <ac:spMkLst>
            <pc:docMk/>
            <pc:sldMk cId="1882481969" sldId="2076137668"/>
            <ac:spMk id="7" creationId="{00000000-0000-0000-0000-000000000000}"/>
          </ac:spMkLst>
        </pc:spChg>
        <pc:picChg chg="del">
          <ac:chgData name="Vesa Juvonen" userId="c7243be1-99a3-4752-ab2a-0cf698cf8236" providerId="ADAL" clId="{CBD9168D-35AB-4C0B-9058-FF90551A4A1B}" dt="2022-02-15T13:56:51.712" v="621" actId="478"/>
          <ac:picMkLst>
            <pc:docMk/>
            <pc:sldMk cId="1882481969" sldId="2076137668"/>
            <ac:picMk id="3" creationId="{FFDF6E0C-BAB0-4EA0-99B3-DED805EDDB1B}"/>
          </ac:picMkLst>
        </pc:picChg>
        <pc:picChg chg="add mod">
          <ac:chgData name="Vesa Juvonen" userId="c7243be1-99a3-4752-ab2a-0cf698cf8236" providerId="ADAL" clId="{CBD9168D-35AB-4C0B-9058-FF90551A4A1B}" dt="2022-02-15T13:56:56.243" v="624" actId="167"/>
          <ac:picMkLst>
            <pc:docMk/>
            <pc:sldMk cId="1882481969" sldId="2076137668"/>
            <ac:picMk id="4" creationId="{1601019A-13A7-48EF-B202-A66268E77510}"/>
          </ac:picMkLst>
        </pc:picChg>
      </pc:sldChg>
      <pc:sldChg chg="modSp mod modNotesTx">
        <pc:chgData name="Vesa Juvonen" userId="c7243be1-99a3-4752-ab2a-0cf698cf8236" providerId="ADAL" clId="{CBD9168D-35AB-4C0B-9058-FF90551A4A1B}" dt="2022-02-15T12:15:26.016" v="382" actId="20577"/>
        <pc:sldMkLst>
          <pc:docMk/>
          <pc:sldMk cId="2357998636" sldId="2076137670"/>
        </pc:sldMkLst>
        <pc:spChg chg="mod">
          <ac:chgData name="Vesa Juvonen" userId="c7243be1-99a3-4752-ab2a-0cf698cf8236" providerId="ADAL" clId="{CBD9168D-35AB-4C0B-9058-FF90551A4A1B}" dt="2022-02-15T12:14:56.940" v="270" actId="20577"/>
          <ac:spMkLst>
            <pc:docMk/>
            <pc:sldMk cId="2357998636" sldId="2076137670"/>
            <ac:spMk id="4" creationId="{3043A0E7-A181-4A01-8662-9169801F5D4A}"/>
          </ac:spMkLst>
        </pc:spChg>
      </pc:sldChg>
      <pc:sldChg chg="add del ord">
        <pc:chgData name="Vesa Juvonen" userId="c7243be1-99a3-4752-ab2a-0cf698cf8236" providerId="ADAL" clId="{CBD9168D-35AB-4C0B-9058-FF90551A4A1B}" dt="2022-02-15T13:43:03.898" v="478" actId="47"/>
        <pc:sldMkLst>
          <pc:docMk/>
          <pc:sldMk cId="3660214503" sldId="2076137813"/>
        </pc:sldMkLst>
      </pc:sldChg>
      <pc:sldChg chg="add del ord modTransition">
        <pc:chgData name="Vesa Juvonen" userId="c7243be1-99a3-4752-ab2a-0cf698cf8236" providerId="ADAL" clId="{CBD9168D-35AB-4C0B-9058-FF90551A4A1B}" dt="2022-02-15T13:42:49.839" v="476" actId="47"/>
        <pc:sldMkLst>
          <pc:docMk/>
          <pc:sldMk cId="1191702794" sldId="2076137814"/>
        </pc:sldMkLst>
      </pc:sldChg>
      <pc:sldChg chg="add">
        <pc:chgData name="Vesa Juvonen" userId="c7243be1-99a3-4752-ab2a-0cf698cf8236" providerId="ADAL" clId="{CBD9168D-35AB-4C0B-9058-FF90551A4A1B}" dt="2022-02-15T13:43:01.540" v="477"/>
        <pc:sldMkLst>
          <pc:docMk/>
          <pc:sldMk cId="2266530565" sldId="2076137822"/>
        </pc:sldMkLst>
      </pc:sldChg>
      <pc:sldChg chg="modSp add mod">
        <pc:chgData name="Vesa Juvonen" userId="c7243be1-99a3-4752-ab2a-0cf698cf8236" providerId="ADAL" clId="{CBD9168D-35AB-4C0B-9058-FF90551A4A1B}" dt="2022-02-15T13:42:47.458" v="475" actId="207"/>
        <pc:sldMkLst>
          <pc:docMk/>
          <pc:sldMk cId="3176526355" sldId="2076137823"/>
        </pc:sldMkLst>
        <pc:spChg chg="mod">
          <ac:chgData name="Vesa Juvonen" userId="c7243be1-99a3-4752-ab2a-0cf698cf8236" providerId="ADAL" clId="{CBD9168D-35AB-4C0B-9058-FF90551A4A1B}" dt="2022-02-15T13:42:47.458" v="475" actId="207"/>
          <ac:spMkLst>
            <pc:docMk/>
            <pc:sldMk cId="3176526355" sldId="2076137823"/>
            <ac:spMk id="4" creationId="{B7EE2697-FF77-4373-9ED0-F3E544446F2C}"/>
          </ac:spMkLst>
        </pc:spChg>
      </pc:sldChg>
      <pc:sldChg chg="addSp modSp mod">
        <pc:chgData name="Vesa Juvonen" userId="c7243be1-99a3-4752-ab2a-0cf698cf8236" providerId="ADAL" clId="{CBD9168D-35AB-4C0B-9058-FF90551A4A1B}" dt="2022-02-15T12:15:04.680" v="272" actId="1076"/>
        <pc:sldMkLst>
          <pc:docMk/>
          <pc:sldMk cId="1812315545" sldId="2134805597"/>
        </pc:sldMkLst>
        <pc:spChg chg="mod">
          <ac:chgData name="Vesa Juvonen" userId="c7243be1-99a3-4752-ab2a-0cf698cf8236" providerId="ADAL" clId="{CBD9168D-35AB-4C0B-9058-FF90551A4A1B}" dt="2022-02-15T12:15:04.680" v="272" actId="1076"/>
          <ac:spMkLst>
            <pc:docMk/>
            <pc:sldMk cId="1812315545" sldId="2134805597"/>
            <ac:spMk id="2" creationId="{43B4EDB2-1FD9-44AD-8C9A-AE418EB20F7D}"/>
          </ac:spMkLst>
        </pc:spChg>
        <pc:spChg chg="add">
          <ac:chgData name="Vesa Juvonen" userId="c7243be1-99a3-4752-ab2a-0cf698cf8236" providerId="ADAL" clId="{CBD9168D-35AB-4C0B-9058-FF90551A4A1B}" dt="2022-02-11T16:49:09.695" v="58" actId="22"/>
          <ac:spMkLst>
            <pc:docMk/>
            <pc:sldMk cId="1812315545" sldId="2134805597"/>
            <ac:spMk id="4" creationId="{54D52EB5-1386-4BB7-9BAD-BFDF6484941E}"/>
          </ac:spMkLst>
        </pc:spChg>
      </pc:sldChg>
      <pc:sldChg chg="modSp mod">
        <pc:chgData name="Vesa Juvonen" userId="c7243be1-99a3-4752-ab2a-0cf698cf8236" providerId="ADAL" clId="{CBD9168D-35AB-4C0B-9058-FF90551A4A1B}" dt="2022-02-15T15:46:39.960" v="646" actId="1038"/>
        <pc:sldMkLst>
          <pc:docMk/>
          <pc:sldMk cId="460153747" sldId="2134805598"/>
        </pc:sldMkLst>
        <pc:spChg chg="mod">
          <ac:chgData name="Vesa Juvonen" userId="c7243be1-99a3-4752-ab2a-0cf698cf8236" providerId="ADAL" clId="{CBD9168D-35AB-4C0B-9058-FF90551A4A1B}" dt="2022-02-15T15:46:39.960" v="646" actId="1038"/>
          <ac:spMkLst>
            <pc:docMk/>
            <pc:sldMk cId="460153747" sldId="2134805598"/>
            <ac:spMk id="2" creationId="{D93BDAB2-0D8E-40FD-BE74-409F9AFD71E2}"/>
          </ac:spMkLst>
        </pc:spChg>
      </pc:sldChg>
      <pc:sldChg chg="addSp delSp modSp mod">
        <pc:chgData name="Vesa Juvonen" userId="c7243be1-99a3-4752-ab2a-0cf698cf8236" providerId="ADAL" clId="{CBD9168D-35AB-4C0B-9058-FF90551A4A1B}" dt="2022-02-15T13:40:23.854" v="454" actId="1076"/>
        <pc:sldMkLst>
          <pc:docMk/>
          <pc:sldMk cId="4046856784" sldId="2134805599"/>
        </pc:sldMkLst>
        <pc:spChg chg="add del mod">
          <ac:chgData name="Vesa Juvonen" userId="c7243be1-99a3-4752-ab2a-0cf698cf8236" providerId="ADAL" clId="{CBD9168D-35AB-4C0B-9058-FF90551A4A1B}" dt="2022-02-15T12:09:51.542" v="169" actId="478"/>
          <ac:spMkLst>
            <pc:docMk/>
            <pc:sldMk cId="4046856784" sldId="2134805599"/>
            <ac:spMk id="2" creationId="{BABBC972-E027-4AE6-B82A-DFA2664566AA}"/>
          </ac:spMkLst>
        </pc:spChg>
        <pc:picChg chg="add del mod">
          <ac:chgData name="Vesa Juvonen" userId="c7243be1-99a3-4752-ab2a-0cf698cf8236" providerId="ADAL" clId="{CBD9168D-35AB-4C0B-9058-FF90551A4A1B}" dt="2022-02-15T12:10:46.244" v="185" actId="22"/>
          <ac:picMkLst>
            <pc:docMk/>
            <pc:sldMk cId="4046856784" sldId="2134805599"/>
            <ac:picMk id="4" creationId="{7943618B-AF29-41AF-9406-CCC756660AB8}"/>
          </ac:picMkLst>
        </pc:picChg>
        <pc:picChg chg="del">
          <ac:chgData name="Vesa Juvonen" userId="c7243be1-99a3-4752-ab2a-0cf698cf8236" providerId="ADAL" clId="{CBD9168D-35AB-4C0B-9058-FF90551A4A1B}" dt="2022-02-15T12:09:52.213" v="170" actId="478"/>
          <ac:picMkLst>
            <pc:docMk/>
            <pc:sldMk cId="4046856784" sldId="2134805599"/>
            <ac:picMk id="5" creationId="{C84DEF55-93F6-40DA-8F72-1E2DF8705B98}"/>
          </ac:picMkLst>
        </pc:picChg>
        <pc:picChg chg="del">
          <ac:chgData name="Vesa Juvonen" userId="c7243be1-99a3-4752-ab2a-0cf698cf8236" providerId="ADAL" clId="{CBD9168D-35AB-4C0B-9058-FF90551A4A1B}" dt="2022-02-15T12:09:52.670" v="171" actId="478"/>
          <ac:picMkLst>
            <pc:docMk/>
            <pc:sldMk cId="4046856784" sldId="2134805599"/>
            <ac:picMk id="7" creationId="{462A5D98-0047-44DF-9753-43B0435E4AEE}"/>
          </ac:picMkLst>
        </pc:picChg>
        <pc:picChg chg="add del mod">
          <ac:chgData name="Vesa Juvonen" userId="c7243be1-99a3-4752-ab2a-0cf698cf8236" providerId="ADAL" clId="{CBD9168D-35AB-4C0B-9058-FF90551A4A1B}" dt="2022-02-15T13:37:52.023" v="388" actId="478"/>
          <ac:picMkLst>
            <pc:docMk/>
            <pc:sldMk cId="4046856784" sldId="2134805599"/>
            <ac:picMk id="9" creationId="{F5B0AF98-DFAC-4977-98A8-1E563A7FCC91}"/>
          </ac:picMkLst>
        </pc:picChg>
        <pc:picChg chg="add mod">
          <ac:chgData name="Vesa Juvonen" userId="c7243be1-99a3-4752-ab2a-0cf698cf8236" providerId="ADAL" clId="{CBD9168D-35AB-4C0B-9058-FF90551A4A1B}" dt="2022-02-15T13:39:47.468" v="441" actId="1076"/>
          <ac:picMkLst>
            <pc:docMk/>
            <pc:sldMk cId="4046856784" sldId="2134805599"/>
            <ac:picMk id="11" creationId="{CFE31D90-AD79-4B9D-860E-4016FBDB064A}"/>
          </ac:picMkLst>
        </pc:picChg>
        <pc:picChg chg="del">
          <ac:chgData name="Vesa Juvonen" userId="c7243be1-99a3-4752-ab2a-0cf698cf8236" providerId="ADAL" clId="{CBD9168D-35AB-4C0B-9058-FF90551A4A1B}" dt="2022-02-15T12:09:53.174" v="172" actId="478"/>
          <ac:picMkLst>
            <pc:docMk/>
            <pc:sldMk cId="4046856784" sldId="2134805599"/>
            <ac:picMk id="13" creationId="{63C6AA24-7059-4EEA-B8AC-0D85CB1AF8E6}"/>
          </ac:picMkLst>
        </pc:picChg>
        <pc:picChg chg="add mod">
          <ac:chgData name="Vesa Juvonen" userId="c7243be1-99a3-4752-ab2a-0cf698cf8236" providerId="ADAL" clId="{CBD9168D-35AB-4C0B-9058-FF90551A4A1B}" dt="2022-02-15T13:40:23.854" v="454" actId="1076"/>
          <ac:picMkLst>
            <pc:docMk/>
            <pc:sldMk cId="4046856784" sldId="2134805599"/>
            <ac:picMk id="15" creationId="{7CFD8B2C-F7FE-49DF-BCB5-979294B7396C}"/>
          </ac:picMkLst>
        </pc:picChg>
        <pc:picChg chg="add del">
          <ac:chgData name="Vesa Juvonen" userId="c7243be1-99a3-4752-ab2a-0cf698cf8236" providerId="ADAL" clId="{CBD9168D-35AB-4C0B-9058-FF90551A4A1B}" dt="2022-02-15T12:11:49.201" v="187" actId="478"/>
          <ac:picMkLst>
            <pc:docMk/>
            <pc:sldMk cId="4046856784" sldId="2134805599"/>
            <ac:picMk id="17" creationId="{5CF07ED0-6754-4CB6-A7B1-E0CDC80FB348}"/>
          </ac:picMkLst>
        </pc:picChg>
        <pc:picChg chg="add mod">
          <ac:chgData name="Vesa Juvonen" userId="c7243be1-99a3-4752-ab2a-0cf698cf8236" providerId="ADAL" clId="{CBD9168D-35AB-4C0B-9058-FF90551A4A1B}" dt="2022-02-15T13:40:23.854" v="454" actId="1076"/>
          <ac:picMkLst>
            <pc:docMk/>
            <pc:sldMk cId="4046856784" sldId="2134805599"/>
            <ac:picMk id="18" creationId="{5DE4424F-286F-49BF-8926-DE144A7F036A}"/>
          </ac:picMkLst>
        </pc:picChg>
        <pc:picChg chg="add mod modCrop">
          <ac:chgData name="Vesa Juvonen" userId="c7243be1-99a3-4752-ab2a-0cf698cf8236" providerId="ADAL" clId="{CBD9168D-35AB-4C0B-9058-FF90551A4A1B}" dt="2022-02-15T13:39:50.691" v="442" actId="14100"/>
          <ac:picMkLst>
            <pc:docMk/>
            <pc:sldMk cId="4046856784" sldId="2134805599"/>
            <ac:picMk id="20" creationId="{0AD79D64-6027-4C35-85B9-B40B80BE5BBB}"/>
          </ac:picMkLst>
        </pc:picChg>
        <pc:picChg chg="add mod ord modCrop">
          <ac:chgData name="Vesa Juvonen" userId="c7243be1-99a3-4752-ab2a-0cf698cf8236" providerId="ADAL" clId="{CBD9168D-35AB-4C0B-9058-FF90551A4A1B}" dt="2022-02-15T13:40:02.688" v="445" actId="1076"/>
          <ac:picMkLst>
            <pc:docMk/>
            <pc:sldMk cId="4046856784" sldId="2134805599"/>
            <ac:picMk id="22" creationId="{6B04BA95-B3F8-45D6-99BC-0830D5BF7900}"/>
          </ac:picMkLst>
        </pc:picChg>
      </pc:sldChg>
      <pc:sldChg chg="modNotesTx">
        <pc:chgData name="Vesa Juvonen" userId="c7243be1-99a3-4752-ab2a-0cf698cf8236" providerId="ADAL" clId="{CBD9168D-35AB-4C0B-9058-FF90551A4A1B}" dt="2022-02-15T15:46:04.314" v="642" actId="20577"/>
        <pc:sldMkLst>
          <pc:docMk/>
          <pc:sldMk cId="3674296714" sldId="2134805600"/>
        </pc:sldMkLst>
      </pc:sldChg>
      <pc:sldChg chg="modSp add mod">
        <pc:chgData name="Vesa Juvonen" userId="c7243be1-99a3-4752-ab2a-0cf698cf8236" providerId="ADAL" clId="{CBD9168D-35AB-4C0B-9058-FF90551A4A1B}" dt="2022-02-15T13:56:38.281" v="620" actId="20577"/>
        <pc:sldMkLst>
          <pc:docMk/>
          <pc:sldMk cId="3166917076" sldId="2134805601"/>
        </pc:sldMkLst>
        <pc:spChg chg="mod">
          <ac:chgData name="Vesa Juvonen" userId="c7243be1-99a3-4752-ab2a-0cf698cf8236" providerId="ADAL" clId="{CBD9168D-35AB-4C0B-9058-FF90551A4A1B}" dt="2022-02-15T13:56:38.281" v="620" actId="20577"/>
          <ac:spMkLst>
            <pc:docMk/>
            <pc:sldMk cId="3166917076" sldId="2134805601"/>
            <ac:spMk id="2" creationId="{00000000-0000-0000-0000-000000000000}"/>
          </ac:spMkLst>
        </pc:spChg>
        <pc:spChg chg="mod">
          <ac:chgData name="Vesa Juvonen" userId="c7243be1-99a3-4752-ab2a-0cf698cf8236" providerId="ADAL" clId="{CBD9168D-35AB-4C0B-9058-FF90551A4A1B}" dt="2022-02-15T13:52:13.654" v="585" actId="21"/>
          <ac:spMkLst>
            <pc:docMk/>
            <pc:sldMk cId="3166917076" sldId="2134805601"/>
            <ac:spMk id="5" creationId="{00000000-0000-0000-0000-000000000000}"/>
          </ac:spMkLst>
        </pc:spChg>
        <pc:spChg chg="mod">
          <ac:chgData name="Vesa Juvonen" userId="c7243be1-99a3-4752-ab2a-0cf698cf8236" providerId="ADAL" clId="{CBD9168D-35AB-4C0B-9058-FF90551A4A1B}" dt="2022-02-15T13:53:02.430" v="599"/>
          <ac:spMkLst>
            <pc:docMk/>
            <pc:sldMk cId="3166917076" sldId="2134805601"/>
            <ac:spMk id="6" creationId="{B6BFF95C-9CC5-41D8-B97F-890353EE3235}"/>
          </ac:spMkLst>
        </pc:spChg>
        <pc:spChg chg="mod">
          <ac:chgData name="Vesa Juvonen" userId="c7243be1-99a3-4752-ab2a-0cf698cf8236" providerId="ADAL" clId="{CBD9168D-35AB-4C0B-9058-FF90551A4A1B}" dt="2022-02-15T13:52:49.192" v="595" actId="21"/>
          <ac:spMkLst>
            <pc:docMk/>
            <pc:sldMk cId="3166917076" sldId="2134805601"/>
            <ac:spMk id="7" creationId="{00000000-0000-0000-0000-000000000000}"/>
          </ac:spMkLst>
        </pc:spChg>
      </pc:sldChg>
    </pc:docChg>
  </pc:docChgLst>
  <pc:docChgLst>
    <pc:chgData name="Waldemar Mastykarz" userId="S::wmastyka@microsoft.com::8c3ccc08-b2ec-4e63-9b9b-25eb044a606e" providerId="AD" clId="Web-{3E95BB9F-709C-0000-D567-EE56C71036C8}"/>
    <pc:docChg chg="modSld">
      <pc:chgData name="Waldemar Mastykarz" userId="S::wmastyka@microsoft.com::8c3ccc08-b2ec-4e63-9b9b-25eb044a606e" providerId="AD" clId="Web-{3E95BB9F-709C-0000-D567-EE56C71036C8}" dt="2021-04-06T12:54:23.230" v="224" actId="20577"/>
      <pc:docMkLst>
        <pc:docMk/>
      </pc:docMkLst>
      <pc:sldChg chg="delSp modSp">
        <pc:chgData name="Waldemar Mastykarz" userId="S::wmastyka@microsoft.com::8c3ccc08-b2ec-4e63-9b9b-25eb044a606e" providerId="AD" clId="Web-{3E95BB9F-709C-0000-D567-EE56C71036C8}" dt="2021-04-06T12:54:23.230" v="224" actId="20577"/>
        <pc:sldMkLst>
          <pc:docMk/>
          <pc:sldMk cId="2253365439" sldId="1642"/>
        </pc:sldMkLst>
        <pc:spChg chg="mod">
          <ac:chgData name="Waldemar Mastykarz" userId="S::wmastyka@microsoft.com::8c3ccc08-b2ec-4e63-9b9b-25eb044a606e" providerId="AD" clId="Web-{3E95BB9F-709C-0000-D567-EE56C71036C8}" dt="2021-04-06T12:54:23.230" v="224" actId="20577"/>
          <ac:spMkLst>
            <pc:docMk/>
            <pc:sldMk cId="2253365439" sldId="1642"/>
            <ac:spMk id="3" creationId="{CBDC9C38-872E-4048-96FE-C321FEF21EC1}"/>
          </ac:spMkLst>
        </pc:spChg>
        <pc:spChg chg="del">
          <ac:chgData name="Waldemar Mastykarz" userId="S::wmastyka@microsoft.com::8c3ccc08-b2ec-4e63-9b9b-25eb044a606e" providerId="AD" clId="Web-{3E95BB9F-709C-0000-D567-EE56C71036C8}" dt="2021-04-06T12:28:06.157" v="0"/>
          <ac:spMkLst>
            <pc:docMk/>
            <pc:sldMk cId="2253365439" sldId="1642"/>
            <ac:spMk id="4" creationId="{513AFCD8-6893-4A61-A315-B5CE7C8C61BE}"/>
          </ac:spMkLst>
        </pc:spChg>
      </pc:sldChg>
    </pc:docChg>
  </pc:docChgLst>
  <pc:docChgLst>
    <pc:chgData name="Vesa Juvonen" userId="c7243be1-99a3-4752-ab2a-0cf698cf8236" providerId="ADAL" clId="{B2E68171-CAC1-4D2F-BF18-DAC5ACFD72CF}"/>
    <pc:docChg chg="undo custSel addSld delSld modSld modSection">
      <pc:chgData name="Vesa Juvonen" userId="c7243be1-99a3-4752-ab2a-0cf698cf8236" providerId="ADAL" clId="{B2E68171-CAC1-4D2F-BF18-DAC5ACFD72CF}" dt="2021-07-15T16:53:28.720" v="492" actId="1076"/>
      <pc:docMkLst>
        <pc:docMk/>
      </pc:docMkLst>
      <pc:sldChg chg="modSp mod">
        <pc:chgData name="Vesa Juvonen" userId="c7243be1-99a3-4752-ab2a-0cf698cf8236" providerId="ADAL" clId="{B2E68171-CAC1-4D2F-BF18-DAC5ACFD72CF}" dt="2021-07-15T16:51:25.225" v="367" actId="20577"/>
        <pc:sldMkLst>
          <pc:docMk/>
          <pc:sldMk cId="2967945684" sldId="277"/>
        </pc:sldMkLst>
        <pc:spChg chg="mod">
          <ac:chgData name="Vesa Juvonen" userId="c7243be1-99a3-4752-ab2a-0cf698cf8236" providerId="ADAL" clId="{B2E68171-CAC1-4D2F-BF18-DAC5ACFD72CF}" dt="2021-07-15T16:51:25.225" v="367" actId="20577"/>
          <ac:spMkLst>
            <pc:docMk/>
            <pc:sldMk cId="2967945684" sldId="277"/>
            <ac:spMk id="4" creationId="{A04E16D6-6682-4068-BF11-BA8E4E8E1BBC}"/>
          </ac:spMkLst>
        </pc:spChg>
      </pc:sldChg>
      <pc:sldChg chg="modSp mod">
        <pc:chgData name="Vesa Juvonen" userId="c7243be1-99a3-4752-ab2a-0cf698cf8236" providerId="ADAL" clId="{B2E68171-CAC1-4D2F-BF18-DAC5ACFD72CF}" dt="2021-07-15T16:44:19.120" v="60" actId="6549"/>
        <pc:sldMkLst>
          <pc:docMk/>
          <pc:sldMk cId="287163252" sldId="1567"/>
        </pc:sldMkLst>
        <pc:spChg chg="mod">
          <ac:chgData name="Vesa Juvonen" userId="c7243be1-99a3-4752-ab2a-0cf698cf8236" providerId="ADAL" clId="{B2E68171-CAC1-4D2F-BF18-DAC5ACFD72CF}" dt="2021-07-15T16:44:00.479" v="6" actId="20577"/>
          <ac:spMkLst>
            <pc:docMk/>
            <pc:sldMk cId="287163252" sldId="1567"/>
            <ac:spMk id="5" creationId="{9B6ECC88-D921-48D6-BA85-F52F354F9C35}"/>
          </ac:spMkLst>
        </pc:spChg>
        <pc:spChg chg="mod">
          <ac:chgData name="Vesa Juvonen" userId="c7243be1-99a3-4752-ab2a-0cf698cf8236" providerId="ADAL" clId="{B2E68171-CAC1-4D2F-BF18-DAC5ACFD72CF}" dt="2021-07-15T16:44:11.970" v="55" actId="20577"/>
          <ac:spMkLst>
            <pc:docMk/>
            <pc:sldMk cId="287163252" sldId="1567"/>
            <ac:spMk id="7" creationId="{00000000-0000-0000-0000-000000000000}"/>
          </ac:spMkLst>
        </pc:spChg>
        <pc:spChg chg="mod">
          <ac:chgData name="Vesa Juvonen" userId="c7243be1-99a3-4752-ab2a-0cf698cf8236" providerId="ADAL" clId="{B2E68171-CAC1-4D2F-BF18-DAC5ACFD72CF}" dt="2021-07-15T16:44:19.120" v="60" actId="6549"/>
          <ac:spMkLst>
            <pc:docMk/>
            <pc:sldMk cId="287163252" sldId="1567"/>
            <ac:spMk id="8" creationId="{00000000-0000-0000-0000-000000000000}"/>
          </ac:spMkLst>
        </pc:spChg>
      </pc:sldChg>
      <pc:sldChg chg="modSp del mod">
        <pc:chgData name="Vesa Juvonen" userId="c7243be1-99a3-4752-ab2a-0cf698cf8236" providerId="ADAL" clId="{B2E68171-CAC1-4D2F-BF18-DAC5ACFD72CF}" dt="2021-07-15T16:52:28.917" v="378" actId="47"/>
        <pc:sldMkLst>
          <pc:docMk/>
          <pc:sldMk cId="3643985423" sldId="1596"/>
        </pc:sldMkLst>
        <pc:spChg chg="mod">
          <ac:chgData name="Vesa Juvonen" userId="c7243be1-99a3-4752-ab2a-0cf698cf8236" providerId="ADAL" clId="{B2E68171-CAC1-4D2F-BF18-DAC5ACFD72CF}" dt="2021-07-15T16:50:05.768" v="309" actId="20577"/>
          <ac:spMkLst>
            <pc:docMk/>
            <pc:sldMk cId="3643985423" sldId="1596"/>
            <ac:spMk id="3" creationId="{00000000-0000-0000-0000-000000000000}"/>
          </ac:spMkLst>
        </pc:spChg>
      </pc:sldChg>
      <pc:sldChg chg="delSp modSp mod">
        <pc:chgData name="Vesa Juvonen" userId="c7243be1-99a3-4752-ab2a-0cf698cf8236" providerId="ADAL" clId="{B2E68171-CAC1-4D2F-BF18-DAC5ACFD72CF}" dt="2021-07-15T16:50:49.647" v="337" actId="3626"/>
        <pc:sldMkLst>
          <pc:docMk/>
          <pc:sldMk cId="2773584698" sldId="1621"/>
        </pc:sldMkLst>
        <pc:spChg chg="mod">
          <ac:chgData name="Vesa Juvonen" userId="c7243be1-99a3-4752-ab2a-0cf698cf8236" providerId="ADAL" clId="{B2E68171-CAC1-4D2F-BF18-DAC5ACFD72CF}" dt="2021-07-15T16:50:18.077" v="311" actId="20577"/>
          <ac:spMkLst>
            <pc:docMk/>
            <pc:sldMk cId="2773584698" sldId="1621"/>
            <ac:spMk id="7" creationId="{6F939F32-4E37-4CA3-B710-00610E5E59D3}"/>
          </ac:spMkLst>
        </pc:spChg>
        <pc:spChg chg="mod">
          <ac:chgData name="Vesa Juvonen" userId="c7243be1-99a3-4752-ab2a-0cf698cf8236" providerId="ADAL" clId="{B2E68171-CAC1-4D2F-BF18-DAC5ACFD72CF}" dt="2021-07-15T16:50:49.647" v="337" actId="3626"/>
          <ac:spMkLst>
            <pc:docMk/>
            <pc:sldMk cId="2773584698" sldId="1621"/>
            <ac:spMk id="9" creationId="{B744361F-8DC6-418C-B984-687A156037B4}"/>
          </ac:spMkLst>
        </pc:spChg>
        <pc:spChg chg="del">
          <ac:chgData name="Vesa Juvonen" userId="c7243be1-99a3-4752-ab2a-0cf698cf8236" providerId="ADAL" clId="{B2E68171-CAC1-4D2F-BF18-DAC5ACFD72CF}" dt="2021-07-15T16:49:25.239" v="247" actId="478"/>
          <ac:spMkLst>
            <pc:docMk/>
            <pc:sldMk cId="2773584698" sldId="1621"/>
            <ac:spMk id="10" creationId="{61E3F8C9-2CA7-4974-87A5-00DA7218DDDB}"/>
          </ac:spMkLst>
        </pc:spChg>
        <pc:spChg chg="del">
          <ac:chgData name="Vesa Juvonen" userId="c7243be1-99a3-4752-ab2a-0cf698cf8236" providerId="ADAL" clId="{B2E68171-CAC1-4D2F-BF18-DAC5ACFD72CF}" dt="2021-07-15T16:49:12.495" v="229" actId="478"/>
          <ac:spMkLst>
            <pc:docMk/>
            <pc:sldMk cId="2773584698" sldId="1621"/>
            <ac:spMk id="11" creationId="{FFAE381F-15AD-46DA-9537-BAC9EDB6CAFE}"/>
          </ac:spMkLst>
        </pc:spChg>
        <pc:spChg chg="del">
          <ac:chgData name="Vesa Juvonen" userId="c7243be1-99a3-4752-ab2a-0cf698cf8236" providerId="ADAL" clId="{B2E68171-CAC1-4D2F-BF18-DAC5ACFD72CF}" dt="2021-07-15T16:49:08.079" v="227" actId="478"/>
          <ac:spMkLst>
            <pc:docMk/>
            <pc:sldMk cId="2773584698" sldId="1621"/>
            <ac:spMk id="12" creationId="{72697DC8-B7E2-4B6F-8EE2-53B86DCF1A26}"/>
          </ac:spMkLst>
        </pc:spChg>
      </pc:sldChg>
      <pc:sldChg chg="del">
        <pc:chgData name="Vesa Juvonen" userId="c7243be1-99a3-4752-ab2a-0cf698cf8236" providerId="ADAL" clId="{B2E68171-CAC1-4D2F-BF18-DAC5ACFD72CF}" dt="2021-07-15T16:51:53.036" v="374" actId="47"/>
        <pc:sldMkLst>
          <pc:docMk/>
          <pc:sldMk cId="3047823175" sldId="1622"/>
        </pc:sldMkLst>
      </pc:sldChg>
      <pc:sldChg chg="del">
        <pc:chgData name="Vesa Juvonen" userId="c7243be1-99a3-4752-ab2a-0cf698cf8236" providerId="ADAL" clId="{B2E68171-CAC1-4D2F-BF18-DAC5ACFD72CF}" dt="2021-07-15T16:51:53.554" v="375" actId="47"/>
        <pc:sldMkLst>
          <pc:docMk/>
          <pc:sldMk cId="2877399898" sldId="1623"/>
        </pc:sldMkLst>
      </pc:sldChg>
      <pc:sldChg chg="del">
        <pc:chgData name="Vesa Juvonen" userId="c7243be1-99a3-4752-ab2a-0cf698cf8236" providerId="ADAL" clId="{B2E68171-CAC1-4D2F-BF18-DAC5ACFD72CF}" dt="2021-07-15T16:51:54.228" v="376" actId="47"/>
        <pc:sldMkLst>
          <pc:docMk/>
          <pc:sldMk cId="4017152339" sldId="1632"/>
        </pc:sldMkLst>
      </pc:sldChg>
      <pc:sldChg chg="del">
        <pc:chgData name="Vesa Juvonen" userId="c7243be1-99a3-4752-ab2a-0cf698cf8236" providerId="ADAL" clId="{B2E68171-CAC1-4D2F-BF18-DAC5ACFD72CF}" dt="2021-07-15T16:51:43.446" v="371" actId="47"/>
        <pc:sldMkLst>
          <pc:docMk/>
          <pc:sldMk cId="707887086" sldId="1633"/>
        </pc:sldMkLst>
      </pc:sldChg>
      <pc:sldChg chg="del">
        <pc:chgData name="Vesa Juvonen" userId="c7243be1-99a3-4752-ab2a-0cf698cf8236" providerId="ADAL" clId="{B2E68171-CAC1-4D2F-BF18-DAC5ACFD72CF}" dt="2021-07-15T16:51:55.038" v="377" actId="47"/>
        <pc:sldMkLst>
          <pc:docMk/>
          <pc:sldMk cId="2253365439" sldId="1642"/>
        </pc:sldMkLst>
      </pc:sldChg>
      <pc:sldChg chg="addSp delSp modSp mod">
        <pc:chgData name="Vesa Juvonen" userId="c7243be1-99a3-4752-ab2a-0cf698cf8236" providerId="ADAL" clId="{B2E68171-CAC1-4D2F-BF18-DAC5ACFD72CF}" dt="2021-07-15T16:48:07.155" v="194" actId="1076"/>
        <pc:sldMkLst>
          <pc:docMk/>
          <pc:sldMk cId="10702720" sldId="2079"/>
        </pc:sldMkLst>
        <pc:spChg chg="mod">
          <ac:chgData name="Vesa Juvonen" userId="c7243be1-99a3-4752-ab2a-0cf698cf8236" providerId="ADAL" clId="{B2E68171-CAC1-4D2F-BF18-DAC5ACFD72CF}" dt="2021-07-15T16:48:07.155" v="194" actId="1076"/>
          <ac:spMkLst>
            <pc:docMk/>
            <pc:sldMk cId="10702720" sldId="2079"/>
            <ac:spMk id="8" creationId="{00000000-0000-0000-0000-000000000000}"/>
          </ac:spMkLst>
        </pc:spChg>
        <pc:picChg chg="add mod modCrop">
          <ac:chgData name="Vesa Juvonen" userId="c7243be1-99a3-4752-ab2a-0cf698cf8236" providerId="ADAL" clId="{B2E68171-CAC1-4D2F-BF18-DAC5ACFD72CF}" dt="2021-07-15T16:46:56.087" v="95" actId="1076"/>
          <ac:picMkLst>
            <pc:docMk/>
            <pc:sldMk cId="10702720" sldId="2079"/>
            <ac:picMk id="4" creationId="{D40F74A4-EDBD-4B82-A586-06E21668612B}"/>
          </ac:picMkLst>
        </pc:picChg>
        <pc:picChg chg="add mod">
          <ac:chgData name="Vesa Juvonen" userId="c7243be1-99a3-4752-ab2a-0cf698cf8236" providerId="ADAL" clId="{B2E68171-CAC1-4D2F-BF18-DAC5ACFD72CF}" dt="2021-07-15T16:46:56.087" v="95" actId="1076"/>
          <ac:picMkLst>
            <pc:docMk/>
            <pc:sldMk cId="10702720" sldId="2079"/>
            <ac:picMk id="6" creationId="{E9913D0C-07A3-4005-B668-B6B8D5C7B7E7}"/>
          </ac:picMkLst>
        </pc:picChg>
        <pc:picChg chg="add mod">
          <ac:chgData name="Vesa Juvonen" userId="c7243be1-99a3-4752-ab2a-0cf698cf8236" providerId="ADAL" clId="{B2E68171-CAC1-4D2F-BF18-DAC5ACFD72CF}" dt="2021-07-15T16:46:56.087" v="95" actId="1076"/>
          <ac:picMkLst>
            <pc:docMk/>
            <pc:sldMk cId="10702720" sldId="2079"/>
            <ac:picMk id="9" creationId="{763E98B7-7A3C-4A80-9844-E506430826D0}"/>
          </ac:picMkLst>
        </pc:picChg>
        <pc:picChg chg="del">
          <ac:chgData name="Vesa Juvonen" userId="c7243be1-99a3-4752-ab2a-0cf698cf8236" providerId="ADAL" clId="{B2E68171-CAC1-4D2F-BF18-DAC5ACFD72CF}" dt="2021-07-15T16:46:39.663" v="87" actId="478"/>
          <ac:picMkLst>
            <pc:docMk/>
            <pc:sldMk cId="10702720" sldId="2079"/>
            <ac:picMk id="1026" creationId="{3CD95435-E057-4EC2-A6AD-DA054E258E3A}"/>
          </ac:picMkLst>
        </pc:picChg>
        <pc:picChg chg="del">
          <ac:chgData name="Vesa Juvonen" userId="c7243be1-99a3-4752-ab2a-0cf698cf8236" providerId="ADAL" clId="{B2E68171-CAC1-4D2F-BF18-DAC5ACFD72CF}" dt="2021-07-15T16:46:39.663" v="87" actId="478"/>
          <ac:picMkLst>
            <pc:docMk/>
            <pc:sldMk cId="10702720" sldId="2079"/>
            <ac:picMk id="2050" creationId="{9B86D6A1-13A3-4F4F-B2E7-CB2025B836F0}"/>
          </ac:picMkLst>
        </pc:picChg>
        <pc:picChg chg="del">
          <ac:chgData name="Vesa Juvonen" userId="c7243be1-99a3-4752-ab2a-0cf698cf8236" providerId="ADAL" clId="{B2E68171-CAC1-4D2F-BF18-DAC5ACFD72CF}" dt="2021-07-15T16:46:39.663" v="87" actId="478"/>
          <ac:picMkLst>
            <pc:docMk/>
            <pc:sldMk cId="10702720" sldId="2079"/>
            <ac:picMk id="3074" creationId="{998C177B-478E-410E-97DE-759A7E6E6F2C}"/>
          </ac:picMkLst>
        </pc:picChg>
      </pc:sldChg>
      <pc:sldChg chg="del">
        <pc:chgData name="Vesa Juvonen" userId="c7243be1-99a3-4752-ab2a-0cf698cf8236" providerId="ADAL" clId="{B2E68171-CAC1-4D2F-BF18-DAC5ACFD72CF}" dt="2021-07-15T16:51:43.446" v="371" actId="47"/>
        <pc:sldMkLst>
          <pc:docMk/>
          <pc:sldMk cId="4037611923" sldId="3334"/>
        </pc:sldMkLst>
      </pc:sldChg>
      <pc:sldChg chg="del">
        <pc:chgData name="Vesa Juvonen" userId="c7243be1-99a3-4752-ab2a-0cf698cf8236" providerId="ADAL" clId="{B2E68171-CAC1-4D2F-BF18-DAC5ACFD72CF}" dt="2021-07-15T16:51:38.446" v="369" actId="47"/>
        <pc:sldMkLst>
          <pc:docMk/>
          <pc:sldMk cId="1633789891" sldId="3336"/>
        </pc:sldMkLst>
      </pc:sldChg>
      <pc:sldChg chg="del">
        <pc:chgData name="Vesa Juvonen" userId="c7243be1-99a3-4752-ab2a-0cf698cf8236" providerId="ADAL" clId="{B2E68171-CAC1-4D2F-BF18-DAC5ACFD72CF}" dt="2021-07-15T16:51:38.446" v="369" actId="47"/>
        <pc:sldMkLst>
          <pc:docMk/>
          <pc:sldMk cId="1805818155" sldId="3338"/>
        </pc:sldMkLst>
      </pc:sldChg>
      <pc:sldChg chg="del">
        <pc:chgData name="Vesa Juvonen" userId="c7243be1-99a3-4752-ab2a-0cf698cf8236" providerId="ADAL" clId="{B2E68171-CAC1-4D2F-BF18-DAC5ACFD72CF}" dt="2021-07-15T16:51:51.686" v="373" actId="47"/>
        <pc:sldMkLst>
          <pc:docMk/>
          <pc:sldMk cId="467751124" sldId="6149"/>
        </pc:sldMkLst>
      </pc:sldChg>
      <pc:sldChg chg="addSp delSp modSp mod">
        <pc:chgData name="Vesa Juvonen" userId="c7243be1-99a3-4752-ab2a-0cf698cf8236" providerId="ADAL" clId="{B2E68171-CAC1-4D2F-BF18-DAC5ACFD72CF}" dt="2021-07-15T16:53:28.720" v="492" actId="1076"/>
        <pc:sldMkLst>
          <pc:docMk/>
          <pc:sldMk cId="778883926" sldId="2076136264"/>
        </pc:sldMkLst>
        <pc:spChg chg="mod">
          <ac:chgData name="Vesa Juvonen" userId="c7243be1-99a3-4752-ab2a-0cf698cf8236" providerId="ADAL" clId="{B2E68171-CAC1-4D2F-BF18-DAC5ACFD72CF}" dt="2021-07-15T16:48:35.084" v="202" actId="113"/>
          <ac:spMkLst>
            <pc:docMk/>
            <pc:sldMk cId="778883926" sldId="2076136264"/>
            <ac:spMk id="14" creationId="{953584C8-8734-42EA-AD16-6AA2B405D249}"/>
          </ac:spMkLst>
        </pc:spChg>
        <pc:picChg chg="add mod">
          <ac:chgData name="Vesa Juvonen" userId="c7243be1-99a3-4752-ab2a-0cf698cf8236" providerId="ADAL" clId="{B2E68171-CAC1-4D2F-BF18-DAC5ACFD72CF}" dt="2021-07-15T16:53:22.158" v="488" actId="1076"/>
          <ac:picMkLst>
            <pc:docMk/>
            <pc:sldMk cId="778883926" sldId="2076136264"/>
            <ac:picMk id="3" creationId="{58A14B37-AB7D-4583-A649-3B09AA99D306}"/>
          </ac:picMkLst>
        </pc:picChg>
        <pc:picChg chg="del">
          <ac:chgData name="Vesa Juvonen" userId="c7243be1-99a3-4752-ab2a-0cf698cf8236" providerId="ADAL" clId="{B2E68171-CAC1-4D2F-BF18-DAC5ACFD72CF}" dt="2021-07-15T16:48:38.519" v="203" actId="478"/>
          <ac:picMkLst>
            <pc:docMk/>
            <pc:sldMk cId="778883926" sldId="2076136264"/>
            <ac:picMk id="5" creationId="{C30721D2-D536-4272-929D-883564A4AA0A}"/>
          </ac:picMkLst>
        </pc:picChg>
        <pc:picChg chg="add mod">
          <ac:chgData name="Vesa Juvonen" userId="c7243be1-99a3-4752-ab2a-0cf698cf8236" providerId="ADAL" clId="{B2E68171-CAC1-4D2F-BF18-DAC5ACFD72CF}" dt="2021-07-15T16:53:25.105" v="490" actId="1076"/>
          <ac:picMkLst>
            <pc:docMk/>
            <pc:sldMk cId="778883926" sldId="2076136264"/>
            <ac:picMk id="6" creationId="{4D45C079-1499-4990-AD57-D589A3DFF36C}"/>
          </ac:picMkLst>
        </pc:picChg>
        <pc:picChg chg="del">
          <ac:chgData name="Vesa Juvonen" userId="c7243be1-99a3-4752-ab2a-0cf698cf8236" providerId="ADAL" clId="{B2E68171-CAC1-4D2F-BF18-DAC5ACFD72CF}" dt="2021-07-15T16:48:38.519" v="203" actId="478"/>
          <ac:picMkLst>
            <pc:docMk/>
            <pc:sldMk cId="778883926" sldId="2076136264"/>
            <ac:picMk id="7" creationId="{38660C79-F3FB-4B2C-BB01-746AB0982FAB}"/>
          </ac:picMkLst>
        </pc:picChg>
        <pc:picChg chg="del">
          <ac:chgData name="Vesa Juvonen" userId="c7243be1-99a3-4752-ab2a-0cf698cf8236" providerId="ADAL" clId="{B2E68171-CAC1-4D2F-BF18-DAC5ACFD72CF}" dt="2021-07-15T16:48:38.519" v="203" actId="478"/>
          <ac:picMkLst>
            <pc:docMk/>
            <pc:sldMk cId="778883926" sldId="2076136264"/>
            <ac:picMk id="9" creationId="{A530CE92-58E8-4897-9E7A-0D94CB94771C}"/>
          </ac:picMkLst>
        </pc:picChg>
        <pc:picChg chg="add mod">
          <ac:chgData name="Vesa Juvonen" userId="c7243be1-99a3-4752-ab2a-0cf698cf8236" providerId="ADAL" clId="{B2E68171-CAC1-4D2F-BF18-DAC5ACFD72CF}" dt="2021-07-15T16:53:28.720" v="492" actId="1076"/>
          <ac:picMkLst>
            <pc:docMk/>
            <pc:sldMk cId="778883926" sldId="2076136264"/>
            <ac:picMk id="11" creationId="{B46466E4-7AF6-4E2F-9D90-C711AD3FBEC9}"/>
          </ac:picMkLst>
        </pc:picChg>
      </pc:sldChg>
      <pc:sldChg chg="del">
        <pc:chgData name="Vesa Juvonen" userId="c7243be1-99a3-4752-ab2a-0cf698cf8236" providerId="ADAL" clId="{B2E68171-CAC1-4D2F-BF18-DAC5ACFD72CF}" dt="2021-07-15T16:51:49.779" v="372" actId="47"/>
        <pc:sldMkLst>
          <pc:docMk/>
          <pc:sldMk cId="2007154274" sldId="2076136270"/>
        </pc:sldMkLst>
      </pc:sldChg>
      <pc:sldChg chg="del">
        <pc:chgData name="Vesa Juvonen" userId="c7243be1-99a3-4752-ab2a-0cf698cf8236" providerId="ADAL" clId="{B2E68171-CAC1-4D2F-BF18-DAC5ACFD72CF}" dt="2021-07-15T16:51:35.743" v="368" actId="47"/>
        <pc:sldMkLst>
          <pc:docMk/>
          <pc:sldMk cId="1901332553" sldId="2076136282"/>
        </pc:sldMkLst>
      </pc:sldChg>
      <pc:sldChg chg="del">
        <pc:chgData name="Vesa Juvonen" userId="c7243be1-99a3-4752-ab2a-0cf698cf8236" providerId="ADAL" clId="{B2E68171-CAC1-4D2F-BF18-DAC5ACFD72CF}" dt="2021-07-15T16:51:41.637" v="370" actId="47"/>
        <pc:sldMkLst>
          <pc:docMk/>
          <pc:sldMk cId="456093034" sldId="2076136307"/>
        </pc:sldMkLst>
      </pc:sldChg>
      <pc:sldChg chg="del">
        <pc:chgData name="Vesa Juvonen" userId="c7243be1-99a3-4752-ab2a-0cf698cf8236" providerId="ADAL" clId="{B2E68171-CAC1-4D2F-BF18-DAC5ACFD72CF}" dt="2021-07-15T16:51:41.637" v="370" actId="47"/>
        <pc:sldMkLst>
          <pc:docMk/>
          <pc:sldMk cId="2925091645" sldId="2076136308"/>
        </pc:sldMkLst>
      </pc:sldChg>
      <pc:sldChg chg="del">
        <pc:chgData name="Vesa Juvonen" userId="c7243be1-99a3-4752-ab2a-0cf698cf8236" providerId="ADAL" clId="{B2E68171-CAC1-4D2F-BF18-DAC5ACFD72CF}" dt="2021-07-15T16:49:58.796" v="296" actId="47"/>
        <pc:sldMkLst>
          <pc:docMk/>
          <pc:sldMk cId="357588276" sldId="2076136388"/>
        </pc:sldMkLst>
      </pc:sldChg>
      <pc:sldChg chg="del">
        <pc:chgData name="Vesa Juvonen" userId="c7243be1-99a3-4752-ab2a-0cf698cf8236" providerId="ADAL" clId="{B2E68171-CAC1-4D2F-BF18-DAC5ACFD72CF}" dt="2021-07-15T16:51:35.743" v="368" actId="47"/>
        <pc:sldMkLst>
          <pc:docMk/>
          <pc:sldMk cId="2636939237" sldId="2076137579"/>
        </pc:sldMkLst>
      </pc:sldChg>
      <pc:sldChg chg="del">
        <pc:chgData name="Vesa Juvonen" userId="c7243be1-99a3-4752-ab2a-0cf698cf8236" providerId="ADAL" clId="{B2E68171-CAC1-4D2F-BF18-DAC5ACFD72CF}" dt="2021-07-15T16:53:12.017" v="484" actId="47"/>
        <pc:sldMkLst>
          <pc:docMk/>
          <pc:sldMk cId="139502149" sldId="2076137662"/>
        </pc:sldMkLst>
      </pc:sldChg>
      <pc:sldChg chg="addSp modSp new mod">
        <pc:chgData name="Vesa Juvonen" userId="c7243be1-99a3-4752-ab2a-0cf698cf8236" providerId="ADAL" clId="{B2E68171-CAC1-4D2F-BF18-DAC5ACFD72CF}" dt="2021-07-15T16:53:06.731" v="483" actId="14100"/>
        <pc:sldMkLst>
          <pc:docMk/>
          <pc:sldMk cId="321914475" sldId="2076137663"/>
        </pc:sldMkLst>
        <pc:spChg chg="add mod">
          <ac:chgData name="Vesa Juvonen" userId="c7243be1-99a3-4752-ab2a-0cf698cf8236" providerId="ADAL" clId="{B2E68171-CAC1-4D2F-BF18-DAC5ACFD72CF}" dt="2021-07-15T16:53:06.731" v="483" actId="14100"/>
          <ac:spMkLst>
            <pc:docMk/>
            <pc:sldMk cId="321914475" sldId="2076137663"/>
            <ac:spMk id="2" creationId="{98A56C87-6FFC-4377-8ADC-7DA76F1F5BC3}"/>
          </ac:spMkLst>
        </pc:spChg>
      </pc:sldChg>
      <pc:sldChg chg="del">
        <pc:chgData name="Vesa Juvonen" userId="c7243be1-99a3-4752-ab2a-0cf698cf8236" providerId="ADAL" clId="{B2E68171-CAC1-4D2F-BF18-DAC5ACFD72CF}" dt="2021-07-15T16:49:56.915" v="295" actId="47"/>
        <pc:sldMkLst>
          <pc:docMk/>
          <pc:sldMk cId="1799728944" sldId="2134805594"/>
        </pc:sldMkLst>
      </pc:sldChg>
      <pc:sldChg chg="del">
        <pc:chgData name="Vesa Juvonen" userId="c7243be1-99a3-4752-ab2a-0cf698cf8236" providerId="ADAL" clId="{B2E68171-CAC1-4D2F-BF18-DAC5ACFD72CF}" dt="2021-07-15T16:49:54.685" v="294" actId="47"/>
        <pc:sldMkLst>
          <pc:docMk/>
          <pc:sldMk cId="915949081" sldId="2134805595"/>
        </pc:sldMkLst>
      </pc:sldChg>
    </pc:docChg>
  </pc:docChgLst>
  <pc:docChgLst>
    <pc:chgData name="Vesa Juvonen" userId="c7243be1-99a3-4752-ab2a-0cf698cf8236" providerId="ADAL" clId="{448299F8-9206-4EC6-9089-D90C4D81E5A8}"/>
    <pc:docChg chg="undo custSel delSld modSld modSection">
      <pc:chgData name="Vesa Juvonen" userId="c7243be1-99a3-4752-ab2a-0cf698cf8236" providerId="ADAL" clId="{448299F8-9206-4EC6-9089-D90C4D81E5A8}" dt="2022-01-25T16:20:39.652" v="323" actId="1076"/>
      <pc:docMkLst>
        <pc:docMk/>
      </pc:docMkLst>
      <pc:sldChg chg="modSp mod">
        <pc:chgData name="Vesa Juvonen" userId="c7243be1-99a3-4752-ab2a-0cf698cf8236" providerId="ADAL" clId="{448299F8-9206-4EC6-9089-D90C4D81E5A8}" dt="2022-01-25T15:59:34.258" v="321" actId="6549"/>
        <pc:sldMkLst>
          <pc:docMk/>
          <pc:sldMk cId="2967945684" sldId="277"/>
        </pc:sldMkLst>
        <pc:spChg chg="mod">
          <ac:chgData name="Vesa Juvonen" userId="c7243be1-99a3-4752-ab2a-0cf698cf8236" providerId="ADAL" clId="{448299F8-9206-4EC6-9089-D90C4D81E5A8}" dt="2022-01-25T15:59:34.258" v="321" actId="6549"/>
          <ac:spMkLst>
            <pc:docMk/>
            <pc:sldMk cId="2967945684" sldId="277"/>
            <ac:spMk id="4" creationId="{A04E16D6-6682-4068-BF11-BA8E4E8E1BBC}"/>
          </ac:spMkLst>
        </pc:spChg>
      </pc:sldChg>
      <pc:sldChg chg="modSp mod">
        <pc:chgData name="Vesa Juvonen" userId="c7243be1-99a3-4752-ab2a-0cf698cf8236" providerId="ADAL" clId="{448299F8-9206-4EC6-9089-D90C4D81E5A8}" dt="2022-01-25T15:59:18.040" v="295" actId="6549"/>
        <pc:sldMkLst>
          <pc:docMk/>
          <pc:sldMk cId="287163252" sldId="1567"/>
        </pc:sldMkLst>
        <pc:spChg chg="mod">
          <ac:chgData name="Vesa Juvonen" userId="c7243be1-99a3-4752-ab2a-0cf698cf8236" providerId="ADAL" clId="{448299F8-9206-4EC6-9089-D90C4D81E5A8}" dt="2022-01-25T15:59:18.040" v="295" actId="6549"/>
          <ac:spMkLst>
            <pc:docMk/>
            <pc:sldMk cId="287163252" sldId="1567"/>
            <ac:spMk id="8" creationId="{00000000-0000-0000-0000-000000000000}"/>
          </ac:spMkLst>
        </pc:spChg>
      </pc:sldChg>
      <pc:sldChg chg="del">
        <pc:chgData name="Vesa Juvonen" userId="c7243be1-99a3-4752-ab2a-0cf698cf8236" providerId="ADAL" clId="{448299F8-9206-4EC6-9089-D90C4D81E5A8}" dt="2022-01-21T16:36:42.910" v="2" actId="47"/>
        <pc:sldMkLst>
          <pc:docMk/>
          <pc:sldMk cId="720313206" sldId="1640"/>
        </pc:sldMkLst>
      </pc:sldChg>
      <pc:sldChg chg="del">
        <pc:chgData name="Vesa Juvonen" userId="c7243be1-99a3-4752-ab2a-0cf698cf8236" providerId="ADAL" clId="{448299F8-9206-4EC6-9089-D90C4D81E5A8}" dt="2022-01-21T16:36:42.910" v="2" actId="47"/>
        <pc:sldMkLst>
          <pc:docMk/>
          <pc:sldMk cId="3043375476" sldId="1641"/>
        </pc:sldMkLst>
      </pc:sldChg>
      <pc:sldChg chg="addSp delSp modSp mod">
        <pc:chgData name="Vesa Juvonen" userId="c7243be1-99a3-4752-ab2a-0cf698cf8236" providerId="ADAL" clId="{448299F8-9206-4EC6-9089-D90C4D81E5A8}" dt="2022-01-21T16:49:59.265" v="45"/>
        <pc:sldMkLst>
          <pc:docMk/>
          <pc:sldMk cId="10702720" sldId="2079"/>
        </pc:sldMkLst>
        <pc:spChg chg="mod">
          <ac:chgData name="Vesa Juvonen" userId="c7243be1-99a3-4752-ab2a-0cf698cf8236" providerId="ADAL" clId="{448299F8-9206-4EC6-9089-D90C4D81E5A8}" dt="2022-01-21T16:49:59.265" v="45"/>
          <ac:spMkLst>
            <pc:docMk/>
            <pc:sldMk cId="10702720" sldId="2079"/>
            <ac:spMk id="8" creationId="{00000000-0000-0000-0000-000000000000}"/>
          </ac:spMkLst>
        </pc:spChg>
        <pc:picChg chg="add mod">
          <ac:chgData name="Vesa Juvonen" userId="c7243be1-99a3-4752-ab2a-0cf698cf8236" providerId="ADAL" clId="{448299F8-9206-4EC6-9089-D90C4D81E5A8}" dt="2022-01-21T16:38:46.792" v="44" actId="1076"/>
          <ac:picMkLst>
            <pc:docMk/>
            <pc:sldMk cId="10702720" sldId="2079"/>
            <ac:picMk id="2" creationId="{804D5540-6A44-4B40-B4D0-652B91686FA2}"/>
          </ac:picMkLst>
        </pc:picChg>
        <pc:picChg chg="del">
          <ac:chgData name="Vesa Juvonen" userId="c7243be1-99a3-4752-ab2a-0cf698cf8236" providerId="ADAL" clId="{448299F8-9206-4EC6-9089-D90C4D81E5A8}" dt="2022-01-21T16:36:22.115" v="0" actId="478"/>
          <ac:picMkLst>
            <pc:docMk/>
            <pc:sldMk cId="10702720" sldId="2079"/>
            <ac:picMk id="1026" creationId="{1B33239D-6CF2-4FEC-9740-12BCFDDD5CE1}"/>
          </ac:picMkLst>
        </pc:picChg>
      </pc:sldChg>
      <pc:sldChg chg="addSp delSp modSp mod">
        <pc:chgData name="Vesa Juvonen" userId="c7243be1-99a3-4752-ab2a-0cf698cf8236" providerId="ADAL" clId="{448299F8-9206-4EC6-9089-D90C4D81E5A8}" dt="2022-01-25T16:20:39.652" v="323" actId="1076"/>
        <pc:sldMkLst>
          <pc:docMk/>
          <pc:sldMk cId="778883926" sldId="2076136264"/>
        </pc:sldMkLst>
        <pc:spChg chg="mod">
          <ac:chgData name="Vesa Juvonen" userId="c7243be1-99a3-4752-ab2a-0cf698cf8236" providerId="ADAL" clId="{448299F8-9206-4EC6-9089-D90C4D81E5A8}" dt="2022-01-21T16:51:04.976" v="46"/>
          <ac:spMkLst>
            <pc:docMk/>
            <pc:sldMk cId="778883926" sldId="2076136264"/>
            <ac:spMk id="14" creationId="{953584C8-8734-42EA-AD16-6AA2B405D249}"/>
          </ac:spMkLst>
        </pc:spChg>
        <pc:picChg chg="mod">
          <ac:chgData name="Vesa Juvonen" userId="c7243be1-99a3-4752-ab2a-0cf698cf8236" providerId="ADAL" clId="{448299F8-9206-4EC6-9089-D90C4D81E5A8}" dt="2022-01-25T16:20:39.652" v="323" actId="1076"/>
          <ac:picMkLst>
            <pc:docMk/>
            <pc:sldMk cId="778883926" sldId="2076136264"/>
            <ac:picMk id="3" creationId="{B3DC50CD-B2E9-48EF-BED3-5D67888FDEC8}"/>
          </ac:picMkLst>
        </pc:picChg>
        <pc:picChg chg="add mod">
          <ac:chgData name="Vesa Juvonen" userId="c7243be1-99a3-4752-ab2a-0cf698cf8236" providerId="ADAL" clId="{448299F8-9206-4EC6-9089-D90C4D81E5A8}" dt="2022-01-21T16:38:08.529" v="36" actId="1076"/>
          <ac:picMkLst>
            <pc:docMk/>
            <pc:sldMk cId="778883926" sldId="2076136264"/>
            <ac:picMk id="6" creationId="{5CE7E840-E4A9-4E48-9F6B-89BA6286CAD2}"/>
          </ac:picMkLst>
        </pc:picChg>
        <pc:picChg chg="del">
          <ac:chgData name="Vesa Juvonen" userId="c7243be1-99a3-4752-ab2a-0cf698cf8236" providerId="ADAL" clId="{448299F8-9206-4EC6-9089-D90C4D81E5A8}" dt="2022-01-21T16:38:04.523" v="35" actId="478"/>
          <ac:picMkLst>
            <pc:docMk/>
            <pc:sldMk cId="778883926" sldId="2076136264"/>
            <ac:picMk id="7" creationId="{E9B06A97-160E-4E58-9167-E42814641C44}"/>
          </ac:picMkLst>
        </pc:picChg>
        <pc:picChg chg="mod">
          <ac:chgData name="Vesa Juvonen" userId="c7243be1-99a3-4752-ab2a-0cf698cf8236" providerId="ADAL" clId="{448299F8-9206-4EC6-9089-D90C4D81E5A8}" dt="2022-01-25T16:20:37.454" v="322" actId="1076"/>
          <ac:picMkLst>
            <pc:docMk/>
            <pc:sldMk cId="778883926" sldId="2076136264"/>
            <ac:picMk id="11" creationId="{42A52295-CA0C-4C09-A9FF-3B54A888C278}"/>
          </ac:picMkLst>
        </pc:picChg>
      </pc:sldChg>
      <pc:sldChg chg="modNotesTx">
        <pc:chgData name="Vesa Juvonen" userId="c7243be1-99a3-4752-ab2a-0cf698cf8236" providerId="ADAL" clId="{448299F8-9206-4EC6-9089-D90C4D81E5A8}" dt="2022-01-25T15:11:02.418" v="232" actId="20577"/>
        <pc:sldMkLst>
          <pc:docMk/>
          <pc:sldMk cId="3038810836" sldId="2076137482"/>
        </pc:sldMkLst>
      </pc:sldChg>
      <pc:sldChg chg="del">
        <pc:chgData name="Vesa Juvonen" userId="c7243be1-99a3-4752-ab2a-0cf698cf8236" providerId="ADAL" clId="{448299F8-9206-4EC6-9089-D90C4D81E5A8}" dt="2022-01-21T16:36:42.910" v="2" actId="47"/>
        <pc:sldMkLst>
          <pc:docMk/>
          <pc:sldMk cId="1882481969" sldId="2076137668"/>
        </pc:sldMkLst>
      </pc:sldChg>
      <pc:sldChg chg="del">
        <pc:chgData name="Vesa Juvonen" userId="c7243be1-99a3-4752-ab2a-0cf698cf8236" providerId="ADAL" clId="{448299F8-9206-4EC6-9089-D90C4D81E5A8}" dt="2022-01-21T16:36:42.910" v="2" actId="47"/>
        <pc:sldMkLst>
          <pc:docMk/>
          <pc:sldMk cId="3660214503" sldId="2076137813"/>
        </pc:sldMkLst>
      </pc:sldChg>
      <pc:sldChg chg="del">
        <pc:chgData name="Vesa Juvonen" userId="c7243be1-99a3-4752-ab2a-0cf698cf8236" providerId="ADAL" clId="{448299F8-9206-4EC6-9089-D90C4D81E5A8}" dt="2022-01-21T16:36:42.910" v="2" actId="47"/>
        <pc:sldMkLst>
          <pc:docMk/>
          <pc:sldMk cId="1191702794" sldId="2076137814"/>
        </pc:sldMkLst>
      </pc:sldChg>
      <pc:sldChg chg="addSp delSp modSp mod modAnim">
        <pc:chgData name="Vesa Juvonen" userId="c7243be1-99a3-4752-ab2a-0cf698cf8236" providerId="ADAL" clId="{448299F8-9206-4EC6-9089-D90C4D81E5A8}" dt="2022-01-25T15:12:33.637" v="289" actId="1037"/>
        <pc:sldMkLst>
          <pc:docMk/>
          <pc:sldMk cId="4046856784" sldId="2134805599"/>
        </pc:sldMkLst>
        <pc:spChg chg="add del mod">
          <ac:chgData name="Vesa Juvonen" userId="c7243be1-99a3-4752-ab2a-0cf698cf8236" providerId="ADAL" clId="{448299F8-9206-4EC6-9089-D90C4D81E5A8}" dt="2022-01-25T15:04:07.998" v="47" actId="478"/>
          <ac:spMkLst>
            <pc:docMk/>
            <pc:sldMk cId="4046856784" sldId="2134805599"/>
            <ac:spMk id="2" creationId="{7E7ED47F-0012-42A6-A912-CC9984859990}"/>
          </ac:spMkLst>
        </pc:spChg>
        <pc:spChg chg="del">
          <ac:chgData name="Vesa Juvonen" userId="c7243be1-99a3-4752-ab2a-0cf698cf8236" providerId="ADAL" clId="{448299F8-9206-4EC6-9089-D90C4D81E5A8}" dt="2022-01-25T15:04:10.437" v="48" actId="478"/>
          <ac:spMkLst>
            <pc:docMk/>
            <pc:sldMk cId="4046856784" sldId="2134805599"/>
            <ac:spMk id="9" creationId="{B0BBBDA2-44E5-4C25-B4CF-DE5DE09A8558}"/>
          </ac:spMkLst>
        </pc:spChg>
        <pc:picChg chg="add mod">
          <ac:chgData name="Vesa Juvonen" userId="c7243be1-99a3-4752-ab2a-0cf698cf8236" providerId="ADAL" clId="{448299F8-9206-4EC6-9089-D90C4D81E5A8}" dt="2022-01-25T15:11:11.518" v="233" actId="14100"/>
          <ac:picMkLst>
            <pc:docMk/>
            <pc:sldMk cId="4046856784" sldId="2134805599"/>
            <ac:picMk id="4" creationId="{15A88763-0707-44D2-9EE6-E241293B1A41}"/>
          </ac:picMkLst>
        </pc:picChg>
        <pc:picChg chg="del">
          <ac:chgData name="Vesa Juvonen" userId="c7243be1-99a3-4752-ab2a-0cf698cf8236" providerId="ADAL" clId="{448299F8-9206-4EC6-9089-D90C4D81E5A8}" dt="2022-01-25T15:04:07.998" v="47" actId="478"/>
          <ac:picMkLst>
            <pc:docMk/>
            <pc:sldMk cId="4046856784" sldId="2134805599"/>
            <ac:picMk id="5" creationId="{5894E7F8-80FB-4005-BC68-E0030B556101}"/>
          </ac:picMkLst>
        </pc:picChg>
        <pc:picChg chg="del">
          <ac:chgData name="Vesa Juvonen" userId="c7243be1-99a3-4752-ab2a-0cf698cf8236" providerId="ADAL" clId="{448299F8-9206-4EC6-9089-D90C4D81E5A8}" dt="2022-01-25T15:04:07.998" v="47" actId="478"/>
          <ac:picMkLst>
            <pc:docMk/>
            <pc:sldMk cId="4046856784" sldId="2134805599"/>
            <ac:picMk id="7" creationId="{7EFE86F0-D733-40B5-AF65-E984BBEDB944}"/>
          </ac:picMkLst>
        </pc:picChg>
        <pc:picChg chg="add mod">
          <ac:chgData name="Vesa Juvonen" userId="c7243be1-99a3-4752-ab2a-0cf698cf8236" providerId="ADAL" clId="{448299F8-9206-4EC6-9089-D90C4D81E5A8}" dt="2022-01-25T15:12:33.637" v="289" actId="1037"/>
          <ac:picMkLst>
            <pc:docMk/>
            <pc:sldMk cId="4046856784" sldId="2134805599"/>
            <ac:picMk id="10" creationId="{3FCD09CB-1304-4DF7-95F2-650F70F53CA7}"/>
          </ac:picMkLst>
        </pc:picChg>
        <pc:picChg chg="add mod">
          <ac:chgData name="Vesa Juvonen" userId="c7243be1-99a3-4752-ab2a-0cf698cf8236" providerId="ADAL" clId="{448299F8-9206-4EC6-9089-D90C4D81E5A8}" dt="2022-01-25T15:11:21.135" v="247" actId="14100"/>
          <ac:picMkLst>
            <pc:docMk/>
            <pc:sldMk cId="4046856784" sldId="2134805599"/>
            <ac:picMk id="13" creationId="{F61C9E40-683F-4188-883C-94DEF79795F2}"/>
          </ac:picMkLst>
        </pc:picChg>
        <pc:picChg chg="add mod">
          <ac:chgData name="Vesa Juvonen" userId="c7243be1-99a3-4752-ab2a-0cf698cf8236" providerId="ADAL" clId="{448299F8-9206-4EC6-9089-D90C4D81E5A8}" dt="2022-01-25T15:11:28.428" v="254" actId="14100"/>
          <ac:picMkLst>
            <pc:docMk/>
            <pc:sldMk cId="4046856784" sldId="2134805599"/>
            <ac:picMk id="15" creationId="{DA096911-647A-484D-B0D4-ED8FA654060E}"/>
          </ac:picMkLst>
        </pc:picChg>
      </pc:sldChg>
      <pc:sldChg chg="modNotesTx">
        <pc:chgData name="Vesa Juvonen" userId="c7243be1-99a3-4752-ab2a-0cf698cf8236" providerId="ADAL" clId="{448299F8-9206-4EC6-9089-D90C4D81E5A8}" dt="2022-01-25T15:10:49.881" v="198" actId="20577"/>
        <pc:sldMkLst>
          <pc:docMk/>
          <pc:sldMk cId="3674296714" sldId="2134805600"/>
        </pc:sldMkLst>
      </pc:sldChg>
    </pc:docChg>
  </pc:docChgLst>
  <pc:docChgLst>
    <pc:chgData name="Alex Terentiev" userId="S::aterentiev@microsoft.com::b089aebb-68c6-439e-96df-7e98da5a759e" providerId="AD" clId="Web-{9783A2D8-789E-EC0A-27B2-DA4B915C0354}"/>
    <pc:docChg chg="addSld modSection">
      <pc:chgData name="Alex Terentiev" userId="S::aterentiev@microsoft.com::b089aebb-68c6-439e-96df-7e98da5a759e" providerId="AD" clId="Web-{9783A2D8-789E-EC0A-27B2-DA4B915C0354}" dt="2022-02-28T23:28:49.831" v="0"/>
      <pc:docMkLst>
        <pc:docMk/>
      </pc:docMkLst>
      <pc:sldChg chg="add">
        <pc:chgData name="Alex Terentiev" userId="S::aterentiev@microsoft.com::b089aebb-68c6-439e-96df-7e98da5a759e" providerId="AD" clId="Web-{9783A2D8-789E-EC0A-27B2-DA4B915C0354}" dt="2022-02-28T23:28:49.831" v="0"/>
        <pc:sldMkLst>
          <pc:docMk/>
          <pc:sldMk cId="2001442959" sldId="2134805612"/>
        </pc:sldMkLst>
      </pc:sldChg>
      <pc:sldMasterChg chg="addSldLayout">
        <pc:chgData name="Alex Terentiev" userId="S::aterentiev@microsoft.com::b089aebb-68c6-439e-96df-7e98da5a759e" providerId="AD" clId="Web-{9783A2D8-789E-EC0A-27B2-DA4B915C0354}" dt="2022-02-28T23:28:49.831" v="0"/>
        <pc:sldMasterMkLst>
          <pc:docMk/>
          <pc:sldMasterMk cId="3588427678" sldId="2147484229"/>
        </pc:sldMasterMkLst>
        <pc:sldLayoutChg chg="add">
          <pc:chgData name="Alex Terentiev" userId="S::aterentiev@microsoft.com::b089aebb-68c6-439e-96df-7e98da5a759e" providerId="AD" clId="Web-{9783A2D8-789E-EC0A-27B2-DA4B915C0354}" dt="2022-02-28T23:28:49.831" v="0"/>
          <pc:sldLayoutMkLst>
            <pc:docMk/>
            <pc:sldMasterMk cId="3588427678" sldId="2147484229"/>
            <pc:sldLayoutMk cId="3715556542" sldId="2147484649"/>
          </pc:sldLayoutMkLst>
        </pc:sldLayoutChg>
      </pc:sldMasterChg>
    </pc:docChg>
  </pc:docChgLst>
  <pc:docChgLst>
    <pc:chgData name="Vesa Juvonen" userId="c7243be1-99a3-4752-ab2a-0cf698cf8236" providerId="ADAL" clId="{C12DB810-F3BA-44F2-A8E7-B61523957DE7}"/>
    <pc:docChg chg="undo custSel addSld delSld modSld modSection">
      <pc:chgData name="Vesa Juvonen" userId="c7243be1-99a3-4752-ab2a-0cf698cf8236" providerId="ADAL" clId="{C12DB810-F3BA-44F2-A8E7-B61523957DE7}" dt="2021-07-15T12:52:34.832" v="275" actId="20577"/>
      <pc:docMkLst>
        <pc:docMk/>
      </pc:docMkLst>
      <pc:sldChg chg="modSp mod">
        <pc:chgData name="Vesa Juvonen" userId="c7243be1-99a3-4752-ab2a-0cf698cf8236" providerId="ADAL" clId="{C12DB810-F3BA-44F2-A8E7-B61523957DE7}" dt="2021-07-12T13:34:33.613" v="109" actId="6549"/>
        <pc:sldMkLst>
          <pc:docMk/>
          <pc:sldMk cId="2967945684" sldId="277"/>
        </pc:sldMkLst>
        <pc:spChg chg="mod">
          <ac:chgData name="Vesa Juvonen" userId="c7243be1-99a3-4752-ab2a-0cf698cf8236" providerId="ADAL" clId="{C12DB810-F3BA-44F2-A8E7-B61523957DE7}" dt="2021-07-12T13:34:33.613" v="109" actId="6549"/>
          <ac:spMkLst>
            <pc:docMk/>
            <pc:sldMk cId="2967945684" sldId="277"/>
            <ac:spMk id="4" creationId="{A04E16D6-6682-4068-BF11-BA8E4E8E1BBC}"/>
          </ac:spMkLst>
        </pc:spChg>
      </pc:sldChg>
      <pc:sldChg chg="modSp mod">
        <pc:chgData name="Vesa Juvonen" userId="c7243be1-99a3-4752-ab2a-0cf698cf8236" providerId="ADAL" clId="{C12DB810-F3BA-44F2-A8E7-B61523957DE7}" dt="2021-07-12T13:30:57.112" v="5" actId="20577"/>
        <pc:sldMkLst>
          <pc:docMk/>
          <pc:sldMk cId="287163252" sldId="1567"/>
        </pc:sldMkLst>
        <pc:spChg chg="mod">
          <ac:chgData name="Vesa Juvonen" userId="c7243be1-99a3-4752-ab2a-0cf698cf8236" providerId="ADAL" clId="{C12DB810-F3BA-44F2-A8E7-B61523957DE7}" dt="2021-07-12T13:30:57.112" v="5" actId="20577"/>
          <ac:spMkLst>
            <pc:docMk/>
            <pc:sldMk cId="287163252" sldId="1567"/>
            <ac:spMk id="8" creationId="{00000000-0000-0000-0000-000000000000}"/>
          </ac:spMkLst>
        </pc:spChg>
      </pc:sldChg>
      <pc:sldChg chg="addSp delSp modSp mod">
        <pc:chgData name="Vesa Juvonen" userId="c7243be1-99a3-4752-ab2a-0cf698cf8236" providerId="ADAL" clId="{C12DB810-F3BA-44F2-A8E7-B61523957DE7}" dt="2021-07-12T13:35:19.510" v="150" actId="478"/>
        <pc:sldMkLst>
          <pc:docMk/>
          <pc:sldMk cId="2773584698" sldId="1621"/>
        </pc:sldMkLst>
        <pc:spChg chg="mod">
          <ac:chgData name="Vesa Juvonen" userId="c7243be1-99a3-4752-ab2a-0cf698cf8236" providerId="ADAL" clId="{C12DB810-F3BA-44F2-A8E7-B61523957DE7}" dt="2021-07-12T13:35:16.374" v="149" actId="20577"/>
          <ac:spMkLst>
            <pc:docMk/>
            <pc:sldMk cId="2773584698" sldId="1621"/>
            <ac:spMk id="7" creationId="{6F939F32-4E37-4CA3-B710-00610E5E59D3}"/>
          </ac:spMkLst>
        </pc:spChg>
        <pc:spChg chg="add del mod">
          <ac:chgData name="Vesa Juvonen" userId="c7243be1-99a3-4752-ab2a-0cf698cf8236" providerId="ADAL" clId="{C12DB810-F3BA-44F2-A8E7-B61523957DE7}" dt="2021-07-12T13:35:19.510" v="150" actId="478"/>
          <ac:spMkLst>
            <pc:docMk/>
            <pc:sldMk cId="2773584698" sldId="1621"/>
            <ac:spMk id="13" creationId="{06D819E5-C241-41DA-8CE1-8070AA386205}"/>
          </ac:spMkLst>
        </pc:spChg>
      </pc:sldChg>
      <pc:sldChg chg="addSp delSp modSp mod">
        <pc:chgData name="Vesa Juvonen" userId="c7243be1-99a3-4752-ab2a-0cf698cf8236" providerId="ADAL" clId="{C12DB810-F3BA-44F2-A8E7-B61523957DE7}" dt="2021-07-15T12:52:15.752" v="273" actId="478"/>
        <pc:sldMkLst>
          <pc:docMk/>
          <pc:sldMk cId="2877399898" sldId="1623"/>
        </pc:sldMkLst>
        <pc:spChg chg="add mod">
          <ac:chgData name="Vesa Juvonen" userId="c7243be1-99a3-4752-ab2a-0cf698cf8236" providerId="ADAL" clId="{C12DB810-F3BA-44F2-A8E7-B61523957DE7}" dt="2021-07-13T18:29:24.767" v="170" actId="1076"/>
          <ac:spMkLst>
            <pc:docMk/>
            <pc:sldMk cId="2877399898" sldId="1623"/>
            <ac:spMk id="20" creationId="{E630EB65-5CB8-4912-A51F-1CCE4359AA40}"/>
          </ac:spMkLst>
        </pc:spChg>
        <pc:spChg chg="add del">
          <ac:chgData name="Vesa Juvonen" userId="c7243be1-99a3-4752-ab2a-0cf698cf8236" providerId="ADAL" clId="{C12DB810-F3BA-44F2-A8E7-B61523957DE7}" dt="2021-07-15T12:52:15.752" v="273" actId="478"/>
          <ac:spMkLst>
            <pc:docMk/>
            <pc:sldMk cId="2877399898" sldId="1623"/>
            <ac:spMk id="138" creationId="{758E669C-CA31-4CE1-80A2-EA9145DA8475}"/>
          </ac:spMkLst>
        </pc:spChg>
      </pc:sldChg>
      <pc:sldChg chg="addSp mod">
        <pc:chgData name="Vesa Juvonen" userId="c7243be1-99a3-4752-ab2a-0cf698cf8236" providerId="ADAL" clId="{C12DB810-F3BA-44F2-A8E7-B61523957DE7}" dt="2021-07-12T13:31:39.831" v="29" actId="22"/>
        <pc:sldMkLst>
          <pc:docMk/>
          <pc:sldMk cId="2253365439" sldId="1642"/>
        </pc:sldMkLst>
        <pc:spChg chg="add">
          <ac:chgData name="Vesa Juvonen" userId="c7243be1-99a3-4752-ab2a-0cf698cf8236" providerId="ADAL" clId="{C12DB810-F3BA-44F2-A8E7-B61523957DE7}" dt="2021-07-12T13:31:39.831" v="29" actId="22"/>
          <ac:spMkLst>
            <pc:docMk/>
            <pc:sldMk cId="2253365439" sldId="1642"/>
            <ac:spMk id="4" creationId="{5E7E2D7C-ECCE-4CFE-8B86-83B290535414}"/>
          </ac:spMkLst>
        </pc:spChg>
      </pc:sldChg>
      <pc:sldChg chg="delSp modSp add del mod">
        <pc:chgData name="Vesa Juvonen" userId="c7243be1-99a3-4752-ab2a-0cf698cf8236" providerId="ADAL" clId="{C12DB810-F3BA-44F2-A8E7-B61523957DE7}" dt="2021-07-15T12:52:34.832" v="275" actId="20577"/>
        <pc:sldMkLst>
          <pc:docMk/>
          <pc:sldMk cId="10702720" sldId="2079"/>
        </pc:sldMkLst>
        <pc:spChg chg="mod">
          <ac:chgData name="Vesa Juvonen" userId="c7243be1-99a3-4752-ab2a-0cf698cf8236" providerId="ADAL" clId="{C12DB810-F3BA-44F2-A8E7-B61523957DE7}" dt="2021-07-15T12:52:34.832" v="275" actId="20577"/>
          <ac:spMkLst>
            <pc:docMk/>
            <pc:sldMk cId="10702720" sldId="2079"/>
            <ac:spMk id="8" creationId="{00000000-0000-0000-0000-000000000000}"/>
          </ac:spMkLst>
        </pc:spChg>
        <pc:picChg chg="mod">
          <ac:chgData name="Vesa Juvonen" userId="c7243be1-99a3-4752-ab2a-0cf698cf8236" providerId="ADAL" clId="{C12DB810-F3BA-44F2-A8E7-B61523957DE7}" dt="2021-07-12T13:33:41.186" v="73" actId="1076"/>
          <ac:picMkLst>
            <pc:docMk/>
            <pc:sldMk cId="10702720" sldId="2079"/>
            <ac:picMk id="1026" creationId="{3CD95435-E057-4EC2-A6AD-DA054E258E3A}"/>
          </ac:picMkLst>
        </pc:picChg>
        <pc:picChg chg="del">
          <ac:chgData name="Vesa Juvonen" userId="c7243be1-99a3-4752-ab2a-0cf698cf8236" providerId="ADAL" clId="{C12DB810-F3BA-44F2-A8E7-B61523957DE7}" dt="2021-07-12T13:30:53.643" v="4" actId="478"/>
          <ac:picMkLst>
            <pc:docMk/>
            <pc:sldMk cId="10702720" sldId="2079"/>
            <ac:picMk id="1026" creationId="{D9E6BD53-8754-4AE0-961E-6DD9632937E8}"/>
          </ac:picMkLst>
        </pc:picChg>
        <pc:picChg chg="del">
          <ac:chgData name="Vesa Juvonen" userId="c7243be1-99a3-4752-ab2a-0cf698cf8236" providerId="ADAL" clId="{C12DB810-F3BA-44F2-A8E7-B61523957DE7}" dt="2021-07-12T13:30:53.643" v="4" actId="478"/>
          <ac:picMkLst>
            <pc:docMk/>
            <pc:sldMk cId="10702720" sldId="2079"/>
            <ac:picMk id="2050" creationId="{28FAE332-F4CA-40A9-B011-7E55D1CEE042}"/>
          </ac:picMkLst>
        </pc:picChg>
        <pc:picChg chg="mod">
          <ac:chgData name="Vesa Juvonen" userId="c7243be1-99a3-4752-ab2a-0cf698cf8236" providerId="ADAL" clId="{C12DB810-F3BA-44F2-A8E7-B61523957DE7}" dt="2021-07-12T13:33:45.976" v="74" actId="408"/>
          <ac:picMkLst>
            <pc:docMk/>
            <pc:sldMk cId="10702720" sldId="2079"/>
            <ac:picMk id="2050" creationId="{9B86D6A1-13A3-4F4F-B2E7-CB2025B836F0}"/>
          </ac:picMkLst>
        </pc:picChg>
        <pc:picChg chg="mod">
          <ac:chgData name="Vesa Juvonen" userId="c7243be1-99a3-4752-ab2a-0cf698cf8236" providerId="ADAL" clId="{C12DB810-F3BA-44F2-A8E7-B61523957DE7}" dt="2021-07-12T13:33:41.186" v="73" actId="1076"/>
          <ac:picMkLst>
            <pc:docMk/>
            <pc:sldMk cId="10702720" sldId="2079"/>
            <ac:picMk id="3074" creationId="{998C177B-478E-410E-97DE-759A7E6E6F2C}"/>
          </ac:picMkLst>
        </pc:picChg>
        <pc:picChg chg="del">
          <ac:chgData name="Vesa Juvonen" userId="c7243be1-99a3-4752-ab2a-0cf698cf8236" providerId="ADAL" clId="{C12DB810-F3BA-44F2-A8E7-B61523957DE7}" dt="2021-07-12T13:30:53.643" v="4" actId="478"/>
          <ac:picMkLst>
            <pc:docMk/>
            <pc:sldMk cId="10702720" sldId="2079"/>
            <ac:picMk id="4098" creationId="{0E81D3F0-1934-4842-A2BA-FA988D071D94}"/>
          </ac:picMkLst>
        </pc:picChg>
      </pc:sldChg>
      <pc:sldChg chg="addSp">
        <pc:chgData name="Vesa Juvonen" userId="c7243be1-99a3-4752-ab2a-0cf698cf8236" providerId="ADAL" clId="{C12DB810-F3BA-44F2-A8E7-B61523957DE7}" dt="2021-07-12T13:32:41.860" v="44"/>
        <pc:sldMkLst>
          <pc:docMk/>
          <pc:sldMk cId="2994874504" sldId="2079"/>
        </pc:sldMkLst>
        <pc:picChg chg="add">
          <ac:chgData name="Vesa Juvonen" userId="c7243be1-99a3-4752-ab2a-0cf698cf8236" providerId="ADAL" clId="{C12DB810-F3BA-44F2-A8E7-B61523957DE7}" dt="2021-07-12T13:32:41.860" v="44"/>
          <ac:picMkLst>
            <pc:docMk/>
            <pc:sldMk cId="2994874504" sldId="2079"/>
            <ac:picMk id="1026" creationId="{3CD95435-E057-4EC2-A6AD-DA054E258E3A}"/>
          </ac:picMkLst>
        </pc:picChg>
      </pc:sldChg>
      <pc:sldChg chg="addSp">
        <pc:chgData name="Vesa Juvonen" userId="c7243be1-99a3-4752-ab2a-0cf698cf8236" providerId="ADAL" clId="{C12DB810-F3BA-44F2-A8E7-B61523957DE7}" dt="2021-07-12T13:33:07.244" v="53"/>
        <pc:sldMkLst>
          <pc:docMk/>
          <pc:sldMk cId="4028684483" sldId="2079"/>
        </pc:sldMkLst>
        <pc:picChg chg="add">
          <ac:chgData name="Vesa Juvonen" userId="c7243be1-99a3-4752-ab2a-0cf698cf8236" providerId="ADAL" clId="{C12DB810-F3BA-44F2-A8E7-B61523957DE7}" dt="2021-07-12T13:33:07.244" v="53"/>
          <ac:picMkLst>
            <pc:docMk/>
            <pc:sldMk cId="4028684483" sldId="2079"/>
            <ac:picMk id="2050" creationId="{9B86D6A1-13A3-4F4F-B2E7-CB2025B836F0}"/>
          </ac:picMkLst>
        </pc:picChg>
      </pc:sldChg>
      <pc:sldChg chg="addSp">
        <pc:chgData name="Vesa Juvonen" userId="c7243be1-99a3-4752-ab2a-0cf698cf8236" providerId="ADAL" clId="{C12DB810-F3BA-44F2-A8E7-B61523957DE7}" dt="2021-07-12T13:33:25.775" v="63"/>
        <pc:sldMkLst>
          <pc:docMk/>
          <pc:sldMk cId="4193331519" sldId="2079"/>
        </pc:sldMkLst>
        <pc:picChg chg="add">
          <ac:chgData name="Vesa Juvonen" userId="c7243be1-99a3-4752-ab2a-0cf698cf8236" providerId="ADAL" clId="{C12DB810-F3BA-44F2-A8E7-B61523957DE7}" dt="2021-07-12T13:33:25.775" v="63"/>
          <ac:picMkLst>
            <pc:docMk/>
            <pc:sldMk cId="4193331519" sldId="2079"/>
            <ac:picMk id="3074" creationId="{998C177B-478E-410E-97DE-759A7E6E6F2C}"/>
          </ac:picMkLst>
        </pc:picChg>
      </pc:sldChg>
      <pc:sldChg chg="addSp mod">
        <pc:chgData name="Vesa Juvonen" userId="c7243be1-99a3-4752-ab2a-0cf698cf8236" providerId="ADAL" clId="{C12DB810-F3BA-44F2-A8E7-B61523957DE7}" dt="2021-07-12T13:31:41.624" v="30" actId="22"/>
        <pc:sldMkLst>
          <pc:docMk/>
          <pc:sldMk cId="4037611923" sldId="3334"/>
        </pc:sldMkLst>
        <pc:spChg chg="add">
          <ac:chgData name="Vesa Juvonen" userId="c7243be1-99a3-4752-ab2a-0cf698cf8236" providerId="ADAL" clId="{C12DB810-F3BA-44F2-A8E7-B61523957DE7}" dt="2021-07-12T13:31:41.624" v="30" actId="22"/>
          <ac:spMkLst>
            <pc:docMk/>
            <pc:sldMk cId="4037611923" sldId="3334"/>
            <ac:spMk id="5" creationId="{C8102309-E18A-4AC6-B747-3184287CB466}"/>
          </ac:spMkLst>
        </pc:spChg>
      </pc:sldChg>
      <pc:sldChg chg="mod modShow">
        <pc:chgData name="Vesa Juvonen" userId="c7243be1-99a3-4752-ab2a-0cf698cf8236" providerId="ADAL" clId="{C12DB810-F3BA-44F2-A8E7-B61523957DE7}" dt="2021-07-15T12:52:22.631" v="274" actId="729"/>
        <pc:sldMkLst>
          <pc:docMk/>
          <pc:sldMk cId="1633789891" sldId="3336"/>
        </pc:sldMkLst>
      </pc:sldChg>
      <pc:sldChg chg="addSp mod modShow">
        <pc:chgData name="Vesa Juvonen" userId="c7243be1-99a3-4752-ab2a-0cf698cf8236" providerId="ADAL" clId="{C12DB810-F3BA-44F2-A8E7-B61523957DE7}" dt="2021-07-15T12:52:22.631" v="274" actId="729"/>
        <pc:sldMkLst>
          <pc:docMk/>
          <pc:sldMk cId="1805818155" sldId="3338"/>
        </pc:sldMkLst>
        <pc:spChg chg="add">
          <ac:chgData name="Vesa Juvonen" userId="c7243be1-99a3-4752-ab2a-0cf698cf8236" providerId="ADAL" clId="{C12DB810-F3BA-44F2-A8E7-B61523957DE7}" dt="2021-07-12T13:31:43.934" v="31" actId="22"/>
          <ac:spMkLst>
            <pc:docMk/>
            <pc:sldMk cId="1805818155" sldId="3338"/>
            <ac:spMk id="19" creationId="{21E5F51E-E366-404F-B31E-F2FC54A95F61}"/>
          </ac:spMkLst>
        </pc:spChg>
      </pc:sldChg>
      <pc:sldChg chg="addSp delSp modSp mod modShow">
        <pc:chgData name="Vesa Juvonen" userId="c7243be1-99a3-4752-ab2a-0cf698cf8236" providerId="ADAL" clId="{C12DB810-F3BA-44F2-A8E7-B61523957DE7}" dt="2021-07-15T12:03:40.769" v="268" actId="20577"/>
        <pc:sldMkLst>
          <pc:docMk/>
          <pc:sldMk cId="467751124" sldId="6149"/>
        </pc:sldMkLst>
        <pc:spChg chg="mod">
          <ac:chgData name="Vesa Juvonen" userId="c7243be1-99a3-4752-ab2a-0cf698cf8236" providerId="ADAL" clId="{C12DB810-F3BA-44F2-A8E7-B61523957DE7}" dt="2021-07-15T12:03:40.769" v="268" actId="20577"/>
          <ac:spMkLst>
            <pc:docMk/>
            <pc:sldMk cId="467751124" sldId="6149"/>
            <ac:spMk id="3" creationId="{00000000-0000-0000-0000-000000000000}"/>
          </ac:spMkLst>
        </pc:spChg>
        <pc:spChg chg="add del">
          <ac:chgData name="Vesa Juvonen" userId="c7243be1-99a3-4752-ab2a-0cf698cf8236" providerId="ADAL" clId="{C12DB810-F3BA-44F2-A8E7-B61523957DE7}" dt="2021-07-15T12:03:16.362" v="172" actId="478"/>
          <ac:spMkLst>
            <pc:docMk/>
            <pc:sldMk cId="467751124" sldId="6149"/>
            <ac:spMk id="5" creationId="{4D414AAC-24CF-4395-A3A7-FC7CB57670CD}"/>
          </ac:spMkLst>
        </pc:spChg>
        <pc:spChg chg="del">
          <ac:chgData name="Vesa Juvonen" userId="c7243be1-99a3-4752-ab2a-0cf698cf8236" providerId="ADAL" clId="{C12DB810-F3BA-44F2-A8E7-B61523957DE7}" dt="2021-07-12T13:31:29.571" v="25" actId="478"/>
          <ac:spMkLst>
            <pc:docMk/>
            <pc:sldMk cId="467751124" sldId="6149"/>
            <ac:spMk id="9" creationId="{B0DC7313-9E76-47FA-A9D7-02F25CC581E6}"/>
          </ac:spMkLst>
        </pc:spChg>
      </pc:sldChg>
      <pc:sldChg chg="addSp delSp modSp mod">
        <pc:chgData name="Vesa Juvonen" userId="c7243be1-99a3-4752-ab2a-0cf698cf8236" providerId="ADAL" clId="{C12DB810-F3BA-44F2-A8E7-B61523957DE7}" dt="2021-07-12T13:34:10.014" v="87" actId="1076"/>
        <pc:sldMkLst>
          <pc:docMk/>
          <pc:sldMk cId="778883926" sldId="2076136264"/>
        </pc:sldMkLst>
        <pc:spChg chg="mod">
          <ac:chgData name="Vesa Juvonen" userId="c7243be1-99a3-4752-ab2a-0cf698cf8236" providerId="ADAL" clId="{C12DB810-F3BA-44F2-A8E7-B61523957DE7}" dt="2021-07-12T13:32:26.984" v="43" actId="1076"/>
          <ac:spMkLst>
            <pc:docMk/>
            <pc:sldMk cId="778883926" sldId="2076136264"/>
            <ac:spMk id="14" creationId="{953584C8-8734-42EA-AD16-6AA2B405D249}"/>
          </ac:spMkLst>
        </pc:spChg>
        <pc:picChg chg="del">
          <ac:chgData name="Vesa Juvonen" userId="c7243be1-99a3-4752-ab2a-0cf698cf8236" providerId="ADAL" clId="{C12DB810-F3BA-44F2-A8E7-B61523957DE7}" dt="2021-07-12T13:32:19.094" v="41" actId="478"/>
          <ac:picMkLst>
            <pc:docMk/>
            <pc:sldMk cId="778883926" sldId="2076136264"/>
            <ac:picMk id="3" creationId="{562B325D-988F-440B-AE7D-BAA8FAD5ACAF}"/>
          </ac:picMkLst>
        </pc:picChg>
        <pc:picChg chg="add mod ord">
          <ac:chgData name="Vesa Juvonen" userId="c7243be1-99a3-4752-ab2a-0cf698cf8236" providerId="ADAL" clId="{C12DB810-F3BA-44F2-A8E7-B61523957DE7}" dt="2021-07-12T13:34:02.154" v="81" actId="1076"/>
          <ac:picMkLst>
            <pc:docMk/>
            <pc:sldMk cId="778883926" sldId="2076136264"/>
            <ac:picMk id="5" creationId="{C30721D2-D536-4272-929D-883564A4AA0A}"/>
          </ac:picMkLst>
        </pc:picChg>
        <pc:picChg chg="del">
          <ac:chgData name="Vesa Juvonen" userId="c7243be1-99a3-4752-ab2a-0cf698cf8236" providerId="ADAL" clId="{C12DB810-F3BA-44F2-A8E7-B61523957DE7}" dt="2021-07-12T13:32:19.094" v="41" actId="478"/>
          <ac:picMkLst>
            <pc:docMk/>
            <pc:sldMk cId="778883926" sldId="2076136264"/>
            <ac:picMk id="6" creationId="{AD83F32D-EC0C-407A-9085-8F6659722301}"/>
          </ac:picMkLst>
        </pc:picChg>
        <pc:picChg chg="add mod">
          <ac:chgData name="Vesa Juvonen" userId="c7243be1-99a3-4752-ab2a-0cf698cf8236" providerId="ADAL" clId="{C12DB810-F3BA-44F2-A8E7-B61523957DE7}" dt="2021-07-12T13:34:03.641" v="82" actId="1076"/>
          <ac:picMkLst>
            <pc:docMk/>
            <pc:sldMk cId="778883926" sldId="2076136264"/>
            <ac:picMk id="7" creationId="{38660C79-F3FB-4B2C-BB01-746AB0982FAB}"/>
          </ac:picMkLst>
        </pc:picChg>
        <pc:picChg chg="add mod">
          <ac:chgData name="Vesa Juvonen" userId="c7243be1-99a3-4752-ab2a-0cf698cf8236" providerId="ADAL" clId="{C12DB810-F3BA-44F2-A8E7-B61523957DE7}" dt="2021-07-12T13:34:10.014" v="87" actId="1076"/>
          <ac:picMkLst>
            <pc:docMk/>
            <pc:sldMk cId="778883926" sldId="2076136264"/>
            <ac:picMk id="9" creationId="{A530CE92-58E8-4897-9E7A-0D94CB94771C}"/>
          </ac:picMkLst>
        </pc:picChg>
        <pc:picChg chg="del">
          <ac:chgData name="Vesa Juvonen" userId="c7243be1-99a3-4752-ab2a-0cf698cf8236" providerId="ADAL" clId="{C12DB810-F3BA-44F2-A8E7-B61523957DE7}" dt="2021-07-12T13:32:19.094" v="41" actId="478"/>
          <ac:picMkLst>
            <pc:docMk/>
            <pc:sldMk cId="778883926" sldId="2076136264"/>
            <ac:picMk id="10" creationId="{8136EA15-A44B-4167-B492-811A1F1E6063}"/>
          </ac:picMkLst>
        </pc:picChg>
      </pc:sldChg>
      <pc:sldChg chg="mod modShow">
        <pc:chgData name="Vesa Juvonen" userId="c7243be1-99a3-4752-ab2a-0cf698cf8236" providerId="ADAL" clId="{C12DB810-F3BA-44F2-A8E7-B61523957DE7}" dt="2021-07-13T18:28:18.453" v="167" actId="729"/>
        <pc:sldMkLst>
          <pc:docMk/>
          <pc:sldMk cId="2007154274" sldId="2076136270"/>
        </pc:sldMkLst>
      </pc:sldChg>
      <pc:sldChg chg="addSp mod">
        <pc:chgData name="Vesa Juvonen" userId="c7243be1-99a3-4752-ab2a-0cf698cf8236" providerId="ADAL" clId="{C12DB810-F3BA-44F2-A8E7-B61523957DE7}" dt="2021-07-12T13:31:45.541" v="32" actId="22"/>
        <pc:sldMkLst>
          <pc:docMk/>
          <pc:sldMk cId="2925091645" sldId="2076136308"/>
        </pc:sldMkLst>
        <pc:spChg chg="add">
          <ac:chgData name="Vesa Juvonen" userId="c7243be1-99a3-4752-ab2a-0cf698cf8236" providerId="ADAL" clId="{C12DB810-F3BA-44F2-A8E7-B61523957DE7}" dt="2021-07-12T13:31:45.541" v="32" actId="22"/>
          <ac:spMkLst>
            <pc:docMk/>
            <pc:sldMk cId="2925091645" sldId="2076136308"/>
            <ac:spMk id="5" creationId="{F8C64CE7-8943-48CA-8701-7D6E3D695E45}"/>
          </ac:spMkLst>
        </pc:spChg>
      </pc:sldChg>
      <pc:sldChg chg="addSp modSp mod">
        <pc:chgData name="Vesa Juvonen" userId="c7243be1-99a3-4752-ab2a-0cf698cf8236" providerId="ADAL" clId="{C12DB810-F3BA-44F2-A8E7-B61523957DE7}" dt="2021-07-12T13:31:17.637" v="23" actId="120"/>
        <pc:sldMkLst>
          <pc:docMk/>
          <pc:sldMk cId="357588276" sldId="2076136388"/>
        </pc:sldMkLst>
        <pc:spChg chg="add mod">
          <ac:chgData name="Vesa Juvonen" userId="c7243be1-99a3-4752-ab2a-0cf698cf8236" providerId="ADAL" clId="{C12DB810-F3BA-44F2-A8E7-B61523957DE7}" dt="2021-07-12T13:31:17.637" v="23" actId="120"/>
          <ac:spMkLst>
            <pc:docMk/>
            <pc:sldMk cId="357588276" sldId="2076136388"/>
            <ac:spMk id="2" creationId="{51129327-031B-48C4-A03A-93698193B7CF}"/>
          </ac:spMkLst>
        </pc:spChg>
      </pc:sldChg>
      <pc:sldChg chg="addSp mod">
        <pc:chgData name="Vesa Juvonen" userId="c7243be1-99a3-4752-ab2a-0cf698cf8236" providerId="ADAL" clId="{C12DB810-F3BA-44F2-A8E7-B61523957DE7}" dt="2021-07-12T13:31:47.824" v="33" actId="22"/>
        <pc:sldMkLst>
          <pc:docMk/>
          <pc:sldMk cId="2636939237" sldId="2076137579"/>
        </pc:sldMkLst>
        <pc:spChg chg="add">
          <ac:chgData name="Vesa Juvonen" userId="c7243be1-99a3-4752-ab2a-0cf698cf8236" providerId="ADAL" clId="{C12DB810-F3BA-44F2-A8E7-B61523957DE7}" dt="2021-07-12T13:31:47.824" v="33" actId="22"/>
          <ac:spMkLst>
            <pc:docMk/>
            <pc:sldMk cId="2636939237" sldId="2076137579"/>
            <ac:spMk id="4" creationId="{9CF58E62-228F-49AC-8B8C-EB410210C77A}"/>
          </ac:spMkLst>
        </pc:spChg>
      </pc:sldChg>
      <pc:sldChg chg="addSp modSp del mod">
        <pc:chgData name="Vesa Juvonen" userId="c7243be1-99a3-4752-ab2a-0cf698cf8236" providerId="ADAL" clId="{C12DB810-F3BA-44F2-A8E7-B61523957DE7}" dt="2021-07-15T12:05:16.699" v="270" actId="47"/>
        <pc:sldMkLst>
          <pc:docMk/>
          <pc:sldMk cId="2409991561" sldId="2076137629"/>
        </pc:sldMkLst>
        <pc:spChg chg="add mod">
          <ac:chgData name="Vesa Juvonen" userId="c7243be1-99a3-4752-ab2a-0cf698cf8236" providerId="ADAL" clId="{C12DB810-F3BA-44F2-A8E7-B61523957DE7}" dt="2021-07-13T18:29:12.808" v="169" actId="1076"/>
          <ac:spMkLst>
            <pc:docMk/>
            <pc:sldMk cId="2409991561" sldId="2076137629"/>
            <ac:spMk id="2" creationId="{690D6483-E5A9-447D-B67F-0E13776D63E5}"/>
          </ac:spMkLst>
        </pc:spChg>
      </pc:sldChg>
      <pc:sldChg chg="modSp add mod">
        <pc:chgData name="Vesa Juvonen" userId="c7243be1-99a3-4752-ab2a-0cf698cf8236" providerId="ADAL" clId="{C12DB810-F3BA-44F2-A8E7-B61523957DE7}" dt="2021-07-15T12:05:25.638" v="272" actId="207"/>
        <pc:sldMkLst>
          <pc:docMk/>
          <pc:sldMk cId="139502149" sldId="2076137662"/>
        </pc:sldMkLst>
        <pc:spChg chg="mod">
          <ac:chgData name="Vesa Juvonen" userId="c7243be1-99a3-4752-ab2a-0cf698cf8236" providerId="ADAL" clId="{C12DB810-F3BA-44F2-A8E7-B61523957DE7}" dt="2021-07-15T12:05:21.200" v="271" actId="207"/>
          <ac:spMkLst>
            <pc:docMk/>
            <pc:sldMk cId="139502149" sldId="2076137662"/>
            <ac:spMk id="18" creationId="{E5183C7A-C387-45C5-B839-7BB228B4091B}"/>
          </ac:spMkLst>
        </pc:spChg>
        <pc:spChg chg="mod">
          <ac:chgData name="Vesa Juvonen" userId="c7243be1-99a3-4752-ab2a-0cf698cf8236" providerId="ADAL" clId="{C12DB810-F3BA-44F2-A8E7-B61523957DE7}" dt="2021-07-15T12:05:25.638" v="272" actId="207"/>
          <ac:spMkLst>
            <pc:docMk/>
            <pc:sldMk cId="139502149" sldId="2076137662"/>
            <ac:spMk id="19" creationId="{B96EE522-6672-435D-A47F-0B904BCE8C3A}"/>
          </ac:spMkLst>
        </pc:spChg>
      </pc:sldChg>
      <pc:sldChg chg="addSp modSp new del mod">
        <pc:chgData name="Vesa Juvonen" userId="c7243be1-99a3-4752-ab2a-0cf698cf8236" providerId="ADAL" clId="{C12DB810-F3BA-44F2-A8E7-B61523957DE7}" dt="2021-07-13T18:28:00.858" v="166" actId="47"/>
        <pc:sldMkLst>
          <pc:docMk/>
          <pc:sldMk cId="1026036954" sldId="2134805596"/>
        </pc:sldMkLst>
        <pc:picChg chg="add mod">
          <ac:chgData name="Vesa Juvonen" userId="c7243be1-99a3-4752-ab2a-0cf698cf8236" providerId="ADAL" clId="{C12DB810-F3BA-44F2-A8E7-B61523957DE7}" dt="2021-07-13T12:52:02.620" v="164" actId="1076"/>
          <ac:picMkLst>
            <pc:docMk/>
            <pc:sldMk cId="1026036954" sldId="2134805596"/>
            <ac:picMk id="3" creationId="{70644E13-3E81-436B-BE5D-CA92AC5231E4}"/>
          </ac:picMkLst>
        </pc:picChg>
        <pc:picChg chg="add mod">
          <ac:chgData name="Vesa Juvonen" userId="c7243be1-99a3-4752-ab2a-0cf698cf8236" providerId="ADAL" clId="{C12DB810-F3BA-44F2-A8E7-B61523957DE7}" dt="2021-07-13T14:27:10.004" v="165" actId="1076"/>
          <ac:picMkLst>
            <pc:docMk/>
            <pc:sldMk cId="1026036954" sldId="2134805596"/>
            <ac:picMk id="5" creationId="{BB531664-5F1C-4EC8-9EB6-8582E130AB75}"/>
          </ac:picMkLst>
        </pc:picChg>
      </pc:sldChg>
    </pc:docChg>
  </pc:docChgLst>
  <pc:docChgLst>
    <pc:chgData name="Surbhi Gupta" userId="4cd92b39-496c-4ea1-b8de-864f8b027b89" providerId="ADAL" clId="{F2B2D93A-9CBC-4E67-ACB4-C5475F4478B2}"/>
    <pc:docChg chg="custSel modSld sldOrd">
      <pc:chgData name="Surbhi Gupta" userId="4cd92b39-496c-4ea1-b8de-864f8b027b89" providerId="ADAL" clId="{F2B2D93A-9CBC-4E67-ACB4-C5475F4478B2}" dt="2022-03-15T10:24:08.509" v="23" actId="1076"/>
      <pc:docMkLst>
        <pc:docMk/>
      </pc:docMkLst>
      <pc:sldChg chg="ord">
        <pc:chgData name="Surbhi Gupta" userId="4cd92b39-496c-4ea1-b8de-864f8b027b89" providerId="ADAL" clId="{F2B2D93A-9CBC-4E67-ACB4-C5475F4478B2}" dt="2022-03-15T08:35:59.995" v="10" actId="20578"/>
        <pc:sldMkLst>
          <pc:docMk/>
          <pc:sldMk cId="3554970203" sldId="2076137597"/>
        </pc:sldMkLst>
      </pc:sldChg>
      <pc:sldChg chg="addSp delSp modSp mod">
        <pc:chgData name="Surbhi Gupta" userId="4cd92b39-496c-4ea1-b8de-864f8b027b89" providerId="ADAL" clId="{F2B2D93A-9CBC-4E67-ACB4-C5475F4478B2}" dt="2022-03-15T10:24:08.509" v="23" actId="1076"/>
        <pc:sldMkLst>
          <pc:docMk/>
          <pc:sldMk cId="2705926738" sldId="2145707274"/>
        </pc:sldMkLst>
        <pc:spChg chg="add del mod">
          <ac:chgData name="Surbhi Gupta" userId="4cd92b39-496c-4ea1-b8de-864f8b027b89" providerId="ADAL" clId="{F2B2D93A-9CBC-4E67-ACB4-C5475F4478B2}" dt="2022-03-15T10:18:13.092" v="21" actId="478"/>
          <ac:spMkLst>
            <pc:docMk/>
            <pc:sldMk cId="2705926738" sldId="2145707274"/>
            <ac:spMk id="4" creationId="{C0A8695C-29C4-4C58-A140-5148191BCF73}"/>
          </ac:spMkLst>
        </pc:spChg>
        <pc:spChg chg="mod">
          <ac:chgData name="Surbhi Gupta" userId="4cd92b39-496c-4ea1-b8de-864f8b027b89" providerId="ADAL" clId="{F2B2D93A-9CBC-4E67-ACB4-C5475F4478B2}" dt="2022-03-15T08:20:46.740" v="7" actId="14100"/>
          <ac:spMkLst>
            <pc:docMk/>
            <pc:sldMk cId="2705926738" sldId="2145707274"/>
            <ac:spMk id="21" creationId="{11192949-67D0-4D85-A1D4-D7D16EAAF2C3}"/>
          </ac:spMkLst>
        </pc:spChg>
        <pc:spChg chg="mod">
          <ac:chgData name="Surbhi Gupta" userId="4cd92b39-496c-4ea1-b8de-864f8b027b89" providerId="ADAL" clId="{F2B2D93A-9CBC-4E67-ACB4-C5475F4478B2}" dt="2022-03-15T08:31:31.225" v="8" actId="1076"/>
          <ac:spMkLst>
            <pc:docMk/>
            <pc:sldMk cId="2705926738" sldId="2145707274"/>
            <ac:spMk id="40" creationId="{E82BDAF5-14C5-443D-B997-D4F5D169C6A6}"/>
          </ac:spMkLst>
        </pc:spChg>
        <pc:spChg chg="mod">
          <ac:chgData name="Surbhi Gupta" userId="4cd92b39-496c-4ea1-b8de-864f8b027b89" providerId="ADAL" clId="{F2B2D93A-9CBC-4E67-ACB4-C5475F4478B2}" dt="2022-03-15T10:24:05.030" v="22" actId="1076"/>
          <ac:spMkLst>
            <pc:docMk/>
            <pc:sldMk cId="2705926738" sldId="2145707274"/>
            <ac:spMk id="53" creationId="{213D6240-F005-477F-BE0F-71BA0B1AC9DF}"/>
          </ac:spMkLst>
        </pc:spChg>
        <pc:spChg chg="mod">
          <ac:chgData name="Surbhi Gupta" userId="4cd92b39-496c-4ea1-b8de-864f8b027b89" providerId="ADAL" clId="{F2B2D93A-9CBC-4E67-ACB4-C5475F4478B2}" dt="2022-03-15T10:24:08.509" v="23" actId="1076"/>
          <ac:spMkLst>
            <pc:docMk/>
            <pc:sldMk cId="2705926738" sldId="2145707274"/>
            <ac:spMk id="69" creationId="{EC852C63-EF80-41C2-805D-D65B08C739FF}"/>
          </ac:spMkLst>
        </pc:spChg>
        <pc:spChg chg="mod">
          <ac:chgData name="Surbhi Gupta" userId="4cd92b39-496c-4ea1-b8de-864f8b027b89" providerId="ADAL" clId="{F2B2D93A-9CBC-4E67-ACB4-C5475F4478B2}" dt="2022-03-15T08:15:14.944" v="2" actId="1076"/>
          <ac:spMkLst>
            <pc:docMk/>
            <pc:sldMk cId="2705926738" sldId="2145707274"/>
            <ac:spMk id="72" creationId="{7BB72DDA-4ABC-4FF2-B8AF-708F4BF16050}"/>
          </ac:spMkLst>
        </pc:spChg>
        <pc:picChg chg="mod">
          <ac:chgData name="Surbhi Gupta" userId="4cd92b39-496c-4ea1-b8de-864f8b027b89" providerId="ADAL" clId="{F2B2D93A-9CBC-4E67-ACB4-C5475F4478B2}" dt="2022-03-15T08:31:35.433" v="9" actId="1076"/>
          <ac:picMkLst>
            <pc:docMk/>
            <pc:sldMk cId="2705926738" sldId="2145707274"/>
            <ac:picMk id="7187" creationId="{44577A9B-9B83-46DC-A452-5330220B7D28}"/>
          </ac:picMkLst>
        </pc:picChg>
      </pc:sldChg>
    </pc:docChg>
  </pc:docChgLst>
  <pc:docChgLst>
    <pc:chgData name="Hugo Bernier" userId="846ef6cd-3f11-462c-a4be-44fff9f1a751" providerId="ADAL" clId="{D4BD98FD-8A1D-4661-B32E-A6766C22507A}"/>
    <pc:docChg chg="undo custSel addSld delSld modSld modSection">
      <pc:chgData name="Hugo Bernier" userId="846ef6cd-3f11-462c-a4be-44fff9f1a751" providerId="ADAL" clId="{D4BD98FD-8A1D-4661-B32E-A6766C22507A}" dt="2021-07-15T14:31:09.700" v="940" actId="20577"/>
      <pc:docMkLst>
        <pc:docMk/>
      </pc:docMkLst>
      <pc:sldChg chg="addSp">
        <pc:chgData name="Hugo Bernier" userId="846ef6cd-3f11-462c-a4be-44fff9f1a751" providerId="ADAL" clId="{D4BD98FD-8A1D-4661-B32E-A6766C22507A}" dt="2021-07-15T03:21:15.390" v="312"/>
        <pc:sldMkLst>
          <pc:docMk/>
          <pc:sldMk cId="176766588" sldId="2076137579"/>
        </pc:sldMkLst>
        <pc:picChg chg="add">
          <ac:chgData name="Hugo Bernier" userId="846ef6cd-3f11-462c-a4be-44fff9f1a751" providerId="ADAL" clId="{D4BD98FD-8A1D-4661-B32E-A6766C22507A}" dt="2021-07-15T03:21:15.390" v="312"/>
          <ac:picMkLst>
            <pc:docMk/>
            <pc:sldMk cId="176766588" sldId="2076137579"/>
            <ac:picMk id="5122" creationId="{D9A55165-CDB2-4597-A312-FC95DDAD6398}"/>
          </ac:picMkLst>
        </pc:picChg>
      </pc:sldChg>
      <pc:sldChg chg="addSp modSp">
        <pc:chgData name="Hugo Bernier" userId="846ef6cd-3f11-462c-a4be-44fff9f1a751" providerId="ADAL" clId="{D4BD98FD-8A1D-4661-B32E-A6766C22507A}" dt="2021-07-15T03:29:36.641" v="498"/>
        <pc:sldMkLst>
          <pc:docMk/>
          <pc:sldMk cId="508807663" sldId="2076137579"/>
        </pc:sldMkLst>
        <pc:spChg chg="add mod">
          <ac:chgData name="Hugo Bernier" userId="846ef6cd-3f11-462c-a4be-44fff9f1a751" providerId="ADAL" clId="{D4BD98FD-8A1D-4661-B32E-A6766C22507A}" dt="2021-07-15T03:29:36.641" v="498"/>
          <ac:spMkLst>
            <pc:docMk/>
            <pc:sldMk cId="508807663" sldId="2076137579"/>
            <ac:spMk id="4" creationId="{76C83348-1B72-4668-837A-72B9319C5C88}"/>
          </ac:spMkLst>
        </pc:spChg>
      </pc:sldChg>
      <pc:sldChg chg="addSp modSp">
        <pc:chgData name="Hugo Bernier" userId="846ef6cd-3f11-462c-a4be-44fff9f1a751" providerId="ADAL" clId="{D4BD98FD-8A1D-4661-B32E-A6766C22507A}" dt="2021-07-15T03:04:47.036" v="130"/>
        <pc:sldMkLst>
          <pc:docMk/>
          <pc:sldMk cId="1273468347" sldId="2076137579"/>
        </pc:sldMkLst>
        <pc:spChg chg="add mod">
          <ac:chgData name="Hugo Bernier" userId="846ef6cd-3f11-462c-a4be-44fff9f1a751" providerId="ADAL" clId="{D4BD98FD-8A1D-4661-B32E-A6766C22507A}" dt="2021-07-15T03:04:47.036" v="130"/>
          <ac:spMkLst>
            <pc:docMk/>
            <pc:sldMk cId="1273468347" sldId="2076137579"/>
            <ac:spMk id="4" creationId="{B678153A-47F2-42C8-8E79-25854DEACE65}"/>
          </ac:spMkLst>
        </pc:spChg>
      </pc:sldChg>
      <pc:sldChg chg="addSp">
        <pc:chgData name="Hugo Bernier" userId="846ef6cd-3f11-462c-a4be-44fff9f1a751" providerId="ADAL" clId="{D4BD98FD-8A1D-4661-B32E-A6766C22507A}" dt="2021-07-15T03:17:27.313" v="206"/>
        <pc:sldMkLst>
          <pc:docMk/>
          <pc:sldMk cId="1419030223" sldId="2076137579"/>
        </pc:sldMkLst>
        <pc:picChg chg="add">
          <ac:chgData name="Hugo Bernier" userId="846ef6cd-3f11-462c-a4be-44fff9f1a751" providerId="ADAL" clId="{D4BD98FD-8A1D-4661-B32E-A6766C22507A}" dt="2021-07-15T03:17:27.313" v="206"/>
          <ac:picMkLst>
            <pc:docMk/>
            <pc:sldMk cId="1419030223" sldId="2076137579"/>
            <ac:picMk id="3074" creationId="{83B8331E-B085-402F-A27F-33D243561134}"/>
          </ac:picMkLst>
        </pc:picChg>
      </pc:sldChg>
      <pc:sldChg chg="addSp">
        <pc:chgData name="Hugo Bernier" userId="846ef6cd-3f11-462c-a4be-44fff9f1a751" providerId="ADAL" clId="{D4BD98FD-8A1D-4661-B32E-A6766C22507A}" dt="2021-07-15T02:57:04.571" v="16"/>
        <pc:sldMkLst>
          <pc:docMk/>
          <pc:sldMk cId="1642667827" sldId="2076137579"/>
        </pc:sldMkLst>
        <pc:picChg chg="add">
          <ac:chgData name="Hugo Bernier" userId="846ef6cd-3f11-462c-a4be-44fff9f1a751" providerId="ADAL" clId="{D4BD98FD-8A1D-4661-B32E-A6766C22507A}" dt="2021-07-15T02:57:04.571" v="16"/>
          <ac:picMkLst>
            <pc:docMk/>
            <pc:sldMk cId="1642667827" sldId="2076137579"/>
            <ac:picMk id="1026" creationId="{1F8EB0FB-5197-40F2-BD39-CED4A965D085}"/>
          </ac:picMkLst>
        </pc:picChg>
      </pc:sldChg>
      <pc:sldChg chg="addSp">
        <pc:chgData name="Hugo Bernier" userId="846ef6cd-3f11-462c-a4be-44fff9f1a751" providerId="ADAL" clId="{D4BD98FD-8A1D-4661-B32E-A6766C22507A}" dt="2021-07-15T03:31:40.845" v="554"/>
        <pc:sldMkLst>
          <pc:docMk/>
          <pc:sldMk cId="2097357517" sldId="2076137579"/>
        </pc:sldMkLst>
        <pc:picChg chg="add">
          <ac:chgData name="Hugo Bernier" userId="846ef6cd-3f11-462c-a4be-44fff9f1a751" providerId="ADAL" clId="{D4BD98FD-8A1D-4661-B32E-A6766C22507A}" dt="2021-07-15T03:31:40.845" v="554"/>
          <ac:picMkLst>
            <pc:docMk/>
            <pc:sldMk cId="2097357517" sldId="2076137579"/>
            <ac:picMk id="9218" creationId="{D43D6FFF-6B81-480A-8014-31A51B843B8F}"/>
          </ac:picMkLst>
        </pc:picChg>
      </pc:sldChg>
      <pc:sldChg chg="addSp modSp">
        <pc:chgData name="Hugo Bernier" userId="846ef6cd-3f11-462c-a4be-44fff9f1a751" providerId="ADAL" clId="{D4BD98FD-8A1D-4661-B32E-A6766C22507A}" dt="2021-07-15T03:31:34.647" v="551"/>
        <pc:sldMkLst>
          <pc:docMk/>
          <pc:sldMk cId="2457020907" sldId="2076137579"/>
        </pc:sldMkLst>
        <pc:spChg chg="add mod">
          <ac:chgData name="Hugo Bernier" userId="846ef6cd-3f11-462c-a4be-44fff9f1a751" providerId="ADAL" clId="{D4BD98FD-8A1D-4661-B32E-A6766C22507A}" dt="2021-07-15T03:31:34.647" v="551"/>
          <ac:spMkLst>
            <pc:docMk/>
            <pc:sldMk cId="2457020907" sldId="2076137579"/>
            <ac:spMk id="4" creationId="{36E130D2-9693-4659-A223-DFCE4197CF2A}"/>
          </ac:spMkLst>
        </pc:spChg>
      </pc:sldChg>
      <pc:sldChg chg="addSp delSp modSp add del mod modNotesTx">
        <pc:chgData name="Hugo Bernier" userId="846ef6cd-3f11-462c-a4be-44fff9f1a751" providerId="ADAL" clId="{D4BD98FD-8A1D-4661-B32E-A6766C22507A}" dt="2021-07-15T14:31:09.700" v="940" actId="20577"/>
        <pc:sldMkLst>
          <pc:docMk/>
          <pc:sldMk cId="2636939237" sldId="2076137579"/>
        </pc:sldMkLst>
        <pc:spChg chg="mod">
          <ac:chgData name="Hugo Bernier" userId="846ef6cd-3f11-462c-a4be-44fff9f1a751" providerId="ADAL" clId="{D4BD98FD-8A1D-4661-B32E-A6766C22507A}" dt="2021-07-15T14:31:09.700" v="940" actId="20577"/>
          <ac:spMkLst>
            <pc:docMk/>
            <pc:sldMk cId="2636939237" sldId="2076137579"/>
            <ac:spMk id="3" creationId="{CBDC9C38-872E-4048-96FE-C321FEF21EC1}"/>
          </ac:spMkLst>
        </pc:spChg>
        <pc:spChg chg="del">
          <ac:chgData name="Hugo Bernier" userId="846ef6cd-3f11-462c-a4be-44fff9f1a751" providerId="ADAL" clId="{D4BD98FD-8A1D-4661-B32E-A6766C22507A}" dt="2021-07-15T03:29:38.313" v="500" actId="21"/>
          <ac:spMkLst>
            <pc:docMk/>
            <pc:sldMk cId="2636939237" sldId="2076137579"/>
            <ac:spMk id="4" creationId="{76C83348-1B72-4668-837A-72B9319C5C88}"/>
          </ac:spMkLst>
        </pc:spChg>
        <pc:spChg chg="del">
          <ac:chgData name="Hugo Bernier" userId="846ef6cd-3f11-462c-a4be-44fff9f1a751" providerId="ADAL" clId="{D4BD98FD-8A1D-4661-B32E-A6766C22507A}" dt="2021-07-15T02:50:33.666" v="0" actId="478"/>
          <ac:spMkLst>
            <pc:docMk/>
            <pc:sldMk cId="2636939237" sldId="2076137579"/>
            <ac:spMk id="4" creationId="{9CF58E62-228F-49AC-8B8C-EB410210C77A}"/>
          </ac:spMkLst>
        </pc:spChg>
        <pc:spChg chg="add del">
          <ac:chgData name="Hugo Bernier" userId="846ef6cd-3f11-462c-a4be-44fff9f1a751" providerId="ADAL" clId="{D4BD98FD-8A1D-4661-B32E-A6766C22507A}" dt="2021-07-15T03:29:40.410" v="502" actId="22"/>
          <ac:spMkLst>
            <pc:docMk/>
            <pc:sldMk cId="2636939237" sldId="2076137579"/>
            <ac:spMk id="24" creationId="{A5C8386A-539B-4E9A-AC7E-F3705CB7491F}"/>
          </ac:spMkLst>
        </pc:spChg>
        <pc:spChg chg="add mod">
          <ac:chgData name="Hugo Bernier" userId="846ef6cd-3f11-462c-a4be-44fff9f1a751" providerId="ADAL" clId="{D4BD98FD-8A1D-4661-B32E-A6766C22507A}" dt="2021-07-15T02:55:13.564" v="11" actId="14100"/>
          <ac:spMkLst>
            <pc:docMk/>
            <pc:sldMk cId="2636939237" sldId="2076137579"/>
            <ac:spMk id="34" creationId="{0A4EE74B-9B3C-490B-83AB-92C9C6ADF4FB}"/>
          </ac:spMkLst>
        </pc:spChg>
        <pc:grpChg chg="add mod">
          <ac:chgData name="Hugo Bernier" userId="846ef6cd-3f11-462c-a4be-44fff9f1a751" providerId="ADAL" clId="{D4BD98FD-8A1D-4661-B32E-A6766C22507A}" dt="2021-07-15T03:32:57.882" v="574" actId="1076"/>
          <ac:grpSpMkLst>
            <pc:docMk/>
            <pc:sldMk cId="2636939237" sldId="2076137579"/>
            <ac:grpSpMk id="4" creationId="{8D084007-6B17-4C72-8C37-4FF6A59EA5EF}"/>
          </ac:grpSpMkLst>
        </pc:grpChg>
        <pc:grpChg chg="add del mod">
          <ac:chgData name="Hugo Bernier" userId="846ef6cd-3f11-462c-a4be-44fff9f1a751" providerId="ADAL" clId="{D4BD98FD-8A1D-4661-B32E-A6766C22507A}" dt="2021-07-15T03:17:25.506" v="205" actId="165"/>
          <ac:grpSpMkLst>
            <pc:docMk/>
            <pc:sldMk cId="2636939237" sldId="2076137579"/>
            <ac:grpSpMk id="26" creationId="{00FD7FD0-7CC5-44E2-9E04-BA6FA0B5B7C3}"/>
          </ac:grpSpMkLst>
        </pc:grpChg>
        <pc:picChg chg="add mod topLvl modCrop">
          <ac:chgData name="Hugo Bernier" userId="846ef6cd-3f11-462c-a4be-44fff9f1a751" providerId="ADAL" clId="{D4BD98FD-8A1D-4661-B32E-A6766C22507A}" dt="2021-07-15T03:17:25.506" v="205" actId="165"/>
          <ac:picMkLst>
            <pc:docMk/>
            <pc:sldMk cId="2636939237" sldId="2076137579"/>
            <ac:picMk id="19" creationId="{4234A74F-DB51-4B1B-A4A6-98433196A8D5}"/>
          </ac:picMkLst>
        </pc:picChg>
        <pc:picChg chg="mod">
          <ac:chgData name="Hugo Bernier" userId="846ef6cd-3f11-462c-a4be-44fff9f1a751" providerId="ADAL" clId="{D4BD98FD-8A1D-4661-B32E-A6766C22507A}" dt="2021-07-15T03:34:28.739" v="593" actId="1076"/>
          <ac:picMkLst>
            <pc:docMk/>
            <pc:sldMk cId="2636939237" sldId="2076137579"/>
            <ac:picMk id="20" creationId="{9B2A0845-6AF2-4F39-91A2-30BF3EA9B2DB}"/>
          </ac:picMkLst>
        </pc:picChg>
        <pc:picChg chg="add mod">
          <ac:chgData name="Hugo Bernier" userId="846ef6cd-3f11-462c-a4be-44fff9f1a751" providerId="ADAL" clId="{D4BD98FD-8A1D-4661-B32E-A6766C22507A}" dt="2021-07-15T03:32:26.844" v="568" actId="1076"/>
          <ac:picMkLst>
            <pc:docMk/>
            <pc:sldMk cId="2636939237" sldId="2076137579"/>
            <ac:picMk id="21" creationId="{109C7F0B-30F6-4406-B705-0A19E8075E9E}"/>
          </ac:picMkLst>
        </pc:picChg>
        <pc:picChg chg="add mod topLvl">
          <ac:chgData name="Hugo Bernier" userId="846ef6cd-3f11-462c-a4be-44fff9f1a751" providerId="ADAL" clId="{D4BD98FD-8A1D-4661-B32E-A6766C22507A}" dt="2021-07-15T03:17:25.506" v="205" actId="165"/>
          <ac:picMkLst>
            <pc:docMk/>
            <pc:sldMk cId="2636939237" sldId="2076137579"/>
            <ac:picMk id="23" creationId="{EBCFEDA0-9738-4603-9524-17FDA4326BCB}"/>
          </ac:picMkLst>
        </pc:picChg>
        <pc:picChg chg="add mod topLvl modCrop">
          <ac:chgData name="Hugo Bernier" userId="846ef6cd-3f11-462c-a4be-44fff9f1a751" providerId="ADAL" clId="{D4BD98FD-8A1D-4661-B32E-A6766C22507A}" dt="2021-07-15T03:17:25.506" v="205" actId="165"/>
          <ac:picMkLst>
            <pc:docMk/>
            <pc:sldMk cId="2636939237" sldId="2076137579"/>
            <ac:picMk id="25" creationId="{7978976A-23F8-4841-A09A-9DB3AB11ADC2}"/>
          </ac:picMkLst>
        </pc:picChg>
        <pc:picChg chg="del">
          <ac:chgData name="Hugo Bernier" userId="846ef6cd-3f11-462c-a4be-44fff9f1a751" providerId="ADAL" clId="{D4BD98FD-8A1D-4661-B32E-A6766C22507A}" dt="2021-07-15T02:51:27.110" v="1" actId="478"/>
          <ac:picMkLst>
            <pc:docMk/>
            <pc:sldMk cId="2636939237" sldId="2076137579"/>
            <ac:picMk id="25" creationId="{8E8A38EE-2FA1-4CC1-A281-EDD21B268C18}"/>
          </ac:picMkLst>
        </pc:picChg>
        <pc:picChg chg="mod">
          <ac:chgData name="Hugo Bernier" userId="846ef6cd-3f11-462c-a4be-44fff9f1a751" providerId="ADAL" clId="{D4BD98FD-8A1D-4661-B32E-A6766C22507A}" dt="2021-07-15T03:38:42.497" v="621" actId="1076"/>
          <ac:picMkLst>
            <pc:docMk/>
            <pc:sldMk cId="2636939237" sldId="2076137579"/>
            <ac:picMk id="27" creationId="{64C72913-1F84-4804-AD31-D365A9787AB7}"/>
          </ac:picMkLst>
        </pc:picChg>
        <pc:picChg chg="mod">
          <ac:chgData name="Hugo Bernier" userId="846ef6cd-3f11-462c-a4be-44fff9f1a751" providerId="ADAL" clId="{D4BD98FD-8A1D-4661-B32E-A6766C22507A}" dt="2021-07-15T03:38:20.530" v="620" actId="1076"/>
          <ac:picMkLst>
            <pc:docMk/>
            <pc:sldMk cId="2636939237" sldId="2076137579"/>
            <ac:picMk id="28" creationId="{552212ED-7E19-4286-B5FA-6D82FC5469E3}"/>
          </ac:picMkLst>
        </pc:picChg>
        <pc:picChg chg="mod">
          <ac:chgData name="Hugo Bernier" userId="846ef6cd-3f11-462c-a4be-44fff9f1a751" providerId="ADAL" clId="{D4BD98FD-8A1D-4661-B32E-A6766C22507A}" dt="2021-07-15T03:37:48.957" v="618" actId="1076"/>
          <ac:picMkLst>
            <pc:docMk/>
            <pc:sldMk cId="2636939237" sldId="2076137579"/>
            <ac:picMk id="29" creationId="{E8DC1192-0F89-4521-AC70-9EE3FE847BB2}"/>
          </ac:picMkLst>
        </pc:picChg>
        <pc:picChg chg="mod">
          <ac:chgData name="Hugo Bernier" userId="846ef6cd-3f11-462c-a4be-44fff9f1a751" providerId="ADAL" clId="{D4BD98FD-8A1D-4661-B32E-A6766C22507A}" dt="2021-07-15T02:54:53.380" v="6" actId="1076"/>
          <ac:picMkLst>
            <pc:docMk/>
            <pc:sldMk cId="2636939237" sldId="2076137579"/>
            <ac:picMk id="30" creationId="{FE3E4880-8246-4225-8227-50B90546E260}"/>
          </ac:picMkLst>
        </pc:picChg>
        <pc:picChg chg="mod">
          <ac:chgData name="Hugo Bernier" userId="846ef6cd-3f11-462c-a4be-44fff9f1a751" providerId="ADAL" clId="{D4BD98FD-8A1D-4661-B32E-A6766C22507A}" dt="2021-07-15T03:37:43.326" v="617" actId="1076"/>
          <ac:picMkLst>
            <pc:docMk/>
            <pc:sldMk cId="2636939237" sldId="2076137579"/>
            <ac:picMk id="32" creationId="{1C8A8DDC-AFDC-463F-9C81-ACFC9D208E3B}"/>
          </ac:picMkLst>
        </pc:picChg>
        <pc:picChg chg="mod">
          <ac:chgData name="Hugo Bernier" userId="846ef6cd-3f11-462c-a4be-44fff9f1a751" providerId="ADAL" clId="{D4BD98FD-8A1D-4661-B32E-A6766C22507A}" dt="2021-07-15T03:38:03.220" v="619" actId="1076"/>
          <ac:picMkLst>
            <pc:docMk/>
            <pc:sldMk cId="2636939237" sldId="2076137579"/>
            <ac:picMk id="33" creationId="{6B1F3093-F79F-44B1-BE20-443071F6A2F4}"/>
          </ac:picMkLst>
        </pc:picChg>
        <pc:picChg chg="add mod">
          <ac:chgData name="Hugo Bernier" userId="846ef6cd-3f11-462c-a4be-44fff9f1a751" providerId="ADAL" clId="{D4BD98FD-8A1D-4661-B32E-A6766C22507A}" dt="2021-07-15T03:34:52.801" v="595" actId="1076"/>
          <ac:picMkLst>
            <pc:docMk/>
            <pc:sldMk cId="2636939237" sldId="2076137579"/>
            <ac:picMk id="41" creationId="{48217581-ED70-47B6-9458-1D5026B47036}"/>
          </ac:picMkLst>
        </pc:picChg>
        <pc:picChg chg="add mod">
          <ac:chgData name="Hugo Bernier" userId="846ef6cd-3f11-462c-a4be-44fff9f1a751" providerId="ADAL" clId="{D4BD98FD-8A1D-4661-B32E-A6766C22507A}" dt="2021-07-15T03:35:09.152" v="596" actId="571"/>
          <ac:picMkLst>
            <pc:docMk/>
            <pc:sldMk cId="2636939237" sldId="2076137579"/>
            <ac:picMk id="42" creationId="{C1D92697-A3F3-4C62-AFB8-F4772E07A236}"/>
          </ac:picMkLst>
        </pc:picChg>
        <pc:picChg chg="add mod">
          <ac:chgData name="Hugo Bernier" userId="846ef6cd-3f11-462c-a4be-44fff9f1a751" providerId="ADAL" clId="{D4BD98FD-8A1D-4661-B32E-A6766C22507A}" dt="2021-07-15T03:35:15.935" v="597" actId="571"/>
          <ac:picMkLst>
            <pc:docMk/>
            <pc:sldMk cId="2636939237" sldId="2076137579"/>
            <ac:picMk id="43" creationId="{0B52C034-3851-49FA-AF03-53B4CD361636}"/>
          </ac:picMkLst>
        </pc:picChg>
        <pc:picChg chg="add mod">
          <ac:chgData name="Hugo Bernier" userId="846ef6cd-3f11-462c-a4be-44fff9f1a751" providerId="ADAL" clId="{D4BD98FD-8A1D-4661-B32E-A6766C22507A}" dt="2021-07-15T03:35:22.256" v="598" actId="571"/>
          <ac:picMkLst>
            <pc:docMk/>
            <pc:sldMk cId="2636939237" sldId="2076137579"/>
            <ac:picMk id="44" creationId="{7FBACC14-C566-4C70-B872-3E028C83152C}"/>
          </ac:picMkLst>
        </pc:picChg>
        <pc:picChg chg="add mod">
          <ac:chgData name="Hugo Bernier" userId="846ef6cd-3f11-462c-a4be-44fff9f1a751" providerId="ADAL" clId="{D4BD98FD-8A1D-4661-B32E-A6766C22507A}" dt="2021-07-15T03:35:31.879" v="599" actId="571"/>
          <ac:picMkLst>
            <pc:docMk/>
            <pc:sldMk cId="2636939237" sldId="2076137579"/>
            <ac:picMk id="45" creationId="{40CF2C15-426E-48DF-A8EE-84AEBD78791E}"/>
          </ac:picMkLst>
        </pc:picChg>
        <pc:picChg chg="mod topLvl">
          <ac:chgData name="Hugo Bernier" userId="846ef6cd-3f11-462c-a4be-44fff9f1a751" providerId="ADAL" clId="{D4BD98FD-8A1D-4661-B32E-A6766C22507A}" dt="2021-07-15T03:17:25.506" v="205" actId="165"/>
          <ac:picMkLst>
            <pc:docMk/>
            <pc:sldMk cId="2636939237" sldId="2076137579"/>
            <ac:picMk id="1026" creationId="{1F8EB0FB-5197-40F2-BD39-CED4A965D085}"/>
          </ac:picMkLst>
        </pc:picChg>
        <pc:picChg chg="mod">
          <ac:chgData name="Hugo Bernier" userId="846ef6cd-3f11-462c-a4be-44fff9f1a751" providerId="ADAL" clId="{D4BD98FD-8A1D-4661-B32E-A6766C22507A}" dt="2021-07-15T03:32:37.387" v="571" actId="1076"/>
          <ac:picMkLst>
            <pc:docMk/>
            <pc:sldMk cId="2636939237" sldId="2076137579"/>
            <ac:picMk id="3074" creationId="{83B8331E-B085-402F-A27F-33D243561134}"/>
          </ac:picMkLst>
        </pc:picChg>
        <pc:picChg chg="mod">
          <ac:chgData name="Hugo Bernier" userId="846ef6cd-3f11-462c-a4be-44fff9f1a751" providerId="ADAL" clId="{D4BD98FD-8A1D-4661-B32E-A6766C22507A}" dt="2021-07-15T03:32:29.140" v="569" actId="1076"/>
          <ac:picMkLst>
            <pc:docMk/>
            <pc:sldMk cId="2636939237" sldId="2076137579"/>
            <ac:picMk id="5122" creationId="{D9A55165-CDB2-4597-A312-FC95DDAD6398}"/>
          </ac:picMkLst>
        </pc:picChg>
        <pc:picChg chg="mod">
          <ac:chgData name="Hugo Bernier" userId="846ef6cd-3f11-462c-a4be-44fff9f1a751" providerId="ADAL" clId="{D4BD98FD-8A1D-4661-B32E-A6766C22507A}" dt="2021-07-15T03:32:09.548" v="564" actId="1076"/>
          <ac:picMkLst>
            <pc:docMk/>
            <pc:sldMk cId="2636939237" sldId="2076137579"/>
            <ac:picMk id="7170" creationId="{900FF586-5884-4609-8E77-A7D6F71FF7EA}"/>
          </ac:picMkLst>
        </pc:picChg>
        <pc:picChg chg="mod">
          <ac:chgData name="Hugo Bernier" userId="846ef6cd-3f11-462c-a4be-44fff9f1a751" providerId="ADAL" clId="{D4BD98FD-8A1D-4661-B32E-A6766C22507A}" dt="2021-07-15T03:32:33.773" v="570" actId="108"/>
          <ac:picMkLst>
            <pc:docMk/>
            <pc:sldMk cId="2636939237" sldId="2076137579"/>
            <ac:picMk id="9218" creationId="{D43D6FFF-6B81-480A-8014-31A51B843B8F}"/>
          </ac:picMkLst>
        </pc:picChg>
      </pc:sldChg>
      <pc:sldChg chg="addSp modSp">
        <pc:chgData name="Hugo Bernier" userId="846ef6cd-3f11-462c-a4be-44fff9f1a751" providerId="ADAL" clId="{D4BD98FD-8A1D-4661-B32E-A6766C22507A}" dt="2021-07-15T03:21:11.621" v="309"/>
        <pc:sldMkLst>
          <pc:docMk/>
          <pc:sldMk cId="3466887955" sldId="2076137579"/>
        </pc:sldMkLst>
        <pc:spChg chg="add mod">
          <ac:chgData name="Hugo Bernier" userId="846ef6cd-3f11-462c-a4be-44fff9f1a751" providerId="ADAL" clId="{D4BD98FD-8A1D-4661-B32E-A6766C22507A}" dt="2021-07-15T03:21:11.621" v="309"/>
          <ac:spMkLst>
            <pc:docMk/>
            <pc:sldMk cId="3466887955" sldId="2076137579"/>
            <ac:spMk id="4" creationId="{54265382-8ABF-47D7-BE6B-AE1FD6EF85E4}"/>
          </ac:spMkLst>
        </pc:spChg>
      </pc:sldChg>
      <pc:sldChg chg="addSp">
        <pc:chgData name="Hugo Bernier" userId="846ef6cd-3f11-462c-a4be-44fff9f1a751" providerId="ADAL" clId="{D4BD98FD-8A1D-4661-B32E-A6766C22507A}" dt="2021-07-15T03:29:49.851" v="503"/>
        <pc:sldMkLst>
          <pc:docMk/>
          <pc:sldMk cId="4155644769" sldId="2076137579"/>
        </pc:sldMkLst>
        <pc:picChg chg="add">
          <ac:chgData name="Hugo Bernier" userId="846ef6cd-3f11-462c-a4be-44fff9f1a751" providerId="ADAL" clId="{D4BD98FD-8A1D-4661-B32E-A6766C22507A}" dt="2021-07-15T03:29:49.851" v="503"/>
          <ac:picMkLst>
            <pc:docMk/>
            <pc:sldMk cId="4155644769" sldId="2076137579"/>
            <ac:picMk id="7170" creationId="{900FF586-5884-4609-8E77-A7D6F71FF7EA}"/>
          </ac:picMkLst>
        </pc:picChg>
      </pc:sldChg>
      <pc:sldChg chg="addSp delSp modSp mod">
        <pc:chgData name="Hugo Bernier" userId="846ef6cd-3f11-462c-a4be-44fff9f1a751" providerId="ADAL" clId="{D4BD98FD-8A1D-4661-B32E-A6766C22507A}" dt="2021-07-15T14:03:04.412" v="715" actId="21"/>
        <pc:sldMkLst>
          <pc:docMk/>
          <pc:sldMk cId="3554970203" sldId="2076137597"/>
        </pc:sldMkLst>
        <pc:picChg chg="add del">
          <ac:chgData name="Hugo Bernier" userId="846ef6cd-3f11-462c-a4be-44fff9f1a751" providerId="ADAL" clId="{D4BD98FD-8A1D-4661-B32E-A6766C22507A}" dt="2021-07-15T13:56:23.210" v="623" actId="22"/>
          <ac:picMkLst>
            <pc:docMk/>
            <pc:sldMk cId="3554970203" sldId="2076137597"/>
            <ac:picMk id="4" creationId="{4FF4C22F-8AA0-4DF5-ABF8-C7B20E358156}"/>
          </ac:picMkLst>
        </pc:picChg>
        <pc:picChg chg="add del mod">
          <ac:chgData name="Hugo Bernier" userId="846ef6cd-3f11-462c-a4be-44fff9f1a751" providerId="ADAL" clId="{D4BD98FD-8A1D-4661-B32E-A6766C22507A}" dt="2021-07-15T14:03:04.412" v="715" actId="21"/>
          <ac:picMkLst>
            <pc:docMk/>
            <pc:sldMk cId="3554970203" sldId="2076137597"/>
            <ac:picMk id="7" creationId="{0DD472CE-8237-4BCE-8C6D-7ABB4572198F}"/>
          </ac:picMkLst>
        </pc:picChg>
      </pc:sldChg>
    </pc:docChg>
  </pc:docChgLst>
  <pc:docChgLst>
    <pc:chgData name="Vesa Juvonen" userId="S::vesaj@microsoft.com::c7243be1-99a3-4752-ab2a-0cf698cf8236" providerId="AD" clId="Web-{6249D324-6FAE-E585-B5CF-06531C386392}"/>
    <pc:docChg chg="modSld">
      <pc:chgData name="Vesa Juvonen" userId="S::vesaj@microsoft.com::c7243be1-99a3-4752-ab2a-0cf698cf8236" providerId="AD" clId="Web-{6249D324-6FAE-E585-B5CF-06531C386392}" dt="2022-02-28T19:30:11.978" v="25" actId="20577"/>
      <pc:docMkLst>
        <pc:docMk/>
      </pc:docMkLst>
      <pc:sldChg chg="modSp">
        <pc:chgData name="Vesa Juvonen" userId="S::vesaj@microsoft.com::c7243be1-99a3-4752-ab2a-0cf698cf8236" providerId="AD" clId="Web-{6249D324-6FAE-E585-B5CF-06531C386392}" dt="2022-02-28T19:30:11.978" v="25" actId="20577"/>
        <pc:sldMkLst>
          <pc:docMk/>
          <pc:sldMk cId="3452186815" sldId="2134805611"/>
        </pc:sldMkLst>
        <pc:spChg chg="mod">
          <ac:chgData name="Vesa Juvonen" userId="S::vesaj@microsoft.com::c7243be1-99a3-4752-ab2a-0cf698cf8236" providerId="AD" clId="Web-{6249D324-6FAE-E585-B5CF-06531C386392}" dt="2022-02-28T19:30:11.978" v="25" actId="20577"/>
          <ac:spMkLst>
            <pc:docMk/>
            <pc:sldMk cId="3452186815" sldId="2134805611"/>
            <ac:spMk id="12" creationId="{24EC370B-AF62-4FF0-9567-91771F6DF07D}"/>
          </ac:spMkLst>
        </pc:spChg>
      </pc:sldChg>
    </pc:docChg>
  </pc:docChgLst>
  <pc:docChgLst>
    <pc:chgData name="David Warner" userId="S::david_dwarnerii.com#ext#@microsoft.onmicrosoft.com::acafcf14-4098-4a83-9425-e73571277a06" providerId="AD" clId="Web-{66096EBC-CC68-4E93-AC3A-C0281C835B8E}"/>
    <pc:docChg chg="modSld">
      <pc:chgData name="David Warner" userId="S::david_dwarnerii.com#ext#@microsoft.onmicrosoft.com::acafcf14-4098-4a83-9425-e73571277a06" providerId="AD" clId="Web-{66096EBC-CC68-4E93-AC3A-C0281C835B8E}" dt="2021-07-12T13:32:00.972" v="3" actId="1076"/>
      <pc:docMkLst>
        <pc:docMk/>
      </pc:docMkLst>
      <pc:sldChg chg="modSp">
        <pc:chgData name="David Warner" userId="S::david_dwarnerii.com#ext#@microsoft.onmicrosoft.com::acafcf14-4098-4a83-9425-e73571277a06" providerId="AD" clId="Web-{66096EBC-CC68-4E93-AC3A-C0281C835B8E}" dt="2021-07-12T13:32:00.972" v="3" actId="1076"/>
        <pc:sldMkLst>
          <pc:docMk/>
          <pc:sldMk cId="357588276" sldId="2076136388"/>
        </pc:sldMkLst>
        <pc:spChg chg="mod">
          <ac:chgData name="David Warner" userId="S::david_dwarnerii.com#ext#@microsoft.onmicrosoft.com::acafcf14-4098-4a83-9425-e73571277a06" providerId="AD" clId="Web-{66096EBC-CC68-4E93-AC3A-C0281C835B8E}" dt="2021-07-12T13:32:00.972" v="3" actId="1076"/>
          <ac:spMkLst>
            <pc:docMk/>
            <pc:sldMk cId="357588276" sldId="2076136388"/>
            <ac:spMk id="2" creationId="{51129327-031B-48C4-A03A-93698193B7CF}"/>
          </ac:spMkLst>
        </pc:spChg>
        <pc:spChg chg="mod">
          <ac:chgData name="David Warner" userId="S::david_dwarnerii.com#ext#@microsoft.onmicrosoft.com::acafcf14-4098-4a83-9425-e73571277a06" providerId="AD" clId="Web-{66096EBC-CC68-4E93-AC3A-C0281C835B8E}" dt="2021-07-12T13:32:00.050" v="2" actId="20577"/>
          <ac:spMkLst>
            <pc:docMk/>
            <pc:sldMk cId="357588276" sldId="2076136388"/>
            <ac:spMk id="11" creationId="{03477876-6F7B-42BA-8034-F00C6D4D0825}"/>
          </ac:spMkLst>
        </pc:spChg>
      </pc:sldChg>
    </pc:docChg>
  </pc:docChgLst>
  <pc:docChgLst>
    <pc:chgData name="Hugo Bernier" userId="S::hugoabernier_live.ca#ext#@microsoft.onmicrosoft.com::f426aa56-ae13-42b9-a3d7-de947881cd11" providerId="AD" clId="Web-{DFF10387-FF9F-537B-5B03-FBB31FEEF7CE}"/>
    <pc:docChg chg="modSld">
      <pc:chgData name="Hugo Bernier" userId="S::hugoabernier_live.ca#ext#@microsoft.onmicrosoft.com::f426aa56-ae13-42b9-a3d7-de947881cd11" providerId="AD" clId="Web-{DFF10387-FF9F-537B-5B03-FBB31FEEF7CE}" dt="2021-02-11T04:42:21.625" v="2"/>
      <pc:docMkLst>
        <pc:docMk/>
      </pc:docMkLst>
      <pc:sldChg chg="delSp">
        <pc:chgData name="Hugo Bernier" userId="S::hugoabernier_live.ca#ext#@microsoft.onmicrosoft.com::f426aa56-ae13-42b9-a3d7-de947881cd11" providerId="AD" clId="Web-{DFF10387-FF9F-537B-5B03-FBB31FEEF7CE}" dt="2021-02-11T04:42:21.625" v="2"/>
        <pc:sldMkLst>
          <pc:docMk/>
          <pc:sldMk cId="1154834655" sldId="2076136390"/>
        </pc:sldMkLst>
        <pc:spChg chg="del">
          <ac:chgData name="Hugo Bernier" userId="S::hugoabernier_live.ca#ext#@microsoft.onmicrosoft.com::f426aa56-ae13-42b9-a3d7-de947881cd11" providerId="AD" clId="Web-{DFF10387-FF9F-537B-5B03-FBB31FEEF7CE}" dt="2021-02-11T04:42:08.265" v="0"/>
          <ac:spMkLst>
            <pc:docMk/>
            <pc:sldMk cId="1154834655" sldId="2076136390"/>
            <ac:spMk id="20" creationId="{BDF0D638-72CA-4649-B0F0-C583692A2DD6}"/>
          </ac:spMkLst>
        </pc:spChg>
        <pc:picChg chg="del">
          <ac:chgData name="Hugo Bernier" userId="S::hugoabernier_live.ca#ext#@microsoft.onmicrosoft.com::f426aa56-ae13-42b9-a3d7-de947881cd11" providerId="AD" clId="Web-{DFF10387-FF9F-537B-5B03-FBB31FEEF7CE}" dt="2021-02-11T04:42:19.672" v="1"/>
          <ac:picMkLst>
            <pc:docMk/>
            <pc:sldMk cId="1154834655" sldId="2076136390"/>
            <ac:picMk id="4" creationId="{2FA8F2F7-A6F3-47CE-99A9-3C4360BF3A28}"/>
          </ac:picMkLst>
        </pc:picChg>
        <pc:picChg chg="del">
          <ac:chgData name="Hugo Bernier" userId="S::hugoabernier_live.ca#ext#@microsoft.onmicrosoft.com::f426aa56-ae13-42b9-a3d7-de947881cd11" providerId="AD" clId="Web-{DFF10387-FF9F-537B-5B03-FBB31FEEF7CE}" dt="2021-02-11T04:42:21.625" v="2"/>
          <ac:picMkLst>
            <pc:docMk/>
            <pc:sldMk cId="1154834655" sldId="2076136390"/>
            <ac:picMk id="19" creationId="{CA7DAA47-0A58-434D-B908-88ECAA8FA890}"/>
          </ac:picMkLst>
        </pc:picChg>
      </pc:sldChg>
    </pc:docChg>
  </pc:docChgLst>
  <pc:docChgLst>
    <pc:chgData name="Vesa Juvonen" userId="c7243be1-99a3-4752-ab2a-0cf698cf8236" providerId="ADAL" clId="{74DAF413-054C-4A02-A1FC-6BD3A88ABCCF}"/>
    <pc:docChg chg="custSel modSld">
      <pc:chgData name="Vesa Juvonen" userId="c7243be1-99a3-4752-ab2a-0cf698cf8236" providerId="ADAL" clId="{74DAF413-054C-4A02-A1FC-6BD3A88ABCCF}" dt="2021-10-15T07:54:42.131" v="73" actId="1076"/>
      <pc:docMkLst>
        <pc:docMk/>
      </pc:docMkLst>
      <pc:sldChg chg="modSp mod">
        <pc:chgData name="Vesa Juvonen" userId="c7243be1-99a3-4752-ab2a-0cf698cf8236" providerId="ADAL" clId="{74DAF413-054C-4A02-A1FC-6BD3A88ABCCF}" dt="2021-10-14T18:51:34.324" v="17" actId="20577"/>
        <pc:sldMkLst>
          <pc:docMk/>
          <pc:sldMk cId="2967945684" sldId="277"/>
        </pc:sldMkLst>
        <pc:spChg chg="mod">
          <ac:chgData name="Vesa Juvonen" userId="c7243be1-99a3-4752-ab2a-0cf698cf8236" providerId="ADAL" clId="{74DAF413-054C-4A02-A1FC-6BD3A88ABCCF}" dt="2021-10-14T18:51:34.324" v="17" actId="20577"/>
          <ac:spMkLst>
            <pc:docMk/>
            <pc:sldMk cId="2967945684" sldId="277"/>
            <ac:spMk id="4" creationId="{A04E16D6-6682-4068-BF11-BA8E4E8E1BBC}"/>
          </ac:spMkLst>
        </pc:spChg>
      </pc:sldChg>
      <pc:sldChg chg="modSp">
        <pc:chgData name="Vesa Juvonen" userId="c7243be1-99a3-4752-ab2a-0cf698cf8236" providerId="ADAL" clId="{74DAF413-054C-4A02-A1FC-6BD3A88ABCCF}" dt="2021-10-14T18:50:57.260" v="12" actId="20577"/>
        <pc:sldMkLst>
          <pc:docMk/>
          <pc:sldMk cId="287163252" sldId="1567"/>
        </pc:sldMkLst>
        <pc:spChg chg="mod">
          <ac:chgData name="Vesa Juvonen" userId="c7243be1-99a3-4752-ab2a-0cf698cf8236" providerId="ADAL" clId="{74DAF413-054C-4A02-A1FC-6BD3A88ABCCF}" dt="2021-10-14T18:50:57.260" v="12" actId="20577"/>
          <ac:spMkLst>
            <pc:docMk/>
            <pc:sldMk cId="287163252" sldId="1567"/>
            <ac:spMk id="5" creationId="{9B6ECC88-D921-48D6-BA85-F52F354F9C35}"/>
          </ac:spMkLst>
        </pc:spChg>
      </pc:sldChg>
      <pc:sldChg chg="modSp mod">
        <pc:chgData name="Vesa Juvonen" userId="c7243be1-99a3-4752-ab2a-0cf698cf8236" providerId="ADAL" clId="{74DAF413-054C-4A02-A1FC-6BD3A88ABCCF}" dt="2021-10-15T07:51:24.340" v="70" actId="403"/>
        <pc:sldMkLst>
          <pc:docMk/>
          <pc:sldMk cId="10702720" sldId="2079"/>
        </pc:sldMkLst>
        <pc:spChg chg="mod">
          <ac:chgData name="Vesa Juvonen" userId="c7243be1-99a3-4752-ab2a-0cf698cf8236" providerId="ADAL" clId="{74DAF413-054C-4A02-A1FC-6BD3A88ABCCF}" dt="2021-10-15T07:51:24.340" v="70" actId="403"/>
          <ac:spMkLst>
            <pc:docMk/>
            <pc:sldMk cId="10702720" sldId="2079"/>
            <ac:spMk id="8" creationId="{00000000-0000-0000-0000-000000000000}"/>
          </ac:spMkLst>
        </pc:spChg>
        <pc:picChg chg="mod">
          <ac:chgData name="Vesa Juvonen" userId="c7243be1-99a3-4752-ab2a-0cf698cf8236" providerId="ADAL" clId="{74DAF413-054C-4A02-A1FC-6BD3A88ABCCF}" dt="2021-10-14T18:51:47.456" v="19" actId="1076"/>
          <ac:picMkLst>
            <pc:docMk/>
            <pc:sldMk cId="10702720" sldId="2079"/>
            <ac:picMk id="6" creationId="{5E5A6925-2907-447E-9FEE-5FE7E9295CCD}"/>
          </ac:picMkLst>
        </pc:picChg>
        <pc:picChg chg="mod">
          <ac:chgData name="Vesa Juvonen" userId="c7243be1-99a3-4752-ab2a-0cf698cf8236" providerId="ADAL" clId="{74DAF413-054C-4A02-A1FC-6BD3A88ABCCF}" dt="2021-10-14T18:51:45.465" v="18" actId="1076"/>
          <ac:picMkLst>
            <pc:docMk/>
            <pc:sldMk cId="10702720" sldId="2079"/>
            <ac:picMk id="11" creationId="{578155A4-D00C-4DDD-9C15-9532B83B7664}"/>
          </ac:picMkLst>
        </pc:picChg>
      </pc:sldChg>
      <pc:sldChg chg="modSp mod">
        <pc:chgData name="Vesa Juvonen" userId="c7243be1-99a3-4752-ab2a-0cf698cf8236" providerId="ADAL" clId="{74DAF413-054C-4A02-A1FC-6BD3A88ABCCF}" dt="2021-10-15T07:54:42.131" v="73" actId="1076"/>
        <pc:sldMkLst>
          <pc:docMk/>
          <pc:sldMk cId="778883926" sldId="2076136264"/>
        </pc:sldMkLst>
        <pc:spChg chg="mod">
          <ac:chgData name="Vesa Juvonen" userId="c7243be1-99a3-4752-ab2a-0cf698cf8236" providerId="ADAL" clId="{74DAF413-054C-4A02-A1FC-6BD3A88ABCCF}" dt="2021-10-15T07:54:38.006" v="71" actId="403"/>
          <ac:spMkLst>
            <pc:docMk/>
            <pc:sldMk cId="778883926" sldId="2076136264"/>
            <ac:spMk id="14" creationId="{953584C8-8734-42EA-AD16-6AA2B405D249}"/>
          </ac:spMkLst>
        </pc:spChg>
        <pc:picChg chg="mod">
          <ac:chgData name="Vesa Juvonen" userId="c7243be1-99a3-4752-ab2a-0cf698cf8236" providerId="ADAL" clId="{74DAF413-054C-4A02-A1FC-6BD3A88ABCCF}" dt="2021-10-15T07:54:42.131" v="73" actId="1076"/>
          <ac:picMkLst>
            <pc:docMk/>
            <pc:sldMk cId="778883926" sldId="2076136264"/>
            <ac:picMk id="5" creationId="{1938FCDC-0AC5-43EE-9325-A65375F4082E}"/>
          </ac:picMkLst>
        </pc:picChg>
        <pc:picChg chg="mod">
          <ac:chgData name="Vesa Juvonen" userId="c7243be1-99a3-4752-ab2a-0cf698cf8236" providerId="ADAL" clId="{74DAF413-054C-4A02-A1FC-6BD3A88ABCCF}" dt="2021-10-15T07:54:40.694" v="72" actId="1076"/>
          <ac:picMkLst>
            <pc:docMk/>
            <pc:sldMk cId="778883926" sldId="2076136264"/>
            <ac:picMk id="8" creationId="{3E1A83FD-92DB-4367-BD9C-26082B3CD269}"/>
          </ac:picMkLst>
        </pc:picChg>
      </pc:sldChg>
      <pc:sldChg chg="delSp mod">
        <pc:chgData name="Vesa Juvonen" userId="c7243be1-99a3-4752-ab2a-0cf698cf8236" providerId="ADAL" clId="{74DAF413-054C-4A02-A1FC-6BD3A88ABCCF}" dt="2021-10-14T18:51:19.422" v="13" actId="478"/>
        <pc:sldMkLst>
          <pc:docMk/>
          <pc:sldMk cId="2069557480" sldId="2076137613"/>
        </pc:sldMkLst>
        <pc:spChg chg="del">
          <ac:chgData name="Vesa Juvonen" userId="c7243be1-99a3-4752-ab2a-0cf698cf8236" providerId="ADAL" clId="{74DAF413-054C-4A02-A1FC-6BD3A88ABCCF}" dt="2021-10-14T18:51:19.422" v="13" actId="478"/>
          <ac:spMkLst>
            <pc:docMk/>
            <pc:sldMk cId="2069557480" sldId="2076137613"/>
            <ac:spMk id="12" creationId="{D25B8065-B1FF-41CE-AED3-47F251920133}"/>
          </ac:spMkLst>
        </pc:spChg>
      </pc:sldChg>
    </pc:docChg>
  </pc:docChgLst>
  <pc:docChgLst>
    <pc:chgData name="David Warner" userId="S::davidwarner@microsoft.com::51ffa14d-fdfd-4571-a787-ad4b3bb92711" providerId="AD" clId="Web-{45A1B9D7-35CC-4B09-AE39-22B2BB5F23E8}"/>
    <pc:docChg chg="modSld">
      <pc:chgData name="David Warner" userId="S::davidwarner@microsoft.com::51ffa14d-fdfd-4571-a787-ad4b3bb92711" providerId="AD" clId="Web-{45A1B9D7-35CC-4B09-AE39-22B2BB5F23E8}" dt="2022-05-30T20:24:04.932" v="50" actId="20577"/>
      <pc:docMkLst>
        <pc:docMk/>
      </pc:docMkLst>
      <pc:sldChg chg="delSp modSp">
        <pc:chgData name="David Warner" userId="S::davidwarner@microsoft.com::51ffa14d-fdfd-4571-a787-ad4b3bb92711" providerId="AD" clId="Web-{45A1B9D7-35CC-4B09-AE39-22B2BB5F23E8}" dt="2022-05-30T20:24:04.932" v="50" actId="20577"/>
        <pc:sldMkLst>
          <pc:docMk/>
          <pc:sldMk cId="1812315545" sldId="2134805597"/>
        </pc:sldMkLst>
        <pc:spChg chg="del">
          <ac:chgData name="David Warner" userId="S::davidwarner@microsoft.com::51ffa14d-fdfd-4571-a787-ad4b3bb92711" providerId="AD" clId="Web-{45A1B9D7-35CC-4B09-AE39-22B2BB5F23E8}" dt="2022-05-30T20:23:26.383" v="0"/>
          <ac:spMkLst>
            <pc:docMk/>
            <pc:sldMk cId="1812315545" sldId="2134805597"/>
            <ac:spMk id="4" creationId="{D5126A69-3167-5B96-18C3-4815CD6EF09D}"/>
          </ac:spMkLst>
        </pc:spChg>
        <pc:spChg chg="mod">
          <ac:chgData name="David Warner" userId="S::davidwarner@microsoft.com::51ffa14d-fdfd-4571-a787-ad4b3bb92711" providerId="AD" clId="Web-{45A1B9D7-35CC-4B09-AE39-22B2BB5F23E8}" dt="2022-05-30T20:24:04.932" v="50"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70AB3922-CB8B-4044-8BA0-0B133E8BB359}"/>
    <pc:docChg chg="modSld">
      <pc:chgData name="David Warner" userId="S::david_dwarnerii.com#ext#@microsoft.onmicrosoft.com::acafcf14-4098-4a83-9425-e73571277a06" providerId="AD" clId="Web-{70AB3922-CB8B-4044-8BA0-0B133E8BB359}" dt="2021-01-26T15:22:00.643" v="11" actId="20577"/>
      <pc:docMkLst>
        <pc:docMk/>
      </pc:docMkLst>
      <pc:sldChg chg="addSp delSp modSp">
        <pc:chgData name="David Warner" userId="S::david_dwarnerii.com#ext#@microsoft.onmicrosoft.com::acafcf14-4098-4a83-9425-e73571277a06" providerId="AD" clId="Web-{70AB3922-CB8B-4044-8BA0-0B133E8BB359}" dt="2021-01-26T15:22:00.643" v="11" actId="20577"/>
        <pc:sldMkLst>
          <pc:docMk/>
          <pc:sldMk cId="357588276" sldId="2076136388"/>
        </pc:sldMkLst>
        <pc:spChg chg="del">
          <ac:chgData name="David Warner" userId="S::david_dwarnerii.com#ext#@microsoft.onmicrosoft.com::acafcf14-4098-4a83-9425-e73571277a06" providerId="AD" clId="Web-{70AB3922-CB8B-4044-8BA0-0B133E8BB359}" dt="2021-01-26T15:21:37.657" v="8"/>
          <ac:spMkLst>
            <pc:docMk/>
            <pc:sldMk cId="357588276" sldId="2076136388"/>
            <ac:spMk id="2" creationId="{AAB555CA-30D0-4966-8EBC-E16450523AFE}"/>
          </ac:spMkLst>
        </pc:spChg>
        <pc:spChg chg="add del mod">
          <ac:chgData name="David Warner" userId="S::david_dwarnerii.com#ext#@microsoft.onmicrosoft.com::acafcf14-4098-4a83-9425-e73571277a06" providerId="AD" clId="Web-{70AB3922-CB8B-4044-8BA0-0B133E8BB359}" dt="2021-01-26T15:22:00.643" v="11" actId="20577"/>
          <ac:spMkLst>
            <pc:docMk/>
            <pc:sldMk cId="357588276" sldId="2076136388"/>
            <ac:spMk id="4" creationId="{2D335D26-370D-4789-877A-3BC2EBF899C8}"/>
          </ac:spMkLst>
        </pc:spChg>
      </pc:sldChg>
    </pc:docChg>
  </pc:docChgLst>
  <pc:docChgLst>
    <pc:chgData name="Vesa Juvonen" userId="c7243be1-99a3-4752-ab2a-0cf698cf8236" providerId="ADAL" clId="{878AD5D1-85F3-49A4-B268-A2E147E856DB}"/>
    <pc:docChg chg="undo custSel addSld modSld">
      <pc:chgData name="Vesa Juvonen" userId="c7243be1-99a3-4752-ab2a-0cf698cf8236" providerId="ADAL" clId="{878AD5D1-85F3-49A4-B268-A2E147E856DB}" dt="2021-11-23T13:53:31.495" v="164" actId="113"/>
      <pc:docMkLst>
        <pc:docMk/>
      </pc:docMkLst>
      <pc:sldChg chg="modSp mod">
        <pc:chgData name="Vesa Juvonen" userId="c7243be1-99a3-4752-ab2a-0cf698cf8236" providerId="ADAL" clId="{878AD5D1-85F3-49A4-B268-A2E147E856DB}" dt="2021-11-18T19:11:22.322" v="122" actId="6549"/>
        <pc:sldMkLst>
          <pc:docMk/>
          <pc:sldMk cId="2967945684" sldId="277"/>
        </pc:sldMkLst>
        <pc:spChg chg="mod">
          <ac:chgData name="Vesa Juvonen" userId="c7243be1-99a3-4752-ab2a-0cf698cf8236" providerId="ADAL" clId="{878AD5D1-85F3-49A4-B268-A2E147E856DB}" dt="2021-11-18T19:11:22.322" v="122" actId="6549"/>
          <ac:spMkLst>
            <pc:docMk/>
            <pc:sldMk cId="2967945684" sldId="277"/>
            <ac:spMk id="4" creationId="{A04E16D6-6682-4068-BF11-BA8E4E8E1BBC}"/>
          </ac:spMkLst>
        </pc:spChg>
      </pc:sldChg>
      <pc:sldChg chg="modSp mod">
        <pc:chgData name="Vesa Juvonen" userId="c7243be1-99a3-4752-ab2a-0cf698cf8236" providerId="ADAL" clId="{878AD5D1-85F3-49A4-B268-A2E147E856DB}" dt="2021-11-18T19:06:26.537" v="32" actId="6549"/>
        <pc:sldMkLst>
          <pc:docMk/>
          <pc:sldMk cId="287163252" sldId="1567"/>
        </pc:sldMkLst>
        <pc:spChg chg="mod">
          <ac:chgData name="Vesa Juvonen" userId="c7243be1-99a3-4752-ab2a-0cf698cf8236" providerId="ADAL" clId="{878AD5D1-85F3-49A4-B268-A2E147E856DB}" dt="2021-11-18T19:06:21.914" v="24" actId="20577"/>
          <ac:spMkLst>
            <pc:docMk/>
            <pc:sldMk cId="287163252" sldId="1567"/>
            <ac:spMk id="5" creationId="{9B6ECC88-D921-48D6-BA85-F52F354F9C35}"/>
          </ac:spMkLst>
        </pc:spChg>
        <pc:spChg chg="mod">
          <ac:chgData name="Vesa Juvonen" userId="c7243be1-99a3-4752-ab2a-0cf698cf8236" providerId="ADAL" clId="{878AD5D1-85F3-49A4-B268-A2E147E856DB}" dt="2021-11-18T19:06:26.537" v="32" actId="6549"/>
          <ac:spMkLst>
            <pc:docMk/>
            <pc:sldMk cId="287163252" sldId="1567"/>
            <ac:spMk id="8" creationId="{00000000-0000-0000-0000-000000000000}"/>
          </ac:spMkLst>
        </pc:spChg>
      </pc:sldChg>
      <pc:sldChg chg="add">
        <pc:chgData name="Vesa Juvonen" userId="c7243be1-99a3-4752-ab2a-0cf698cf8236" providerId="ADAL" clId="{878AD5D1-85F3-49A4-B268-A2E147E856DB}" dt="2021-11-23T13:52:48.604" v="126"/>
        <pc:sldMkLst>
          <pc:docMk/>
          <pc:sldMk cId="380670563" sldId="1632"/>
        </pc:sldMkLst>
      </pc:sldChg>
      <pc:sldChg chg="add">
        <pc:chgData name="Vesa Juvonen" userId="c7243be1-99a3-4752-ab2a-0cf698cf8236" providerId="ADAL" clId="{878AD5D1-85F3-49A4-B268-A2E147E856DB}" dt="2021-11-23T13:52:48.604" v="126"/>
        <pc:sldMkLst>
          <pc:docMk/>
          <pc:sldMk cId="720313206" sldId="1640"/>
        </pc:sldMkLst>
      </pc:sldChg>
      <pc:sldChg chg="add">
        <pc:chgData name="Vesa Juvonen" userId="c7243be1-99a3-4752-ab2a-0cf698cf8236" providerId="ADAL" clId="{878AD5D1-85F3-49A4-B268-A2E147E856DB}" dt="2021-11-23T13:52:48.604" v="126"/>
        <pc:sldMkLst>
          <pc:docMk/>
          <pc:sldMk cId="3043375476" sldId="1641"/>
        </pc:sldMkLst>
      </pc:sldChg>
      <pc:sldChg chg="addSp delSp modSp mod">
        <pc:chgData name="Vesa Juvonen" userId="c7243be1-99a3-4752-ab2a-0cf698cf8236" providerId="ADAL" clId="{878AD5D1-85F3-49A4-B268-A2E147E856DB}" dt="2021-11-23T13:53:25.702" v="163" actId="113"/>
        <pc:sldMkLst>
          <pc:docMk/>
          <pc:sldMk cId="10702720" sldId="2079"/>
        </pc:sldMkLst>
        <pc:spChg chg="add del">
          <ac:chgData name="Vesa Juvonen" userId="c7243be1-99a3-4752-ab2a-0cf698cf8236" providerId="ADAL" clId="{878AD5D1-85F3-49A4-B268-A2E147E856DB}" dt="2021-11-18T19:07:55.022" v="58"/>
          <ac:spMkLst>
            <pc:docMk/>
            <pc:sldMk cId="10702720" sldId="2079"/>
            <ac:spMk id="6" creationId="{7BB909F0-BAD7-4F27-82B8-A474062EEC41}"/>
          </ac:spMkLst>
        </pc:spChg>
        <pc:spChg chg="mod">
          <ac:chgData name="Vesa Juvonen" userId="c7243be1-99a3-4752-ab2a-0cf698cf8236" providerId="ADAL" clId="{878AD5D1-85F3-49A4-B268-A2E147E856DB}" dt="2021-11-23T13:53:25.702" v="163" actId="113"/>
          <ac:spMkLst>
            <pc:docMk/>
            <pc:sldMk cId="10702720" sldId="2079"/>
            <ac:spMk id="8" creationId="{00000000-0000-0000-0000-000000000000}"/>
          </ac:spMkLst>
        </pc:spChg>
        <pc:picChg chg="mod">
          <ac:chgData name="Vesa Juvonen" userId="c7243be1-99a3-4752-ab2a-0cf698cf8236" providerId="ADAL" clId="{878AD5D1-85F3-49A4-B268-A2E147E856DB}" dt="2021-11-18T19:08:28.365" v="65" actId="1076"/>
          <ac:picMkLst>
            <pc:docMk/>
            <pc:sldMk cId="10702720" sldId="2079"/>
            <ac:picMk id="2" creationId="{D4593FB6-7FAA-494D-BE97-308592199400}"/>
          </ac:picMkLst>
        </pc:picChg>
        <pc:picChg chg="mod">
          <ac:chgData name="Vesa Juvonen" userId="c7243be1-99a3-4752-ab2a-0cf698cf8236" providerId="ADAL" clId="{878AD5D1-85F3-49A4-B268-A2E147E856DB}" dt="2021-11-18T19:08:28.365" v="65" actId="1076"/>
          <ac:picMkLst>
            <pc:docMk/>
            <pc:sldMk cId="10702720" sldId="2079"/>
            <ac:picMk id="4" creationId="{CFBD4AD7-65BA-4778-BF60-49994C0B9702}"/>
          </ac:picMkLst>
        </pc:picChg>
        <pc:picChg chg="add mod">
          <ac:chgData name="Vesa Juvonen" userId="c7243be1-99a3-4752-ab2a-0cf698cf8236" providerId="ADAL" clId="{878AD5D1-85F3-49A4-B268-A2E147E856DB}" dt="2021-11-18T19:08:28.365" v="65" actId="1076"/>
          <ac:picMkLst>
            <pc:docMk/>
            <pc:sldMk cId="10702720" sldId="2079"/>
            <ac:picMk id="10" creationId="{EE866093-E36B-4715-9B67-72B5D38F7BC5}"/>
          </ac:picMkLst>
        </pc:picChg>
        <pc:picChg chg="del">
          <ac:chgData name="Vesa Juvonen" userId="c7243be1-99a3-4752-ab2a-0cf698cf8236" providerId="ADAL" clId="{878AD5D1-85F3-49A4-B268-A2E147E856DB}" dt="2021-11-18T19:06:36.881" v="33" actId="478"/>
          <ac:picMkLst>
            <pc:docMk/>
            <pc:sldMk cId="10702720" sldId="2079"/>
            <ac:picMk id="13" creationId="{EF8CAA60-5FE9-4A99-846B-88C033F646C4}"/>
          </ac:picMkLst>
        </pc:picChg>
      </pc:sldChg>
      <pc:sldChg chg="addSp delSp modSp mod">
        <pc:chgData name="Vesa Juvonen" userId="c7243be1-99a3-4752-ab2a-0cf698cf8236" providerId="ADAL" clId="{878AD5D1-85F3-49A4-B268-A2E147E856DB}" dt="2021-11-23T13:53:31.495" v="164" actId="113"/>
        <pc:sldMkLst>
          <pc:docMk/>
          <pc:sldMk cId="778883926" sldId="2076136264"/>
        </pc:sldMkLst>
        <pc:spChg chg="mod">
          <ac:chgData name="Vesa Juvonen" userId="c7243be1-99a3-4752-ab2a-0cf698cf8236" providerId="ADAL" clId="{878AD5D1-85F3-49A4-B268-A2E147E856DB}" dt="2021-11-23T13:53:31.495" v="164" actId="113"/>
          <ac:spMkLst>
            <pc:docMk/>
            <pc:sldMk cId="778883926" sldId="2076136264"/>
            <ac:spMk id="14" creationId="{953584C8-8734-42EA-AD16-6AA2B405D249}"/>
          </ac:spMkLst>
        </pc:spChg>
        <pc:picChg chg="del">
          <ac:chgData name="Vesa Juvonen" userId="c7243be1-99a3-4752-ab2a-0cf698cf8236" providerId="ADAL" clId="{878AD5D1-85F3-49A4-B268-A2E147E856DB}" dt="2021-11-18T19:10:12.696" v="104" actId="478"/>
          <ac:picMkLst>
            <pc:docMk/>
            <pc:sldMk cId="778883926" sldId="2076136264"/>
            <ac:picMk id="3" creationId="{D0A855EF-9BA4-4E17-85FA-25B45479E8A6}"/>
          </ac:picMkLst>
        </pc:picChg>
        <pc:picChg chg="mod">
          <ac:chgData name="Vesa Juvonen" userId="c7243be1-99a3-4752-ab2a-0cf698cf8236" providerId="ADAL" clId="{878AD5D1-85F3-49A4-B268-A2E147E856DB}" dt="2021-11-18T19:10:33.819" v="114" actId="1076"/>
          <ac:picMkLst>
            <pc:docMk/>
            <pc:sldMk cId="778883926" sldId="2076136264"/>
            <ac:picMk id="5" creationId="{E923D53A-AE2F-4D4B-B7D0-8E42F2E6AF91}"/>
          </ac:picMkLst>
        </pc:picChg>
        <pc:picChg chg="add mod">
          <ac:chgData name="Vesa Juvonen" userId="c7243be1-99a3-4752-ab2a-0cf698cf8236" providerId="ADAL" clId="{878AD5D1-85F3-49A4-B268-A2E147E856DB}" dt="2021-11-18T19:10:37.959" v="115" actId="1076"/>
          <ac:picMkLst>
            <pc:docMk/>
            <pc:sldMk cId="778883926" sldId="2076136264"/>
            <ac:picMk id="6" creationId="{3D5A63C2-BA07-4924-B4FF-1D5E73FC890F}"/>
          </ac:picMkLst>
        </pc:picChg>
        <pc:picChg chg="mod">
          <ac:chgData name="Vesa Juvonen" userId="c7243be1-99a3-4752-ab2a-0cf698cf8236" providerId="ADAL" clId="{878AD5D1-85F3-49A4-B268-A2E147E856DB}" dt="2021-11-18T19:10:33.819" v="114" actId="1076"/>
          <ac:picMkLst>
            <pc:docMk/>
            <pc:sldMk cId="778883926" sldId="2076136264"/>
            <ac:picMk id="8" creationId="{D1F8805D-9AD2-4BC5-B0B3-011C4E03940B}"/>
          </ac:picMkLst>
        </pc:picChg>
        <pc:picChg chg="add mod">
          <ac:chgData name="Vesa Juvonen" userId="c7243be1-99a3-4752-ab2a-0cf698cf8236" providerId="ADAL" clId="{878AD5D1-85F3-49A4-B268-A2E147E856DB}" dt="2021-11-18T19:10:32.157" v="113" actId="571"/>
          <ac:picMkLst>
            <pc:docMk/>
            <pc:sldMk cId="778883926" sldId="2076136264"/>
            <ac:picMk id="10" creationId="{0D271A60-3AF6-4BC0-A2F1-5E78D7259AD4}"/>
          </ac:picMkLst>
        </pc:picChg>
        <pc:picChg chg="add mod">
          <ac:chgData name="Vesa Juvonen" userId="c7243be1-99a3-4752-ab2a-0cf698cf8236" providerId="ADAL" clId="{878AD5D1-85F3-49A4-B268-A2E147E856DB}" dt="2021-11-18T19:10:32.157" v="113" actId="571"/>
          <ac:picMkLst>
            <pc:docMk/>
            <pc:sldMk cId="778883926" sldId="2076136264"/>
            <ac:picMk id="11" creationId="{8F5B1BC3-CF94-4BAF-A1DA-D60C96E172B2}"/>
          </ac:picMkLst>
        </pc:picChg>
      </pc:sldChg>
      <pc:sldChg chg="add">
        <pc:chgData name="Vesa Juvonen" userId="c7243be1-99a3-4752-ab2a-0cf698cf8236" providerId="ADAL" clId="{878AD5D1-85F3-49A4-B268-A2E147E856DB}" dt="2021-11-23T13:52:48.604" v="126"/>
        <pc:sldMkLst>
          <pc:docMk/>
          <pc:sldMk cId="2199141448" sldId="2076137480"/>
        </pc:sldMkLst>
      </pc:sldChg>
      <pc:sldChg chg="modSp add mod">
        <pc:chgData name="Vesa Juvonen" userId="c7243be1-99a3-4752-ab2a-0cf698cf8236" providerId="ADAL" clId="{878AD5D1-85F3-49A4-B268-A2E147E856DB}" dt="2021-11-23T13:53:05.908" v="162" actId="1076"/>
        <pc:sldMkLst>
          <pc:docMk/>
          <pc:sldMk cId="2069557480" sldId="2076137613"/>
        </pc:sldMkLst>
        <pc:spChg chg="mod">
          <ac:chgData name="Vesa Juvonen" userId="c7243be1-99a3-4752-ab2a-0cf698cf8236" providerId="ADAL" clId="{878AD5D1-85F3-49A4-B268-A2E147E856DB}" dt="2021-11-23T13:52:54.434" v="142" actId="20577"/>
          <ac:spMkLst>
            <pc:docMk/>
            <pc:sldMk cId="2069557480" sldId="2076137613"/>
            <ac:spMk id="5" creationId="{612C861E-93AA-4B5D-8907-782E4E0AF916}"/>
          </ac:spMkLst>
        </pc:spChg>
        <pc:spChg chg="mod">
          <ac:chgData name="Vesa Juvonen" userId="c7243be1-99a3-4752-ab2a-0cf698cf8236" providerId="ADAL" clId="{878AD5D1-85F3-49A4-B268-A2E147E856DB}" dt="2021-11-23T13:53:05.908" v="162" actId="1076"/>
          <ac:spMkLst>
            <pc:docMk/>
            <pc:sldMk cId="2069557480" sldId="2076137613"/>
            <ac:spMk id="12" creationId="{D25B8065-B1FF-41CE-AED3-47F251920133}"/>
          </ac:spMkLst>
        </pc:spChg>
      </pc:sldChg>
      <pc:sldChg chg="add">
        <pc:chgData name="Vesa Juvonen" userId="c7243be1-99a3-4752-ab2a-0cf698cf8236" providerId="ADAL" clId="{878AD5D1-85F3-49A4-B268-A2E147E856DB}" dt="2021-11-23T13:52:48.604" v="126"/>
        <pc:sldMkLst>
          <pc:docMk/>
          <pc:sldMk cId="1882481969" sldId="2076137668"/>
        </pc:sldMkLst>
      </pc:sldChg>
      <pc:sldChg chg="addSp modSp mod">
        <pc:chgData name="Vesa Juvonen" userId="c7243be1-99a3-4752-ab2a-0cf698cf8236" providerId="ADAL" clId="{878AD5D1-85F3-49A4-B268-A2E147E856DB}" dt="2021-11-18T19:11:34.891" v="125" actId="1076"/>
        <pc:sldMkLst>
          <pc:docMk/>
          <pc:sldMk cId="1812315545" sldId="2134805597"/>
        </pc:sldMkLst>
        <pc:spChg chg="add mod">
          <ac:chgData name="Vesa Juvonen" userId="c7243be1-99a3-4752-ab2a-0cf698cf8236" providerId="ADAL" clId="{878AD5D1-85F3-49A4-B268-A2E147E856DB}" dt="2021-11-18T19:11:34.891" v="125" actId="1076"/>
          <ac:spMkLst>
            <pc:docMk/>
            <pc:sldMk cId="1812315545" sldId="2134805597"/>
            <ac:spMk id="2" creationId="{B69CD7B1-73B6-4C6D-8DB2-0478802EA5E3}"/>
          </ac:spMkLst>
        </pc:spChg>
      </pc:sldChg>
      <pc:sldChg chg="addSp modSp mod">
        <pc:chgData name="Vesa Juvonen" userId="c7243be1-99a3-4752-ab2a-0cf698cf8236" providerId="ADAL" clId="{878AD5D1-85F3-49A4-B268-A2E147E856DB}" dt="2021-11-18T19:11:31.898" v="124" actId="1076"/>
        <pc:sldMkLst>
          <pc:docMk/>
          <pc:sldMk cId="4046856784" sldId="2134805599"/>
        </pc:sldMkLst>
        <pc:spChg chg="add mod">
          <ac:chgData name="Vesa Juvonen" userId="c7243be1-99a3-4752-ab2a-0cf698cf8236" providerId="ADAL" clId="{878AD5D1-85F3-49A4-B268-A2E147E856DB}" dt="2021-11-18T19:11:31.898" v="124" actId="1076"/>
          <ac:spMkLst>
            <pc:docMk/>
            <pc:sldMk cId="4046856784" sldId="2134805599"/>
            <ac:spMk id="2" creationId="{BA203BF0-85A4-4DFD-8BF5-FCC16D2EAB49}"/>
          </ac:spMkLst>
        </pc:spChg>
      </pc:sldChg>
    </pc:docChg>
  </pc:docChgLst>
  <pc:docChgLst>
    <pc:chgData name="Vesa Juvonen" userId="c7243be1-99a3-4752-ab2a-0cf698cf8236" providerId="ADAL" clId="{E0B6027B-EF0E-423E-9075-41A0046BD231}"/>
    <pc:docChg chg="undo custSel addSld delSld modSld modSection">
      <pc:chgData name="Vesa Juvonen" userId="c7243be1-99a3-4752-ab2a-0cf698cf8236" providerId="ADAL" clId="{E0B6027B-EF0E-423E-9075-41A0046BD231}" dt="2021-09-07T11:33:31.410" v="67" actId="1076"/>
      <pc:docMkLst>
        <pc:docMk/>
      </pc:docMkLst>
      <pc:sldChg chg="addSp delSp modSp add del mod">
        <pc:chgData name="Vesa Juvonen" userId="c7243be1-99a3-4752-ab2a-0cf698cf8236" providerId="ADAL" clId="{E0B6027B-EF0E-423E-9075-41A0046BD231}" dt="2021-09-03T15:07:07.493" v="52" actId="1076"/>
        <pc:sldMkLst>
          <pc:docMk/>
          <pc:sldMk cId="10702720" sldId="2079"/>
        </pc:sldMkLst>
        <pc:picChg chg="del">
          <ac:chgData name="Vesa Juvonen" userId="c7243be1-99a3-4752-ab2a-0cf698cf8236" providerId="ADAL" clId="{E0B6027B-EF0E-423E-9075-41A0046BD231}" dt="2021-09-03T15:05:37.033" v="39" actId="478"/>
          <ac:picMkLst>
            <pc:docMk/>
            <pc:sldMk cId="10702720" sldId="2079"/>
            <ac:picMk id="4" creationId="{D40F74A4-EDBD-4B82-A586-06E21668612B}"/>
          </ac:picMkLst>
        </pc:picChg>
        <pc:picChg chg="del">
          <ac:chgData name="Vesa Juvonen" userId="c7243be1-99a3-4752-ab2a-0cf698cf8236" providerId="ADAL" clId="{E0B6027B-EF0E-423E-9075-41A0046BD231}" dt="2021-09-03T15:06:13.330" v="45" actId="478"/>
          <ac:picMkLst>
            <pc:docMk/>
            <pc:sldMk cId="10702720" sldId="2079"/>
            <ac:picMk id="6" creationId="{E9913D0C-07A3-4005-B668-B6B8D5C7B7E7}"/>
          </ac:picMkLst>
        </pc:picChg>
        <pc:picChg chg="del">
          <ac:chgData name="Vesa Juvonen" userId="c7243be1-99a3-4752-ab2a-0cf698cf8236" providerId="ADAL" clId="{E0B6027B-EF0E-423E-9075-41A0046BD231}" dt="2021-09-03T15:06:58.289" v="50" actId="478"/>
          <ac:picMkLst>
            <pc:docMk/>
            <pc:sldMk cId="10702720" sldId="2079"/>
            <ac:picMk id="9" creationId="{763E98B7-7A3C-4A80-9844-E506430826D0}"/>
          </ac:picMkLst>
        </pc:picChg>
        <pc:picChg chg="add mod">
          <ac:chgData name="Vesa Juvonen" userId="c7243be1-99a3-4752-ab2a-0cf698cf8236" providerId="ADAL" clId="{E0B6027B-EF0E-423E-9075-41A0046BD231}" dt="2021-09-03T15:05:39.931" v="40" actId="1076"/>
          <ac:picMkLst>
            <pc:docMk/>
            <pc:sldMk cId="10702720" sldId="2079"/>
            <ac:picMk id="10" creationId="{C4A1B2D1-8D85-437E-A82F-800CB40ECF36}"/>
          </ac:picMkLst>
        </pc:picChg>
        <pc:picChg chg="add mod">
          <ac:chgData name="Vesa Juvonen" userId="c7243be1-99a3-4752-ab2a-0cf698cf8236" providerId="ADAL" clId="{E0B6027B-EF0E-423E-9075-41A0046BD231}" dt="2021-09-03T15:06:16.799" v="46" actId="1076"/>
          <ac:picMkLst>
            <pc:docMk/>
            <pc:sldMk cId="10702720" sldId="2079"/>
            <ac:picMk id="12" creationId="{71FF078A-893D-4002-A61E-40CAEE4362D7}"/>
          </ac:picMkLst>
        </pc:picChg>
        <pc:picChg chg="add mod">
          <ac:chgData name="Vesa Juvonen" userId="c7243be1-99a3-4752-ab2a-0cf698cf8236" providerId="ADAL" clId="{E0B6027B-EF0E-423E-9075-41A0046BD231}" dt="2021-09-03T15:07:07.493" v="52" actId="1076"/>
          <ac:picMkLst>
            <pc:docMk/>
            <pc:sldMk cId="10702720" sldId="2079"/>
            <ac:picMk id="14" creationId="{348CF5F7-5D29-4A64-BE01-F4B54588C75B}"/>
          </ac:picMkLst>
        </pc:picChg>
      </pc:sldChg>
      <pc:sldChg chg="addSp">
        <pc:chgData name="Vesa Juvonen" userId="c7243be1-99a3-4752-ab2a-0cf698cf8236" providerId="ADAL" clId="{E0B6027B-EF0E-423E-9075-41A0046BD231}" dt="2021-09-03T15:05:17.836" v="32"/>
        <pc:sldMkLst>
          <pc:docMk/>
          <pc:sldMk cId="2085049120" sldId="2079"/>
        </pc:sldMkLst>
        <pc:spChg chg="add">
          <ac:chgData name="Vesa Juvonen" userId="c7243be1-99a3-4752-ab2a-0cf698cf8236" providerId="ADAL" clId="{E0B6027B-EF0E-423E-9075-41A0046BD231}" dt="2021-09-03T15:05:17.836" v="32"/>
          <ac:spMkLst>
            <pc:docMk/>
            <pc:sldMk cId="2085049120" sldId="2079"/>
            <ac:spMk id="2" creationId="{06E3381D-6EC8-4D85-BEF3-03CE34E03D24}"/>
          </ac:spMkLst>
        </pc:spChg>
      </pc:sldChg>
      <pc:sldChg chg="addSp">
        <pc:chgData name="Vesa Juvonen" userId="c7243be1-99a3-4752-ab2a-0cf698cf8236" providerId="ADAL" clId="{E0B6027B-EF0E-423E-9075-41A0046BD231}" dt="2021-09-03T15:05:09.957" v="29"/>
        <pc:sldMkLst>
          <pc:docMk/>
          <pc:sldMk cId="665919843" sldId="2076136264"/>
        </pc:sldMkLst>
        <pc:spChg chg="add">
          <ac:chgData name="Vesa Juvonen" userId="c7243be1-99a3-4752-ab2a-0cf698cf8236" providerId="ADAL" clId="{E0B6027B-EF0E-423E-9075-41A0046BD231}" dt="2021-09-03T15:05:09.957" v="29"/>
          <ac:spMkLst>
            <pc:docMk/>
            <pc:sldMk cId="665919843" sldId="2076136264"/>
            <ac:spMk id="5" creationId="{9E49A472-338D-464E-9A4E-718E4877F524}"/>
          </ac:spMkLst>
        </pc:spChg>
      </pc:sldChg>
      <pc:sldChg chg="modSp add del mod">
        <pc:chgData name="Vesa Juvonen" userId="c7243be1-99a3-4752-ab2a-0cf698cf8236" providerId="ADAL" clId="{E0B6027B-EF0E-423E-9075-41A0046BD231}" dt="2021-09-03T15:05:11.160" v="31" actId="22"/>
        <pc:sldMkLst>
          <pc:docMk/>
          <pc:sldMk cId="778883926" sldId="2076136264"/>
        </pc:sldMkLst>
        <pc:spChg chg="mod">
          <ac:chgData name="Vesa Juvonen" userId="c7243be1-99a3-4752-ab2a-0cf698cf8236" providerId="ADAL" clId="{E0B6027B-EF0E-423E-9075-41A0046BD231}" dt="2021-09-03T15:03:28.229" v="28" actId="113"/>
          <ac:spMkLst>
            <pc:docMk/>
            <pc:sldMk cId="778883926" sldId="2076136264"/>
            <ac:spMk id="14" creationId="{953584C8-8734-42EA-AD16-6AA2B405D249}"/>
          </ac:spMkLst>
        </pc:spChg>
      </pc:sldChg>
      <pc:sldChg chg="addSp modSp add mod">
        <pc:chgData name="Vesa Juvonen" userId="c7243be1-99a3-4752-ab2a-0cf698cf8236" providerId="ADAL" clId="{E0B6027B-EF0E-423E-9075-41A0046BD231}" dt="2021-09-03T15:02:59.355" v="19" actId="1076"/>
        <pc:sldMkLst>
          <pc:docMk/>
          <pc:sldMk cId="357588276" sldId="2076136388"/>
        </pc:sldMkLst>
        <pc:spChg chg="add mod">
          <ac:chgData name="Vesa Juvonen" userId="c7243be1-99a3-4752-ab2a-0cf698cf8236" providerId="ADAL" clId="{E0B6027B-EF0E-423E-9075-41A0046BD231}" dt="2021-09-03T15:02:59.355" v="19" actId="1076"/>
          <ac:spMkLst>
            <pc:docMk/>
            <pc:sldMk cId="357588276" sldId="2076136388"/>
            <ac:spMk id="2" creationId="{6F1DA7EC-A1C3-4121-891E-C67DBBA35489}"/>
          </ac:spMkLst>
        </pc:spChg>
      </pc:sldChg>
      <pc:sldChg chg="add">
        <pc:chgData name="Vesa Juvonen" userId="c7243be1-99a3-4752-ab2a-0cf698cf8236" providerId="ADAL" clId="{E0B6027B-EF0E-423E-9075-41A0046BD231}" dt="2021-09-03T15:02:31.981" v="0" actId="22"/>
        <pc:sldMkLst>
          <pc:docMk/>
          <pc:sldMk cId="832077017" sldId="2076137576"/>
        </pc:sldMkLst>
      </pc:sldChg>
      <pc:sldChg chg="del">
        <pc:chgData name="Vesa Juvonen" userId="c7243be1-99a3-4752-ab2a-0cf698cf8236" providerId="ADAL" clId="{E0B6027B-EF0E-423E-9075-41A0046BD231}" dt="2021-09-03T15:02:33.967" v="1" actId="47"/>
        <pc:sldMkLst>
          <pc:docMk/>
          <pc:sldMk cId="321914475" sldId="2076137663"/>
        </pc:sldMkLst>
      </pc:sldChg>
      <pc:sldChg chg="add">
        <pc:chgData name="Vesa Juvonen" userId="c7243be1-99a3-4752-ab2a-0cf698cf8236" providerId="ADAL" clId="{E0B6027B-EF0E-423E-9075-41A0046BD231}" dt="2021-09-03T15:02:31.981" v="0" actId="22"/>
        <pc:sldMkLst>
          <pc:docMk/>
          <pc:sldMk cId="4062126788" sldId="2076137664"/>
        </pc:sldMkLst>
      </pc:sldChg>
      <pc:sldChg chg="addSp modSp add mod">
        <pc:chgData name="Vesa Juvonen" userId="c7243be1-99a3-4752-ab2a-0cf698cf8236" providerId="ADAL" clId="{E0B6027B-EF0E-423E-9075-41A0046BD231}" dt="2021-09-07T11:33:31.410" v="67" actId="1076"/>
        <pc:sldMkLst>
          <pc:docMk/>
          <pc:sldMk cId="3652143241" sldId="2076137669"/>
        </pc:sldMkLst>
        <pc:spChg chg="add">
          <ac:chgData name="Vesa Juvonen" userId="c7243be1-99a3-4752-ab2a-0cf698cf8236" providerId="ADAL" clId="{E0B6027B-EF0E-423E-9075-41A0046BD231}" dt="2021-09-03T15:03:04.473" v="20" actId="22"/>
          <ac:spMkLst>
            <pc:docMk/>
            <pc:sldMk cId="3652143241" sldId="2076137669"/>
            <ac:spMk id="3" creationId="{AC8C6EBA-6FDF-4705-A799-FD95D735AFD2}"/>
          </ac:spMkLst>
        </pc:spChg>
        <pc:spChg chg="mod">
          <ac:chgData name="Vesa Juvonen" userId="c7243be1-99a3-4752-ab2a-0cf698cf8236" providerId="ADAL" clId="{E0B6027B-EF0E-423E-9075-41A0046BD231}" dt="2021-09-07T11:32:48.147" v="59" actId="1076"/>
          <ac:spMkLst>
            <pc:docMk/>
            <pc:sldMk cId="3652143241" sldId="2076137669"/>
            <ac:spMk id="10" creationId="{355F6AAA-462B-49FC-940A-12F9817D20BE}"/>
          </ac:spMkLst>
        </pc:spChg>
        <pc:picChg chg="add mod">
          <ac:chgData name="Vesa Juvonen" userId="c7243be1-99a3-4752-ab2a-0cf698cf8236" providerId="ADAL" clId="{E0B6027B-EF0E-423E-9075-41A0046BD231}" dt="2021-09-07T11:33:31.410" v="67" actId="1076"/>
          <ac:picMkLst>
            <pc:docMk/>
            <pc:sldMk cId="3652143241" sldId="2076137669"/>
            <ac:picMk id="4" creationId="{42D9DC7A-D3F6-4802-BEA8-73BCFF9D5269}"/>
          </ac:picMkLst>
        </pc:picChg>
        <pc:picChg chg="mod">
          <ac:chgData name="Vesa Juvonen" userId="c7243be1-99a3-4752-ab2a-0cf698cf8236" providerId="ADAL" clId="{E0B6027B-EF0E-423E-9075-41A0046BD231}" dt="2021-09-07T11:33:31.410" v="67" actId="1076"/>
          <ac:picMkLst>
            <pc:docMk/>
            <pc:sldMk cId="3652143241" sldId="2076137669"/>
            <ac:picMk id="7" creationId="{B6E47249-CD39-4EDC-8051-F0286D3E6A49}"/>
          </ac:picMkLst>
        </pc:picChg>
      </pc:sldChg>
    </pc:docChg>
  </pc:docChgLst>
  <pc:docChgLst>
    <pc:chgData name="Wajeed Shaikh" userId="943a82b8-fdb9-4dbf-aa6c-31e37bb9aed6" providerId="ADAL" clId="{545E5673-897C-4C15-BBD0-F32E5AB990D4}"/>
    <pc:docChg chg="custSel modSld sldOrd">
      <pc:chgData name="Wajeed Shaikh" userId="943a82b8-fdb9-4dbf-aa6c-31e37bb9aed6" providerId="ADAL" clId="{545E5673-897C-4C15-BBD0-F32E5AB990D4}" dt="2022-05-10T12:02:10.040" v="408" actId="478"/>
      <pc:docMkLst>
        <pc:docMk/>
      </pc:docMkLst>
      <pc:sldChg chg="ord">
        <pc:chgData name="Wajeed Shaikh" userId="943a82b8-fdb9-4dbf-aa6c-31e37bb9aed6" providerId="ADAL" clId="{545E5673-897C-4C15-BBD0-F32E5AB990D4}" dt="2022-05-10T10:02:28.090" v="0" actId="20578"/>
        <pc:sldMkLst>
          <pc:docMk/>
          <pc:sldMk cId="2775546260" sldId="2134805600"/>
        </pc:sldMkLst>
      </pc:sldChg>
      <pc:sldChg chg="addSp delSp modSp mod addCm modNotesTx">
        <pc:chgData name="Wajeed Shaikh" userId="943a82b8-fdb9-4dbf-aa6c-31e37bb9aed6" providerId="ADAL" clId="{545E5673-897C-4C15-BBD0-F32E5AB990D4}" dt="2022-05-10T12:02:10.040" v="408" actId="478"/>
        <pc:sldMkLst>
          <pc:docMk/>
          <pc:sldMk cId="1247101359" sldId="2145707276"/>
        </pc:sldMkLst>
        <pc:spChg chg="del">
          <ac:chgData name="Wajeed Shaikh" userId="943a82b8-fdb9-4dbf-aa6c-31e37bb9aed6" providerId="ADAL" clId="{545E5673-897C-4C15-BBD0-F32E5AB990D4}" dt="2022-05-10T12:02:10.040" v="408" actId="478"/>
          <ac:spMkLst>
            <pc:docMk/>
            <pc:sldMk cId="1247101359" sldId="2145707276"/>
            <ac:spMk id="4" creationId="{E37A97C5-9583-F28E-6BE8-530F067E3923}"/>
          </ac:spMkLst>
        </pc:spChg>
        <pc:spChg chg="add mod">
          <ac:chgData name="Wajeed Shaikh" userId="943a82b8-fdb9-4dbf-aa6c-31e37bb9aed6" providerId="ADAL" clId="{545E5673-897C-4C15-BBD0-F32E5AB990D4}" dt="2022-05-10T11:56:55.203" v="117" actId="14100"/>
          <ac:spMkLst>
            <pc:docMk/>
            <pc:sldMk cId="1247101359" sldId="2145707276"/>
            <ac:spMk id="5" creationId="{4BEE597E-27B7-B8B8-5BE5-06D59B4D2FCE}"/>
          </ac:spMkLst>
        </pc:spChg>
        <pc:spChg chg="mod">
          <ac:chgData name="Wajeed Shaikh" userId="943a82b8-fdb9-4dbf-aa6c-31e37bb9aed6" providerId="ADAL" clId="{545E5673-897C-4C15-BBD0-F32E5AB990D4}" dt="2022-05-10T11:50:30.221" v="11" actId="20577"/>
          <ac:spMkLst>
            <pc:docMk/>
            <pc:sldMk cId="1247101359" sldId="2145707276"/>
            <ac:spMk id="65" creationId="{20B00786-2330-4F60-AEFD-545A4DAE0F4D}"/>
          </ac:spMkLst>
        </pc:spChg>
        <pc:spChg chg="mod">
          <ac:chgData name="Wajeed Shaikh" userId="943a82b8-fdb9-4dbf-aa6c-31e37bb9aed6" providerId="ADAL" clId="{545E5673-897C-4C15-BBD0-F32E5AB990D4}" dt="2022-05-10T11:57:24.418" v="118" actId="255"/>
          <ac:spMkLst>
            <pc:docMk/>
            <pc:sldMk cId="1247101359" sldId="2145707276"/>
            <ac:spMk id="73" creationId="{1F207C2B-FC32-45FD-8665-FEC0532C2A3E}"/>
          </ac:spMkLst>
        </pc:spChg>
        <pc:picChg chg="add mod">
          <ac:chgData name="Wajeed Shaikh" userId="943a82b8-fdb9-4dbf-aa6c-31e37bb9aed6" providerId="ADAL" clId="{545E5673-897C-4C15-BBD0-F32E5AB990D4}" dt="2022-05-10T11:56:43.883" v="115" actId="1037"/>
          <ac:picMkLst>
            <pc:docMk/>
            <pc:sldMk cId="1247101359" sldId="2145707276"/>
            <ac:picMk id="11" creationId="{1E25EC3D-52D4-DBE7-CBA7-E9902055A63A}"/>
          </ac:picMkLst>
        </pc:picChg>
        <pc:picChg chg="del">
          <ac:chgData name="Wajeed Shaikh" userId="943a82b8-fdb9-4dbf-aa6c-31e37bb9aed6" providerId="ADAL" clId="{545E5673-897C-4C15-BBD0-F32E5AB990D4}" dt="2022-05-10T11:50:34" v="12" actId="478"/>
          <ac:picMkLst>
            <pc:docMk/>
            <pc:sldMk cId="1247101359" sldId="2145707276"/>
            <ac:picMk id="14" creationId="{63896CEB-8A4D-872F-8096-E524B8A20D14}"/>
          </ac:picMkLst>
        </pc:picChg>
        <pc:picChg chg="add mod">
          <ac:chgData name="Wajeed Shaikh" userId="943a82b8-fdb9-4dbf-aa6c-31e37bb9aed6" providerId="ADAL" clId="{545E5673-897C-4C15-BBD0-F32E5AB990D4}" dt="2022-05-10T11:56:37.265" v="108" actId="208"/>
          <ac:picMkLst>
            <pc:docMk/>
            <pc:sldMk cId="1247101359" sldId="2145707276"/>
            <ac:picMk id="21" creationId="{D35D7C84-E606-9C7C-5044-35FBAADF987A}"/>
          </ac:picMkLst>
        </pc:picChg>
      </pc:sldChg>
    </pc:docChg>
  </pc:docChgLst>
  <pc:docChgLst>
    <pc:chgData name="Vesa Juvonen" userId="c7243be1-99a3-4752-ab2a-0cf698cf8236" providerId="ADAL" clId="{F9CB04C2-32CA-4546-8C74-3BFF6F48246C}"/>
    <pc:docChg chg="undo custSel addSld delSld modSld modSection">
      <pc:chgData name="Vesa Juvonen" userId="c7243be1-99a3-4752-ab2a-0cf698cf8236" providerId="ADAL" clId="{F9CB04C2-32CA-4546-8C74-3BFF6F48246C}" dt="2021-02-25T14:37:04.098" v="421" actId="20577"/>
      <pc:docMkLst>
        <pc:docMk/>
      </pc:docMkLst>
      <pc:sldChg chg="modSp mod">
        <pc:chgData name="Vesa Juvonen" userId="c7243be1-99a3-4752-ab2a-0cf698cf8236" providerId="ADAL" clId="{F9CB04C2-32CA-4546-8C74-3BFF6F48246C}" dt="2021-02-23T20:12:56.264" v="381" actId="20577"/>
        <pc:sldMkLst>
          <pc:docMk/>
          <pc:sldMk cId="2967945684" sldId="277"/>
        </pc:sldMkLst>
        <pc:spChg chg="mod">
          <ac:chgData name="Vesa Juvonen" userId="c7243be1-99a3-4752-ab2a-0cf698cf8236" providerId="ADAL" clId="{F9CB04C2-32CA-4546-8C74-3BFF6F48246C}" dt="2021-02-23T20:12:56.264" v="381" actId="20577"/>
          <ac:spMkLst>
            <pc:docMk/>
            <pc:sldMk cId="2967945684" sldId="277"/>
            <ac:spMk id="4" creationId="{A04E16D6-6682-4068-BF11-BA8E4E8E1BBC}"/>
          </ac:spMkLst>
        </pc:spChg>
      </pc:sldChg>
      <pc:sldChg chg="modSp mod">
        <pc:chgData name="Vesa Juvonen" userId="c7243be1-99a3-4752-ab2a-0cf698cf8236" providerId="ADAL" clId="{F9CB04C2-32CA-4546-8C74-3BFF6F48246C}" dt="2021-02-23T12:13:12.433" v="1" actId="20577"/>
        <pc:sldMkLst>
          <pc:docMk/>
          <pc:sldMk cId="287163252" sldId="1567"/>
        </pc:sldMkLst>
        <pc:spChg chg="mod">
          <ac:chgData name="Vesa Juvonen" userId="c7243be1-99a3-4752-ab2a-0cf698cf8236" providerId="ADAL" clId="{F9CB04C2-32CA-4546-8C74-3BFF6F48246C}" dt="2021-02-23T12:13:12.433" v="1" actId="20577"/>
          <ac:spMkLst>
            <pc:docMk/>
            <pc:sldMk cId="287163252" sldId="1567"/>
            <ac:spMk id="8" creationId="{00000000-0000-0000-0000-000000000000}"/>
          </ac:spMkLst>
        </pc:spChg>
      </pc:sldChg>
      <pc:sldChg chg="addSp modSp mod">
        <pc:chgData name="Vesa Juvonen" userId="c7243be1-99a3-4752-ab2a-0cf698cf8236" providerId="ADAL" clId="{F9CB04C2-32CA-4546-8C74-3BFF6F48246C}" dt="2021-02-23T19:55:56.222" v="319" actId="14100"/>
        <pc:sldMkLst>
          <pc:docMk/>
          <pc:sldMk cId="2877399898" sldId="1623"/>
        </pc:sldMkLst>
        <pc:spChg chg="add mod">
          <ac:chgData name="Vesa Juvonen" userId="c7243be1-99a3-4752-ab2a-0cf698cf8236" providerId="ADAL" clId="{F9CB04C2-32CA-4546-8C74-3BFF6F48246C}" dt="2021-02-23T19:55:56.222" v="319" actId="14100"/>
          <ac:spMkLst>
            <pc:docMk/>
            <pc:sldMk cId="2877399898" sldId="1623"/>
            <ac:spMk id="20" creationId="{0A216E30-6D53-4F44-A7DF-9CF4E85DFDD9}"/>
          </ac:spMkLst>
        </pc:spChg>
      </pc:sldChg>
      <pc:sldChg chg="addSp mod">
        <pc:chgData name="Vesa Juvonen" userId="c7243be1-99a3-4752-ab2a-0cf698cf8236" providerId="ADAL" clId="{F9CB04C2-32CA-4546-8C74-3BFF6F48246C}" dt="2021-02-23T19:55:59.183" v="320" actId="22"/>
        <pc:sldMkLst>
          <pc:docMk/>
          <pc:sldMk cId="2253365439" sldId="1642"/>
        </pc:sldMkLst>
        <pc:spChg chg="add">
          <ac:chgData name="Vesa Juvonen" userId="c7243be1-99a3-4752-ab2a-0cf698cf8236" providerId="ADAL" clId="{F9CB04C2-32CA-4546-8C74-3BFF6F48246C}" dt="2021-02-23T19:55:59.183" v="320" actId="22"/>
          <ac:spMkLst>
            <pc:docMk/>
            <pc:sldMk cId="2253365439" sldId="1642"/>
            <ac:spMk id="4" creationId="{9F031D70-C3A7-442C-8819-14BEFCC2040B}"/>
          </ac:spMkLst>
        </pc:spChg>
      </pc:sldChg>
      <pc:sldChg chg="addSp delSp modSp add del mod">
        <pc:chgData name="Vesa Juvonen" userId="c7243be1-99a3-4752-ab2a-0cf698cf8236" providerId="ADAL" clId="{F9CB04C2-32CA-4546-8C74-3BFF6F48246C}" dt="2021-02-25T14:37:04.098" v="421" actId="20577"/>
        <pc:sldMkLst>
          <pc:docMk/>
          <pc:sldMk cId="10702720" sldId="2079"/>
        </pc:sldMkLst>
        <pc:spChg chg="mod">
          <ac:chgData name="Vesa Juvonen" userId="c7243be1-99a3-4752-ab2a-0cf698cf8236" providerId="ADAL" clId="{F9CB04C2-32CA-4546-8C74-3BFF6F48246C}" dt="2021-02-25T14:37:04.098" v="421" actId="20577"/>
          <ac:spMkLst>
            <pc:docMk/>
            <pc:sldMk cId="10702720" sldId="2079"/>
            <ac:spMk id="8" creationId="{00000000-0000-0000-0000-000000000000}"/>
          </ac:spMkLst>
        </pc:spChg>
        <pc:picChg chg="mod">
          <ac:chgData name="Vesa Juvonen" userId="c7243be1-99a3-4752-ab2a-0cf698cf8236" providerId="ADAL" clId="{F9CB04C2-32CA-4546-8C74-3BFF6F48246C}" dt="2021-02-23T19:58:07.783" v="351" actId="1076"/>
          <ac:picMkLst>
            <pc:docMk/>
            <pc:sldMk cId="10702720" sldId="2079"/>
            <ac:picMk id="2" creationId="{7B094EB8-0F11-4488-B084-3A4D22683D3B}"/>
          </ac:picMkLst>
        </pc:picChg>
        <pc:picChg chg="del">
          <ac:chgData name="Vesa Juvonen" userId="c7243be1-99a3-4752-ab2a-0cf698cf8236" providerId="ADAL" clId="{F9CB04C2-32CA-4546-8C74-3BFF6F48246C}" dt="2021-02-23T12:17:14.106" v="2" actId="478"/>
          <ac:picMkLst>
            <pc:docMk/>
            <pc:sldMk cId="10702720" sldId="2079"/>
            <ac:picMk id="4" creationId="{606A142A-771B-434A-B9E7-5BD700326A4F}"/>
          </ac:picMkLst>
        </pc:picChg>
        <pc:picChg chg="add del">
          <ac:chgData name="Vesa Juvonen" userId="c7243be1-99a3-4752-ab2a-0cf698cf8236" providerId="ADAL" clId="{F9CB04C2-32CA-4546-8C74-3BFF6F48246C}" dt="2021-02-23T19:49:57.721" v="301" actId="21"/>
          <ac:picMkLst>
            <pc:docMk/>
            <pc:sldMk cId="10702720" sldId="2079"/>
            <ac:picMk id="9" creationId="{86FADF17-2B4D-4F13-B87E-3E09E43AA512}"/>
          </ac:picMkLst>
        </pc:picChg>
        <pc:picChg chg="del">
          <ac:chgData name="Vesa Juvonen" userId="c7243be1-99a3-4752-ab2a-0cf698cf8236" providerId="ADAL" clId="{F9CB04C2-32CA-4546-8C74-3BFF6F48246C}" dt="2021-02-23T12:17:14.106" v="2" actId="478"/>
          <ac:picMkLst>
            <pc:docMk/>
            <pc:sldMk cId="10702720" sldId="2079"/>
            <ac:picMk id="10" creationId="{5C5C0C9F-2FFA-465F-8F0D-9A683298C325}"/>
          </ac:picMkLst>
        </pc:picChg>
        <pc:picChg chg="mod">
          <ac:chgData name="Vesa Juvonen" userId="c7243be1-99a3-4752-ab2a-0cf698cf8236" providerId="ADAL" clId="{F9CB04C2-32CA-4546-8C74-3BFF6F48246C}" dt="2021-02-23T19:58:07.783" v="351" actId="1076"/>
          <ac:picMkLst>
            <pc:docMk/>
            <pc:sldMk cId="10702720" sldId="2079"/>
            <ac:picMk id="1026" creationId="{98C06217-0DBD-4F55-8BEB-9E71072173C4}"/>
          </ac:picMkLst>
        </pc:picChg>
        <pc:picChg chg="mod">
          <ac:chgData name="Vesa Juvonen" userId="c7243be1-99a3-4752-ab2a-0cf698cf8236" providerId="ADAL" clId="{F9CB04C2-32CA-4546-8C74-3BFF6F48246C}" dt="2021-02-23T19:58:07.783" v="351" actId="1076"/>
          <ac:picMkLst>
            <pc:docMk/>
            <pc:sldMk cId="10702720" sldId="2079"/>
            <ac:picMk id="2050" creationId="{A2F0C790-4630-42DD-97CE-D0A8615687E5}"/>
          </ac:picMkLst>
        </pc:picChg>
      </pc:sldChg>
      <pc:sldChg chg="addSp">
        <pc:chgData name="Vesa Juvonen" userId="c7243be1-99a3-4752-ab2a-0cf698cf8236" providerId="ADAL" clId="{F9CB04C2-32CA-4546-8C74-3BFF6F48246C}" dt="2021-02-23T19:57:13.651" v="334"/>
        <pc:sldMkLst>
          <pc:docMk/>
          <pc:sldMk cId="910154167" sldId="2079"/>
        </pc:sldMkLst>
        <pc:picChg chg="add">
          <ac:chgData name="Vesa Juvonen" userId="c7243be1-99a3-4752-ab2a-0cf698cf8236" providerId="ADAL" clId="{F9CB04C2-32CA-4546-8C74-3BFF6F48246C}" dt="2021-02-23T19:57:13.651" v="334"/>
          <ac:picMkLst>
            <pc:docMk/>
            <pc:sldMk cId="910154167" sldId="2079"/>
            <ac:picMk id="1026" creationId="{98C06217-0DBD-4F55-8BEB-9E71072173C4}"/>
          </ac:picMkLst>
        </pc:picChg>
      </pc:sldChg>
      <pc:sldChg chg="addSp">
        <pc:chgData name="Vesa Juvonen" userId="c7243be1-99a3-4752-ab2a-0cf698cf8236" providerId="ADAL" clId="{F9CB04C2-32CA-4546-8C74-3BFF6F48246C}" dt="2021-02-23T19:57:49.559" v="342"/>
        <pc:sldMkLst>
          <pc:docMk/>
          <pc:sldMk cId="3155620861" sldId="2079"/>
        </pc:sldMkLst>
        <pc:picChg chg="add">
          <ac:chgData name="Vesa Juvonen" userId="c7243be1-99a3-4752-ab2a-0cf698cf8236" providerId="ADAL" clId="{F9CB04C2-32CA-4546-8C74-3BFF6F48246C}" dt="2021-02-23T19:57:49.559" v="342"/>
          <ac:picMkLst>
            <pc:docMk/>
            <pc:sldMk cId="3155620861" sldId="2079"/>
            <ac:picMk id="2050" creationId="{A2F0C790-4630-42DD-97CE-D0A8615687E5}"/>
          </ac:picMkLst>
        </pc:picChg>
      </pc:sldChg>
      <pc:sldChg chg="addSp mod">
        <pc:chgData name="Vesa Juvonen" userId="c7243be1-99a3-4752-ab2a-0cf698cf8236" providerId="ADAL" clId="{F9CB04C2-32CA-4546-8C74-3BFF6F48246C}" dt="2021-02-23T19:56:01.225" v="321" actId="22"/>
        <pc:sldMkLst>
          <pc:docMk/>
          <pc:sldMk cId="4037611923" sldId="3334"/>
        </pc:sldMkLst>
        <pc:spChg chg="add">
          <ac:chgData name="Vesa Juvonen" userId="c7243be1-99a3-4752-ab2a-0cf698cf8236" providerId="ADAL" clId="{F9CB04C2-32CA-4546-8C74-3BFF6F48246C}" dt="2021-02-23T19:56:01.225" v="321" actId="22"/>
          <ac:spMkLst>
            <pc:docMk/>
            <pc:sldMk cId="4037611923" sldId="3334"/>
            <ac:spMk id="4" creationId="{A720A52E-4BB1-4491-A231-74686D0707C6}"/>
          </ac:spMkLst>
        </pc:spChg>
      </pc:sldChg>
      <pc:sldChg chg="mod modShow">
        <pc:chgData name="Vesa Juvonen" userId="c7243be1-99a3-4752-ab2a-0cf698cf8236" providerId="ADAL" clId="{F9CB04C2-32CA-4546-8C74-3BFF6F48246C}" dt="2021-02-25T14:36:09.368" v="420" actId="729"/>
        <pc:sldMkLst>
          <pc:docMk/>
          <pc:sldMk cId="1633789891" sldId="3336"/>
        </pc:sldMkLst>
      </pc:sldChg>
      <pc:sldChg chg="addSp mod modShow">
        <pc:chgData name="Vesa Juvonen" userId="c7243be1-99a3-4752-ab2a-0cf698cf8236" providerId="ADAL" clId="{F9CB04C2-32CA-4546-8C74-3BFF6F48246C}" dt="2021-02-25T14:36:09.368" v="420" actId="729"/>
        <pc:sldMkLst>
          <pc:docMk/>
          <pc:sldMk cId="1805818155" sldId="3338"/>
        </pc:sldMkLst>
        <pc:spChg chg="add">
          <ac:chgData name="Vesa Juvonen" userId="c7243be1-99a3-4752-ab2a-0cf698cf8236" providerId="ADAL" clId="{F9CB04C2-32CA-4546-8C74-3BFF6F48246C}" dt="2021-02-23T19:56:03.218" v="322" actId="22"/>
          <ac:spMkLst>
            <pc:docMk/>
            <pc:sldMk cId="1805818155" sldId="3338"/>
            <ac:spMk id="19" creationId="{5585B958-C61E-4C9C-B948-AF647C59D117}"/>
          </ac:spMkLst>
        </pc:spChg>
      </pc:sldChg>
      <pc:sldChg chg="addSp delSp modSp mod">
        <pc:chgData name="Vesa Juvonen" userId="c7243be1-99a3-4752-ab2a-0cf698cf8236" providerId="ADAL" clId="{F9CB04C2-32CA-4546-8C74-3BFF6F48246C}" dt="2021-02-23T19:58:30.180" v="358" actId="478"/>
        <pc:sldMkLst>
          <pc:docMk/>
          <pc:sldMk cId="778883926" sldId="2076136264"/>
        </pc:sldMkLst>
        <pc:spChg chg="mod">
          <ac:chgData name="Vesa Juvonen" userId="c7243be1-99a3-4752-ab2a-0cf698cf8236" providerId="ADAL" clId="{F9CB04C2-32CA-4546-8C74-3BFF6F48246C}" dt="2021-02-23T19:56:32.327" v="330" actId="113"/>
          <ac:spMkLst>
            <pc:docMk/>
            <pc:sldMk cId="778883926" sldId="2076136264"/>
            <ac:spMk id="14" creationId="{953584C8-8734-42EA-AD16-6AA2B405D249}"/>
          </ac:spMkLst>
        </pc:spChg>
        <pc:picChg chg="add del mod">
          <ac:chgData name="Vesa Juvonen" userId="c7243be1-99a3-4752-ab2a-0cf698cf8236" providerId="ADAL" clId="{F9CB04C2-32CA-4546-8C74-3BFF6F48246C}" dt="2021-02-23T19:58:30.180" v="358" actId="478"/>
          <ac:picMkLst>
            <pc:docMk/>
            <pc:sldMk cId="778883926" sldId="2076136264"/>
            <ac:picMk id="3" creationId="{19B10BE7-BA2E-42A1-8536-BB7EC106AEED}"/>
          </ac:picMkLst>
        </pc:picChg>
        <pc:picChg chg="add mod">
          <ac:chgData name="Vesa Juvonen" userId="c7243be1-99a3-4752-ab2a-0cf698cf8236" providerId="ADAL" clId="{F9CB04C2-32CA-4546-8C74-3BFF6F48246C}" dt="2021-02-23T19:58:23.038" v="355" actId="1076"/>
          <ac:picMkLst>
            <pc:docMk/>
            <pc:sldMk cId="778883926" sldId="2076136264"/>
            <ac:picMk id="4" creationId="{92485136-DAD5-416A-AE2C-1F162D0DDED7}"/>
          </ac:picMkLst>
        </pc:picChg>
        <pc:picChg chg="add mod">
          <ac:chgData name="Vesa Juvonen" userId="c7243be1-99a3-4752-ab2a-0cf698cf8236" providerId="ADAL" clId="{F9CB04C2-32CA-4546-8C74-3BFF6F48246C}" dt="2021-02-23T19:58:28.516" v="357" actId="1076"/>
          <ac:picMkLst>
            <pc:docMk/>
            <pc:sldMk cId="778883926" sldId="2076136264"/>
            <ac:picMk id="5" creationId="{04208452-A60B-466C-B78B-A51BAEEB79BF}"/>
          </ac:picMkLst>
        </pc:picChg>
        <pc:picChg chg="add del mod">
          <ac:chgData name="Vesa Juvonen" userId="c7243be1-99a3-4752-ab2a-0cf698cf8236" providerId="ADAL" clId="{F9CB04C2-32CA-4546-8C74-3BFF6F48246C}" dt="2021-02-23T19:58:25.834" v="356" actId="1076"/>
          <ac:picMkLst>
            <pc:docMk/>
            <pc:sldMk cId="778883926" sldId="2076136264"/>
            <ac:picMk id="11" creationId="{131AFD9C-6E44-4FF3-8F3A-49804368A0C3}"/>
          </ac:picMkLst>
        </pc:picChg>
        <pc:picChg chg="add del">
          <ac:chgData name="Vesa Juvonen" userId="c7243be1-99a3-4752-ab2a-0cf698cf8236" providerId="ADAL" clId="{F9CB04C2-32CA-4546-8C74-3BFF6F48246C}" dt="2021-02-23T19:56:40.605" v="333" actId="478"/>
          <ac:picMkLst>
            <pc:docMk/>
            <pc:sldMk cId="778883926" sldId="2076136264"/>
            <ac:picMk id="1026" creationId="{A56D7B29-797B-4A06-A425-22BF1648403B}"/>
          </ac:picMkLst>
        </pc:picChg>
        <pc:picChg chg="add del">
          <ac:chgData name="Vesa Juvonen" userId="c7243be1-99a3-4752-ab2a-0cf698cf8236" providerId="ADAL" clId="{F9CB04C2-32CA-4546-8C74-3BFF6F48246C}" dt="2021-02-23T19:56:40.605" v="333" actId="478"/>
          <ac:picMkLst>
            <pc:docMk/>
            <pc:sldMk cId="778883926" sldId="2076136264"/>
            <ac:picMk id="2050" creationId="{145B671C-EA40-44B5-96C9-ACB8A7A4FF09}"/>
          </ac:picMkLst>
        </pc:picChg>
      </pc:sldChg>
      <pc:sldChg chg="addSp mod">
        <pc:chgData name="Vesa Juvonen" userId="c7243be1-99a3-4752-ab2a-0cf698cf8236" providerId="ADAL" clId="{F9CB04C2-32CA-4546-8C74-3BFF6F48246C}" dt="2021-02-23T19:56:04.881" v="323" actId="22"/>
        <pc:sldMkLst>
          <pc:docMk/>
          <pc:sldMk cId="2925091645" sldId="2076136308"/>
        </pc:sldMkLst>
        <pc:spChg chg="add">
          <ac:chgData name="Vesa Juvonen" userId="c7243be1-99a3-4752-ab2a-0cf698cf8236" providerId="ADAL" clId="{F9CB04C2-32CA-4546-8C74-3BFF6F48246C}" dt="2021-02-23T19:56:04.881" v="323" actId="22"/>
          <ac:spMkLst>
            <pc:docMk/>
            <pc:sldMk cId="2925091645" sldId="2076136308"/>
            <ac:spMk id="5" creationId="{D92F8E95-CC80-492B-B7FF-FC9B55D1DD49}"/>
          </ac:spMkLst>
        </pc:spChg>
      </pc:sldChg>
      <pc:sldChg chg="modSp mod">
        <pc:chgData name="Vesa Juvonen" userId="c7243be1-99a3-4752-ab2a-0cf698cf8236" providerId="ADAL" clId="{F9CB04C2-32CA-4546-8C74-3BFF6F48246C}" dt="2021-02-25T14:35:30.115" v="419" actId="20577"/>
        <pc:sldMkLst>
          <pc:docMk/>
          <pc:sldMk cId="1795682602" sldId="2076136389"/>
        </pc:sldMkLst>
        <pc:spChg chg="mod">
          <ac:chgData name="Vesa Juvonen" userId="c7243be1-99a3-4752-ab2a-0cf698cf8236" providerId="ADAL" clId="{F9CB04C2-32CA-4546-8C74-3BFF6F48246C}" dt="2021-02-25T14:35:30.115" v="419" actId="20577"/>
          <ac:spMkLst>
            <pc:docMk/>
            <pc:sldMk cId="1795682602" sldId="2076136389"/>
            <ac:spMk id="3" creationId="{00000000-0000-0000-0000-000000000000}"/>
          </ac:spMkLst>
        </pc:spChg>
      </pc:sldChg>
      <pc:sldChg chg="addSp mod">
        <pc:chgData name="Vesa Juvonen" userId="c7243be1-99a3-4752-ab2a-0cf698cf8236" providerId="ADAL" clId="{F9CB04C2-32CA-4546-8C74-3BFF6F48246C}" dt="2021-02-23T19:56:06.833" v="324" actId="22"/>
        <pc:sldMkLst>
          <pc:docMk/>
          <pc:sldMk cId="1154834655" sldId="2076136390"/>
        </pc:sldMkLst>
        <pc:spChg chg="add">
          <ac:chgData name="Vesa Juvonen" userId="c7243be1-99a3-4752-ab2a-0cf698cf8236" providerId="ADAL" clId="{F9CB04C2-32CA-4546-8C74-3BFF6F48246C}" dt="2021-02-23T19:56:06.833" v="324" actId="22"/>
          <ac:spMkLst>
            <pc:docMk/>
            <pc:sldMk cId="1154834655" sldId="2076136390"/>
            <ac:spMk id="20" creationId="{6357F528-DE19-4371-AF11-603DCBE5DED3}"/>
          </ac:spMkLst>
        </pc:spChg>
      </pc:sldChg>
    </pc:docChg>
  </pc:docChgLst>
  <pc:docChgLst>
    <pc:chgData name="Julie Turner" userId="S::julie.turner_sympraxisconsulting.com#ext#@microsoft.onmicrosoft.com::51f00042-4c48-4111-9ee4-670ef2fc7d0e" providerId="AD" clId="Web-{C44CAA72-42E9-42DE-8167-0AEFDF9A1F75}"/>
    <pc:docChg chg="modSld">
      <pc:chgData name="Julie Turner" userId="S::julie.turner_sympraxisconsulting.com#ext#@microsoft.onmicrosoft.com::51f00042-4c48-4111-9ee4-670ef2fc7d0e" providerId="AD" clId="Web-{C44CAA72-42E9-42DE-8167-0AEFDF9A1F75}" dt="2021-04-06T14:13:14.092" v="75" actId="20577"/>
      <pc:docMkLst>
        <pc:docMk/>
      </pc:docMkLst>
      <pc:sldChg chg="delSp modSp">
        <pc:chgData name="Julie Turner" userId="S::julie.turner_sympraxisconsulting.com#ext#@microsoft.onmicrosoft.com::51f00042-4c48-4111-9ee4-670ef2fc7d0e" providerId="AD" clId="Web-{C44CAA72-42E9-42DE-8167-0AEFDF9A1F75}" dt="2021-04-06T14:13:14.092" v="75" actId="20577"/>
        <pc:sldMkLst>
          <pc:docMk/>
          <pc:sldMk cId="2877399898" sldId="1623"/>
        </pc:sldMkLst>
        <pc:spChg chg="mod">
          <ac:chgData name="Julie Turner" userId="S::julie.turner_sympraxisconsulting.com#ext#@microsoft.onmicrosoft.com::51f00042-4c48-4111-9ee4-670ef2fc7d0e" providerId="AD" clId="Web-{C44CAA72-42E9-42DE-8167-0AEFDF9A1F75}" dt="2021-04-06T14:13:14.092" v="7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44CAA72-42E9-42DE-8167-0AEFDF9A1F75}" dt="2021-04-06T14:10:29.524" v="0"/>
          <ac:spMkLst>
            <pc:docMk/>
            <pc:sldMk cId="2877399898" sldId="1623"/>
            <ac:spMk id="20" creationId="{5E766839-D6FD-4176-A8B8-D9EA1821C49C}"/>
          </ac:spMkLst>
        </pc:spChg>
      </pc:sldChg>
    </pc:docChg>
  </pc:docChgLst>
  <pc:docChgLst>
    <pc:chgData name="David Warner" userId="S::davidwarner@microsoft.com::51ffa14d-fdfd-4571-a787-ad4b3bb92711" providerId="AD" clId="Web-{5D362476-815C-48C1-88B5-6F2F0EF24FC2}"/>
    <pc:docChg chg="modSld">
      <pc:chgData name="David Warner" userId="S::davidwarner@microsoft.com::51ffa14d-fdfd-4571-a787-ad4b3bb92711" providerId="AD" clId="Web-{5D362476-815C-48C1-88B5-6F2F0EF24FC2}" dt="2022-04-18T14:14:38.864" v="20" actId="1076"/>
      <pc:docMkLst>
        <pc:docMk/>
      </pc:docMkLst>
      <pc:sldChg chg="addSp modSp">
        <pc:chgData name="David Warner" userId="S::davidwarner@microsoft.com::51ffa14d-fdfd-4571-a787-ad4b3bb92711" providerId="AD" clId="Web-{5D362476-815C-48C1-88B5-6F2F0EF24FC2}" dt="2022-04-18T14:14:38.864" v="20" actId="1076"/>
        <pc:sldMkLst>
          <pc:docMk/>
          <pc:sldMk cId="1812315545" sldId="2134805597"/>
        </pc:sldMkLst>
        <pc:spChg chg="add mod">
          <ac:chgData name="David Warner" userId="S::davidwarner@microsoft.com::51ffa14d-fdfd-4571-a787-ad4b3bb92711" providerId="AD" clId="Web-{5D362476-815C-48C1-88B5-6F2F0EF24FC2}" dt="2022-04-18T14:14:38.864" v="20" actId="1076"/>
          <ac:spMkLst>
            <pc:docMk/>
            <pc:sldMk cId="1812315545" sldId="2134805597"/>
            <ac:spMk id="2" creationId="{1876012C-E1FE-2A84-F418-650988D9B0A0}"/>
          </ac:spMkLst>
        </pc:spChg>
        <pc:spChg chg="mod">
          <ac:chgData name="David Warner" userId="S::davidwarner@microsoft.com::51ffa14d-fdfd-4571-a787-ad4b3bb92711" providerId="AD" clId="Web-{5D362476-815C-48C1-88B5-6F2F0EF24FC2}" dt="2022-04-18T14:12:54.374" v="3" actId="20577"/>
          <ac:spMkLst>
            <pc:docMk/>
            <pc:sldMk cId="1812315545" sldId="2134805597"/>
            <ac:spMk id="10" creationId="{16E1CB8C-122B-4C5A-8724-D74AEC2B5DEC}"/>
          </ac:spMkLst>
        </pc:spChg>
      </pc:sldChg>
    </pc:docChg>
  </pc:docChgLst>
  <pc:docChgLst>
    <pc:chgData name="Patrick Rodgers" userId="d219dede-d6b3-4097-a769-454d84f039e8" providerId="ADAL" clId="{A6CC3AE2-5CC6-493D-9D7A-846C009CA95D}"/>
    <pc:docChg chg="modSld">
      <pc:chgData name="Patrick Rodgers" userId="d219dede-d6b3-4097-a769-454d84f039e8" providerId="ADAL" clId="{A6CC3AE2-5CC6-493D-9D7A-846C009CA95D}" dt="2021-01-28T14:30:06.379" v="37"/>
      <pc:docMkLst>
        <pc:docMk/>
      </pc:docMkLst>
      <pc:sldChg chg="addSp modSp mod modAnim">
        <pc:chgData name="Patrick Rodgers" userId="d219dede-d6b3-4097-a769-454d84f039e8" providerId="ADAL" clId="{A6CC3AE2-5CC6-493D-9D7A-846C009CA95D}" dt="2021-01-28T14:30:06.379" v="37"/>
        <pc:sldMkLst>
          <pc:docMk/>
          <pc:sldMk cId="2877399898" sldId="1623"/>
        </pc:sldMkLst>
        <pc:spChg chg="mod">
          <ac:chgData name="Patrick Rodgers" userId="d219dede-d6b3-4097-a769-454d84f039e8" providerId="ADAL" clId="{A6CC3AE2-5CC6-493D-9D7A-846C009CA95D}" dt="2021-01-28T14:26:18.709" v="6" actId="20577"/>
          <ac:spMkLst>
            <pc:docMk/>
            <pc:sldMk cId="2877399898" sldId="1623"/>
            <ac:spMk id="3" creationId="{CBDC9C38-872E-4048-96FE-C321FEF21EC1}"/>
          </ac:spMkLst>
        </pc:spChg>
        <pc:grpChg chg="add">
          <ac:chgData name="Patrick Rodgers" userId="d219dede-d6b3-4097-a769-454d84f039e8" providerId="ADAL" clId="{A6CC3AE2-5CC6-493D-9D7A-846C009CA95D}" dt="2021-01-28T14:28:44.602" v="30" actId="164"/>
          <ac:grpSpMkLst>
            <pc:docMk/>
            <pc:sldMk cId="2877399898" sldId="1623"/>
            <ac:grpSpMk id="139" creationId="{6BB63B74-045D-4D56-97D9-65F2FF4A6AD8}"/>
          </ac:grpSpMkLst>
        </pc:grpChg>
        <pc:picChg chg="add mod">
          <ac:chgData name="Patrick Rodgers" userId="d219dede-d6b3-4097-a769-454d84f039e8" providerId="ADAL" clId="{A6CC3AE2-5CC6-493D-9D7A-846C009CA95D}" dt="2021-01-28T14:28:30.732" v="26" actId="1076"/>
          <ac:picMkLst>
            <pc:docMk/>
            <pc:sldMk cId="2877399898" sldId="1623"/>
            <ac:picMk id="5" creationId="{D2B577FE-DCC7-4A47-B813-E36EF38B70EE}"/>
          </ac:picMkLst>
        </pc:picChg>
        <pc:picChg chg="add mod">
          <ac:chgData name="Patrick Rodgers" userId="d219dede-d6b3-4097-a769-454d84f039e8" providerId="ADAL" clId="{A6CC3AE2-5CC6-493D-9D7A-846C009CA95D}" dt="2021-01-28T14:28:38.507" v="29" actId="1076"/>
          <ac:picMkLst>
            <pc:docMk/>
            <pc:sldMk cId="2877399898" sldId="1623"/>
            <ac:picMk id="81" creationId="{7D14DFCB-9115-4410-A99B-BC2EA68D2239}"/>
          </ac:picMkLst>
        </pc:picChg>
      </pc:sldChg>
    </pc:docChg>
  </pc:docChgLst>
  <pc:docChgLst>
    <pc:chgData name="Vesa Juvonen" userId="c7243be1-99a3-4752-ab2a-0cf698cf8236" providerId="ADAL" clId="{43FD9AA1-9496-494A-898A-D51AACF27F67}"/>
    <pc:docChg chg="custSel delSld modSld modSection">
      <pc:chgData name="Vesa Juvonen" userId="c7243be1-99a3-4752-ab2a-0cf698cf8236" providerId="ADAL" clId="{43FD9AA1-9496-494A-898A-D51AACF27F67}" dt="2022-06-07T04:46:36.627" v="41" actId="5793"/>
      <pc:docMkLst>
        <pc:docMk/>
      </pc:docMkLst>
      <pc:sldChg chg="modSp">
        <pc:chgData name="Vesa Juvonen" userId="c7243be1-99a3-4752-ab2a-0cf698cf8236" providerId="ADAL" clId="{43FD9AA1-9496-494A-898A-D51AACF27F67}" dt="2022-06-07T04:41:51.478" v="14" actId="6549"/>
        <pc:sldMkLst>
          <pc:docMk/>
          <pc:sldMk cId="287163252" sldId="1567"/>
        </pc:sldMkLst>
        <pc:spChg chg="mod">
          <ac:chgData name="Vesa Juvonen" userId="c7243be1-99a3-4752-ab2a-0cf698cf8236" providerId="ADAL" clId="{43FD9AA1-9496-494A-898A-D51AACF27F67}" dt="2022-06-07T04:41:51.478" v="14" actId="6549"/>
          <ac:spMkLst>
            <pc:docMk/>
            <pc:sldMk cId="287163252" sldId="1567"/>
            <ac:spMk id="5" creationId="{9B6ECC88-D921-48D6-BA85-F52F354F9C35}"/>
          </ac:spMkLst>
        </pc:spChg>
      </pc:sldChg>
      <pc:sldChg chg="modSp mod">
        <pc:chgData name="Vesa Juvonen" userId="c7243be1-99a3-4752-ab2a-0cf698cf8236" providerId="ADAL" clId="{43FD9AA1-9496-494A-898A-D51AACF27F67}" dt="2022-06-07T04:42:27.470" v="16" actId="20577"/>
        <pc:sldMkLst>
          <pc:docMk/>
          <pc:sldMk cId="460153747" sldId="2134805598"/>
        </pc:sldMkLst>
        <pc:spChg chg="mod">
          <ac:chgData name="Vesa Juvonen" userId="c7243be1-99a3-4752-ab2a-0cf698cf8236" providerId="ADAL" clId="{43FD9AA1-9496-494A-898A-D51AACF27F67}" dt="2022-06-07T04:42:27.470" v="16" actId="20577"/>
          <ac:spMkLst>
            <pc:docMk/>
            <pc:sldMk cId="460153747" sldId="2134805598"/>
            <ac:spMk id="2" creationId="{D93BDAB2-0D8E-40FD-BE74-409F9AFD71E2}"/>
          </ac:spMkLst>
        </pc:spChg>
      </pc:sldChg>
      <pc:sldChg chg="addSp delSp modSp mod delAnim modNotesTx">
        <pc:chgData name="Vesa Juvonen" userId="c7243be1-99a3-4752-ab2a-0cf698cf8236" providerId="ADAL" clId="{43FD9AA1-9496-494A-898A-D51AACF27F67}" dt="2022-06-07T04:46:36.627" v="41" actId="5793"/>
        <pc:sldMkLst>
          <pc:docMk/>
          <pc:sldMk cId="4046856784" sldId="2134805599"/>
        </pc:sldMkLst>
        <pc:picChg chg="add mod">
          <ac:chgData name="Vesa Juvonen" userId="c7243be1-99a3-4752-ab2a-0cf698cf8236" providerId="ADAL" clId="{43FD9AA1-9496-494A-898A-D51AACF27F67}" dt="2022-06-07T04:46:14.504" v="35" actId="1076"/>
          <ac:picMkLst>
            <pc:docMk/>
            <pc:sldMk cId="4046856784" sldId="2134805599"/>
            <ac:picMk id="3" creationId="{1FB14B8A-6587-4F9A-DD21-740DB49DF6F4}"/>
          </ac:picMkLst>
        </pc:picChg>
        <pc:picChg chg="del">
          <ac:chgData name="Vesa Juvonen" userId="c7243be1-99a3-4752-ab2a-0cf698cf8236" providerId="ADAL" clId="{43FD9AA1-9496-494A-898A-D51AACF27F67}" dt="2022-06-07T04:44:00.181" v="18" actId="478"/>
          <ac:picMkLst>
            <pc:docMk/>
            <pc:sldMk cId="4046856784" sldId="2134805599"/>
            <ac:picMk id="4" creationId="{6FD6B9FE-9602-C3AB-7161-0DA0BCE84E98}"/>
          </ac:picMkLst>
        </pc:picChg>
        <pc:picChg chg="del">
          <ac:chgData name="Vesa Juvonen" userId="c7243be1-99a3-4752-ab2a-0cf698cf8236" providerId="ADAL" clId="{43FD9AA1-9496-494A-898A-D51AACF27F67}" dt="2022-06-07T04:44:01.455" v="19" actId="478"/>
          <ac:picMkLst>
            <pc:docMk/>
            <pc:sldMk cId="4046856784" sldId="2134805599"/>
            <ac:picMk id="6" creationId="{37064E2E-6888-4D1F-B731-7843CAF8ADA0}"/>
          </ac:picMkLst>
        </pc:picChg>
        <pc:picChg chg="add mod">
          <ac:chgData name="Vesa Juvonen" userId="c7243be1-99a3-4752-ab2a-0cf698cf8236" providerId="ADAL" clId="{43FD9AA1-9496-494A-898A-D51AACF27F67}" dt="2022-06-07T04:46:18.627" v="36" actId="1076"/>
          <ac:picMkLst>
            <pc:docMk/>
            <pc:sldMk cId="4046856784" sldId="2134805599"/>
            <ac:picMk id="7" creationId="{397BE2E0-7E6B-89D6-8B24-8DC30EB08A5B}"/>
          </ac:picMkLst>
        </pc:picChg>
        <pc:picChg chg="add mod">
          <ac:chgData name="Vesa Juvonen" userId="c7243be1-99a3-4752-ab2a-0cf698cf8236" providerId="ADAL" clId="{43FD9AA1-9496-494A-898A-D51AACF27F67}" dt="2022-06-07T04:46:27.134" v="39" actId="1076"/>
          <ac:picMkLst>
            <pc:docMk/>
            <pc:sldMk cId="4046856784" sldId="2134805599"/>
            <ac:picMk id="10" creationId="{A741D939-1B04-2B07-D5BB-C6BDD658CCC4}"/>
          </ac:picMkLst>
        </pc:picChg>
      </pc:sldChg>
      <pc:sldChg chg="del">
        <pc:chgData name="Vesa Juvonen" userId="c7243be1-99a3-4752-ab2a-0cf698cf8236" providerId="ADAL" clId="{43FD9AA1-9496-494A-898A-D51AACF27F67}" dt="2022-06-07T04:42:38.491" v="17" actId="47"/>
        <pc:sldMkLst>
          <pc:docMk/>
          <pc:sldMk cId="1985673936" sldId="2145707281"/>
        </pc:sldMkLst>
      </pc:sldChg>
    </pc:docChg>
  </pc:docChgLst>
  <pc:docChgLst>
    <pc:chgData name="Surbhi Gupta" userId="S::surbhigupta@microsoft.com::4cd92b39-496c-4ea1-b8de-864f8b027b89" providerId="AD" clId="Web-{91E3370D-3FBC-4726-8B02-4DFD2595ED53}"/>
    <pc:docChg chg="modSld">
      <pc:chgData name="Surbhi Gupta" userId="S::surbhigupta@microsoft.com::4cd92b39-496c-4ea1-b8de-864f8b027b89" providerId="AD" clId="Web-{91E3370D-3FBC-4726-8B02-4DFD2595ED53}" dt="2022-05-10T12:05:38.990" v="8" actId="20577"/>
      <pc:docMkLst>
        <pc:docMk/>
      </pc:docMkLst>
      <pc:sldChg chg="addSp modSp">
        <pc:chgData name="Surbhi Gupta" userId="S::surbhigupta@microsoft.com::4cd92b39-496c-4ea1-b8de-864f8b027b89" providerId="AD" clId="Web-{91E3370D-3FBC-4726-8B02-4DFD2595ED53}" dt="2022-05-10T12:05:38.990" v="8" actId="20577"/>
        <pc:sldMkLst>
          <pc:docMk/>
          <pc:sldMk cId="1247101359" sldId="2145707276"/>
        </pc:sldMkLst>
        <pc:spChg chg="add mod">
          <ac:chgData name="Surbhi Gupta" userId="S::surbhigupta@microsoft.com::4cd92b39-496c-4ea1-b8de-864f8b027b89" providerId="AD" clId="Web-{91E3370D-3FBC-4726-8B02-4DFD2595ED53}" dt="2022-05-10T12:04:45.645" v="3" actId="20577"/>
          <ac:spMkLst>
            <pc:docMk/>
            <pc:sldMk cId="1247101359" sldId="2145707276"/>
            <ac:spMk id="36" creationId="{042B4662-4D2E-67B8-FC87-40DF3A293DDE}"/>
          </ac:spMkLst>
        </pc:spChg>
        <pc:spChg chg="mod">
          <ac:chgData name="Surbhi Gupta" userId="S::surbhigupta@microsoft.com::4cd92b39-496c-4ea1-b8de-864f8b027b89" providerId="AD" clId="Web-{91E3370D-3FBC-4726-8B02-4DFD2595ED53}" dt="2022-05-10T12:05:38.990" v="8" actId="20577"/>
          <ac:spMkLst>
            <pc:docMk/>
            <pc:sldMk cId="1247101359" sldId="2145707276"/>
            <ac:spMk id="73" creationId="{1F207C2B-FC32-45FD-8665-FEC0532C2A3E}"/>
          </ac:spMkLst>
        </pc:spChg>
      </pc:sldChg>
    </pc:docChg>
  </pc:docChgLst>
  <pc:docChgLst>
    <pc:chgData name="Brian Jackett" userId="e2c557f4-fffa-4012-a1e1-e15087bfdbac" providerId="ADAL" clId="{7E2B15B2-AD7D-4132-A747-7248E8EE7D15}"/>
    <pc:docChg chg="custSel delSld modSld modSection">
      <pc:chgData name="Brian Jackett" userId="e2c557f4-fffa-4012-a1e1-e15087bfdbac" providerId="ADAL" clId="{7E2B15B2-AD7D-4132-A747-7248E8EE7D15}" dt="2021-11-29T19:38:39.029" v="254" actId="478"/>
      <pc:docMkLst>
        <pc:docMk/>
      </pc:docMkLst>
      <pc:sldChg chg="modSp mod">
        <pc:chgData name="Brian Jackett" userId="e2c557f4-fffa-4012-a1e1-e15087bfdbac" providerId="ADAL" clId="{7E2B15B2-AD7D-4132-A747-7248E8EE7D15}" dt="2021-11-23T14:44:17.286" v="230" actId="20577"/>
        <pc:sldMkLst>
          <pc:docMk/>
          <pc:sldMk cId="2967945684" sldId="277"/>
        </pc:sldMkLst>
        <pc:spChg chg="mod">
          <ac:chgData name="Brian Jackett" userId="e2c557f4-fffa-4012-a1e1-e15087bfdbac" providerId="ADAL" clId="{7E2B15B2-AD7D-4132-A747-7248E8EE7D15}" dt="2021-11-23T14:44:17.286" v="230" actId="20577"/>
          <ac:spMkLst>
            <pc:docMk/>
            <pc:sldMk cId="2967945684" sldId="277"/>
            <ac:spMk id="4" creationId="{A04E16D6-6682-4068-BF11-BA8E4E8E1BBC}"/>
          </ac:spMkLst>
        </pc:spChg>
      </pc:sldChg>
      <pc:sldChg chg="modSp mod">
        <pc:chgData name="Brian Jackett" userId="e2c557f4-fffa-4012-a1e1-e15087bfdbac" providerId="ADAL" clId="{7E2B15B2-AD7D-4132-A747-7248E8EE7D15}" dt="2021-11-29T19:22:52.451" v="251"/>
        <pc:sldMkLst>
          <pc:docMk/>
          <pc:sldMk cId="287163252" sldId="1567"/>
        </pc:sldMkLst>
        <pc:spChg chg="mod">
          <ac:chgData name="Brian Jackett" userId="e2c557f4-fffa-4012-a1e1-e15087bfdbac" providerId="ADAL" clId="{7E2B15B2-AD7D-4132-A747-7248E8EE7D15}" dt="2021-11-29T19:22:52.451" v="251"/>
          <ac:spMkLst>
            <pc:docMk/>
            <pc:sldMk cId="287163252" sldId="1567"/>
            <ac:spMk id="5" creationId="{9B6ECC88-D921-48D6-BA85-F52F354F9C35}"/>
          </ac:spMkLst>
        </pc:spChg>
        <pc:spChg chg="mod">
          <ac:chgData name="Brian Jackett" userId="e2c557f4-fffa-4012-a1e1-e15087bfdbac" providerId="ADAL" clId="{7E2B15B2-AD7D-4132-A747-7248E8EE7D15}" dt="2021-11-23T14:24:55.857" v="7" actId="20577"/>
          <ac:spMkLst>
            <pc:docMk/>
            <pc:sldMk cId="287163252" sldId="1567"/>
            <ac:spMk id="8" creationId="{00000000-0000-0000-0000-000000000000}"/>
          </ac:spMkLst>
        </pc:spChg>
      </pc:sldChg>
      <pc:sldChg chg="del">
        <pc:chgData name="Brian Jackett" userId="e2c557f4-fffa-4012-a1e1-e15087bfdbac" providerId="ADAL" clId="{7E2B15B2-AD7D-4132-A747-7248E8EE7D15}" dt="2021-11-23T14:43:53.155" v="215" actId="47"/>
        <pc:sldMkLst>
          <pc:docMk/>
          <pc:sldMk cId="380670563" sldId="1632"/>
        </pc:sldMkLst>
      </pc:sldChg>
      <pc:sldChg chg="del">
        <pc:chgData name="Brian Jackett" userId="e2c557f4-fffa-4012-a1e1-e15087bfdbac" providerId="ADAL" clId="{7E2B15B2-AD7D-4132-A747-7248E8EE7D15}" dt="2021-11-23T14:43:49.181" v="214" actId="47"/>
        <pc:sldMkLst>
          <pc:docMk/>
          <pc:sldMk cId="720313206" sldId="1640"/>
        </pc:sldMkLst>
      </pc:sldChg>
      <pc:sldChg chg="del">
        <pc:chgData name="Brian Jackett" userId="e2c557f4-fffa-4012-a1e1-e15087bfdbac" providerId="ADAL" clId="{7E2B15B2-AD7D-4132-A747-7248E8EE7D15}" dt="2021-11-23T14:43:53.155" v="215" actId="47"/>
        <pc:sldMkLst>
          <pc:docMk/>
          <pc:sldMk cId="3043375476" sldId="1641"/>
        </pc:sldMkLst>
      </pc:sldChg>
      <pc:sldChg chg="addSp delSp modSp mod">
        <pc:chgData name="Brian Jackett" userId="e2c557f4-fffa-4012-a1e1-e15087bfdbac" providerId="ADAL" clId="{7E2B15B2-AD7D-4132-A747-7248E8EE7D15}" dt="2021-11-23T14:43:42.098" v="213" actId="20577"/>
        <pc:sldMkLst>
          <pc:docMk/>
          <pc:sldMk cId="10702720" sldId="2079"/>
        </pc:sldMkLst>
        <pc:spChg chg="add mod">
          <ac:chgData name="Brian Jackett" userId="e2c557f4-fffa-4012-a1e1-e15087bfdbac" providerId="ADAL" clId="{7E2B15B2-AD7D-4132-A747-7248E8EE7D15}" dt="2021-11-23T14:43:42.098" v="213" actId="20577"/>
          <ac:spMkLst>
            <pc:docMk/>
            <pc:sldMk cId="10702720" sldId="2079"/>
            <ac:spMk id="6" creationId="{61C65555-1FB6-497D-9F85-291CD0472C2A}"/>
          </ac:spMkLst>
        </pc:spChg>
        <pc:spChg chg="mod">
          <ac:chgData name="Brian Jackett" userId="e2c557f4-fffa-4012-a1e1-e15087bfdbac" providerId="ADAL" clId="{7E2B15B2-AD7D-4132-A747-7248E8EE7D15}" dt="2021-11-23T14:43:33.807" v="208" actId="113"/>
          <ac:spMkLst>
            <pc:docMk/>
            <pc:sldMk cId="10702720" sldId="2079"/>
            <ac:spMk id="8" creationId="{00000000-0000-0000-0000-000000000000}"/>
          </ac:spMkLst>
        </pc:spChg>
        <pc:picChg chg="del">
          <ac:chgData name="Brian Jackett" userId="e2c557f4-fffa-4012-a1e1-e15087bfdbac" providerId="ADAL" clId="{7E2B15B2-AD7D-4132-A747-7248E8EE7D15}" dt="2021-11-23T14:25:27.131" v="12" actId="478"/>
          <ac:picMkLst>
            <pc:docMk/>
            <pc:sldMk cId="10702720" sldId="2079"/>
            <ac:picMk id="2" creationId="{D4593FB6-7FAA-494D-BE97-308592199400}"/>
          </ac:picMkLst>
        </pc:picChg>
        <pc:picChg chg="del">
          <ac:chgData name="Brian Jackett" userId="e2c557f4-fffa-4012-a1e1-e15087bfdbac" providerId="ADAL" clId="{7E2B15B2-AD7D-4132-A747-7248E8EE7D15}" dt="2021-11-23T14:25:27.633" v="13" actId="478"/>
          <ac:picMkLst>
            <pc:docMk/>
            <pc:sldMk cId="10702720" sldId="2079"/>
            <ac:picMk id="4" creationId="{CFBD4AD7-65BA-4778-BF60-49994C0B9702}"/>
          </ac:picMkLst>
        </pc:picChg>
        <pc:picChg chg="del">
          <ac:chgData name="Brian Jackett" userId="e2c557f4-fffa-4012-a1e1-e15087bfdbac" providerId="ADAL" clId="{7E2B15B2-AD7D-4132-A747-7248E8EE7D15}" dt="2021-11-23T14:25:26.610" v="11" actId="478"/>
          <ac:picMkLst>
            <pc:docMk/>
            <pc:sldMk cId="10702720" sldId="2079"/>
            <ac:picMk id="10" creationId="{EE866093-E36B-4715-9B67-72B5D38F7BC5}"/>
          </ac:picMkLst>
        </pc:picChg>
      </pc:sldChg>
      <pc:sldChg chg="addSp mod">
        <pc:chgData name="Brian Jackett" userId="e2c557f4-fffa-4012-a1e1-e15087bfdbac" providerId="ADAL" clId="{7E2B15B2-AD7D-4132-A747-7248E8EE7D15}" dt="2021-11-23T14:44:00.188" v="216" actId="22"/>
        <pc:sldMkLst>
          <pc:docMk/>
          <pc:sldMk cId="778883926" sldId="2076136264"/>
        </pc:sldMkLst>
        <pc:spChg chg="add">
          <ac:chgData name="Brian Jackett" userId="e2c557f4-fffa-4012-a1e1-e15087bfdbac" providerId="ADAL" clId="{7E2B15B2-AD7D-4132-A747-7248E8EE7D15}" dt="2021-11-23T14:44:00.188" v="216" actId="22"/>
          <ac:spMkLst>
            <pc:docMk/>
            <pc:sldMk cId="778883926" sldId="2076136264"/>
            <ac:spMk id="3" creationId="{F2D79512-394A-439E-AB64-DDE8949AA386}"/>
          </ac:spMkLst>
        </pc:spChg>
      </pc:sldChg>
      <pc:sldChg chg="del">
        <pc:chgData name="Brian Jackett" userId="e2c557f4-fffa-4012-a1e1-e15087bfdbac" providerId="ADAL" clId="{7E2B15B2-AD7D-4132-A747-7248E8EE7D15}" dt="2021-11-23T14:43:49.181" v="214" actId="47"/>
        <pc:sldMkLst>
          <pc:docMk/>
          <pc:sldMk cId="2199141448" sldId="2076137480"/>
        </pc:sldMkLst>
      </pc:sldChg>
      <pc:sldChg chg="del">
        <pc:chgData name="Brian Jackett" userId="e2c557f4-fffa-4012-a1e1-e15087bfdbac" providerId="ADAL" clId="{7E2B15B2-AD7D-4132-A747-7248E8EE7D15}" dt="2021-11-23T14:43:49.181" v="214" actId="47"/>
        <pc:sldMkLst>
          <pc:docMk/>
          <pc:sldMk cId="1882481969" sldId="2076137668"/>
        </pc:sldMkLst>
      </pc:sldChg>
      <pc:sldChg chg="addSp modSp mod">
        <pc:chgData name="Brian Jackett" userId="e2c557f4-fffa-4012-a1e1-e15087bfdbac" providerId="ADAL" clId="{7E2B15B2-AD7D-4132-A747-7248E8EE7D15}" dt="2021-11-23T14:25:08.405" v="10" actId="1076"/>
        <pc:sldMkLst>
          <pc:docMk/>
          <pc:sldMk cId="1812315545" sldId="2134805597"/>
        </pc:sldMkLst>
        <pc:spChg chg="add mod">
          <ac:chgData name="Brian Jackett" userId="e2c557f4-fffa-4012-a1e1-e15087bfdbac" providerId="ADAL" clId="{7E2B15B2-AD7D-4132-A747-7248E8EE7D15}" dt="2021-11-23T14:25:08.405" v="10" actId="1076"/>
          <ac:spMkLst>
            <pc:docMk/>
            <pc:sldMk cId="1812315545" sldId="2134805597"/>
            <ac:spMk id="2" creationId="{A5976862-6811-4FF7-B747-55C302B2777C}"/>
          </ac:spMkLst>
        </pc:spChg>
      </pc:sldChg>
      <pc:sldChg chg="delSp modSp mod">
        <pc:chgData name="Brian Jackett" userId="e2c557f4-fffa-4012-a1e1-e15087bfdbac" providerId="ADAL" clId="{7E2B15B2-AD7D-4132-A747-7248E8EE7D15}" dt="2021-11-29T19:38:39.029" v="254" actId="478"/>
        <pc:sldMkLst>
          <pc:docMk/>
          <pc:sldMk cId="4046856784" sldId="2134805599"/>
        </pc:sldMkLst>
        <pc:spChg chg="mod">
          <ac:chgData name="Brian Jackett" userId="e2c557f4-fffa-4012-a1e1-e15087bfdbac" providerId="ADAL" clId="{7E2B15B2-AD7D-4132-A747-7248E8EE7D15}" dt="2021-11-23T14:24:59.181" v="8" actId="1076"/>
          <ac:spMkLst>
            <pc:docMk/>
            <pc:sldMk cId="4046856784" sldId="2134805599"/>
            <ac:spMk id="2" creationId="{BA203BF0-85A4-4DFD-8BF5-FCC16D2EAB49}"/>
          </ac:spMkLst>
        </pc:spChg>
        <pc:picChg chg="del">
          <ac:chgData name="Brian Jackett" userId="e2c557f4-fffa-4012-a1e1-e15087bfdbac" providerId="ADAL" clId="{7E2B15B2-AD7D-4132-A747-7248E8EE7D15}" dt="2021-11-29T19:38:37.467" v="252" actId="478"/>
          <ac:picMkLst>
            <pc:docMk/>
            <pc:sldMk cId="4046856784" sldId="2134805599"/>
            <ac:picMk id="4" creationId="{BDCC364E-6CC5-4C42-85A9-FCCD66CE1F12}"/>
          </ac:picMkLst>
        </pc:picChg>
        <pc:picChg chg="del">
          <ac:chgData name="Brian Jackett" userId="e2c557f4-fffa-4012-a1e1-e15087bfdbac" providerId="ADAL" clId="{7E2B15B2-AD7D-4132-A747-7248E8EE7D15}" dt="2021-11-29T19:38:38.047" v="253" actId="478"/>
          <ac:picMkLst>
            <pc:docMk/>
            <pc:sldMk cId="4046856784" sldId="2134805599"/>
            <ac:picMk id="6" creationId="{EAE0DD9C-7275-417F-ACA7-CB77B881D1C8}"/>
          </ac:picMkLst>
        </pc:picChg>
        <pc:picChg chg="del">
          <ac:chgData name="Brian Jackett" userId="e2c557f4-fffa-4012-a1e1-e15087bfdbac" providerId="ADAL" clId="{7E2B15B2-AD7D-4132-A747-7248E8EE7D15}" dt="2021-11-29T19:38:39.029" v="254" actId="478"/>
          <ac:picMkLst>
            <pc:docMk/>
            <pc:sldMk cId="4046856784" sldId="2134805599"/>
            <ac:picMk id="9" creationId="{62BC1E9D-74A2-458E-8534-93D21CE59B2C}"/>
          </ac:picMkLst>
        </pc:picChg>
      </pc:sldChg>
    </pc:docChg>
  </pc:docChgLst>
  <pc:docChgLst>
    <pc:chgData name="Mikael Svenson" userId="965d4e6a-fd22-4d0b-8bb9-2315d7bb356c" providerId="ADAL" clId="{9D8779CD-D794-2141-AEE6-D94A2899B961}"/>
    <pc:docChg chg="undo custSel modSld">
      <pc:chgData name="Mikael Svenson" userId="965d4e6a-fd22-4d0b-8bb9-2315d7bb356c" providerId="ADAL" clId="{9D8779CD-D794-2141-AEE6-D94A2899B961}" dt="2021-03-24T20:17:28.063" v="198" actId="20577"/>
      <pc:docMkLst>
        <pc:docMk/>
      </pc:docMkLst>
      <pc:sldChg chg="delSp modSp">
        <pc:chgData name="Mikael Svenson" userId="965d4e6a-fd22-4d0b-8bb9-2315d7bb356c" providerId="ADAL" clId="{9D8779CD-D794-2141-AEE6-D94A2899B961}" dt="2021-03-24T20:17:28.063" v="198" actId="20577"/>
        <pc:sldMkLst>
          <pc:docMk/>
          <pc:sldMk cId="2925091645" sldId="2076136308"/>
        </pc:sldMkLst>
        <pc:spChg chg="mod">
          <ac:chgData name="Mikael Svenson" userId="965d4e6a-fd22-4d0b-8bb9-2315d7bb356c" providerId="ADAL" clId="{9D8779CD-D794-2141-AEE6-D94A2899B961}" dt="2021-03-24T20:17:28.063" v="198" actId="20577"/>
          <ac:spMkLst>
            <pc:docMk/>
            <pc:sldMk cId="2925091645" sldId="2076136308"/>
            <ac:spMk id="3" creationId="{CBDC9C38-872E-4048-96FE-C321FEF21EC1}"/>
          </ac:spMkLst>
        </pc:spChg>
        <pc:spChg chg="del">
          <ac:chgData name="Mikael Svenson" userId="965d4e6a-fd22-4d0b-8bb9-2315d7bb356c" providerId="ADAL" clId="{9D8779CD-D794-2141-AEE6-D94A2899B961}" dt="2021-03-24T20:11:47.626" v="0" actId="21"/>
          <ac:spMkLst>
            <pc:docMk/>
            <pc:sldMk cId="2925091645" sldId="2076136308"/>
            <ac:spMk id="5" creationId="{337C22CD-037D-42EB-8FE2-1B63F56083DC}"/>
          </ac:spMkLst>
        </pc:spChg>
      </pc:sldChg>
    </pc:docChg>
  </pc:docChgLst>
  <pc:docChgLst>
    <pc:chgData name="Vesa Juvonen" userId="c7243be1-99a3-4752-ab2a-0cf698cf8236" providerId="ADAL" clId="{E7F1A700-7DDE-4BAD-8657-ADC99D3C4472}"/>
    <pc:docChg chg="undo custSel addSld delSld modSld sldOrd modMainMaster modSection">
      <pc:chgData name="Vesa Juvonen" userId="c7243be1-99a3-4752-ab2a-0cf698cf8236" providerId="ADAL" clId="{E7F1A700-7DDE-4BAD-8657-ADC99D3C4472}" dt="2021-03-25T15:45:36.018" v="1576" actId="6549"/>
      <pc:docMkLst>
        <pc:docMk/>
      </pc:docMkLst>
      <pc:sldChg chg="modSp mod ord">
        <pc:chgData name="Vesa Juvonen" userId="c7243be1-99a3-4752-ab2a-0cf698cf8236" providerId="ADAL" clId="{E7F1A700-7DDE-4BAD-8657-ADC99D3C4472}" dt="2021-03-25T13:48:42.241" v="1559" actId="114"/>
        <pc:sldMkLst>
          <pc:docMk/>
          <pc:sldMk cId="2974719989" sldId="267"/>
        </pc:sldMkLst>
        <pc:spChg chg="mod">
          <ac:chgData name="Vesa Juvonen" userId="c7243be1-99a3-4752-ab2a-0cf698cf8236" providerId="ADAL" clId="{E7F1A700-7DDE-4BAD-8657-ADC99D3C4472}" dt="2021-03-25T13:48:42.241" v="1559" actId="114"/>
          <ac:spMkLst>
            <pc:docMk/>
            <pc:sldMk cId="2974719989" sldId="267"/>
            <ac:spMk id="3" creationId="{00000000-0000-0000-0000-000000000000}"/>
          </ac:spMkLst>
        </pc:spChg>
      </pc:sldChg>
      <pc:sldChg chg="modSp mod ord modNotesTx">
        <pc:chgData name="Vesa Juvonen" userId="c7243be1-99a3-4752-ab2a-0cf698cf8236" providerId="ADAL" clId="{E7F1A700-7DDE-4BAD-8657-ADC99D3C4472}" dt="2021-03-25T13:48:36.282" v="1558" actId="20577"/>
        <pc:sldMkLst>
          <pc:docMk/>
          <pc:sldMk cId="2601056034" sldId="268"/>
        </pc:sldMkLst>
        <pc:spChg chg="mod">
          <ac:chgData name="Vesa Juvonen" userId="c7243be1-99a3-4752-ab2a-0cf698cf8236" providerId="ADAL" clId="{E7F1A700-7DDE-4BAD-8657-ADC99D3C4472}" dt="2021-03-25T13:48:36.282" v="1558" actId="20577"/>
          <ac:spMkLst>
            <pc:docMk/>
            <pc:sldMk cId="2601056034" sldId="268"/>
            <ac:spMk id="3" creationId="{00000000-0000-0000-0000-000000000000}"/>
          </ac:spMkLst>
        </pc:spChg>
      </pc:sldChg>
      <pc:sldChg chg="addSp delSp modSp add mod modClrScheme chgLayout">
        <pc:chgData name="Vesa Juvonen" userId="c7243be1-99a3-4752-ab2a-0cf698cf8236" providerId="ADAL" clId="{E7F1A700-7DDE-4BAD-8657-ADC99D3C4472}" dt="2021-03-25T15:44:48.078" v="1571" actId="700"/>
        <pc:sldMkLst>
          <pc:docMk/>
          <pc:sldMk cId="428841483" sldId="272"/>
        </pc:sldMkLst>
        <pc:spChg chg="add del mod ord">
          <ac:chgData name="Vesa Juvonen" userId="c7243be1-99a3-4752-ab2a-0cf698cf8236" providerId="ADAL" clId="{E7F1A700-7DDE-4BAD-8657-ADC99D3C4472}" dt="2021-03-25T15:44:35.895" v="1567" actId="700"/>
          <ac:spMkLst>
            <pc:docMk/>
            <pc:sldMk cId="428841483" sldId="272"/>
            <ac:spMk id="2" creationId="{42F07D9F-DAC8-4822-8AA5-ED226B7D95E6}"/>
          </ac:spMkLst>
        </pc:spChg>
        <pc:spChg chg="mod ord">
          <ac:chgData name="Vesa Juvonen" userId="c7243be1-99a3-4752-ab2a-0cf698cf8236" providerId="ADAL" clId="{E7F1A700-7DDE-4BAD-8657-ADC99D3C4472}" dt="2021-03-25T15:44:48.078" v="1571" actId="700"/>
          <ac:spMkLst>
            <pc:docMk/>
            <pc:sldMk cId="428841483" sldId="272"/>
            <ac:spMk id="66" creationId="{CDF68F6C-5AD6-4CC4-AB73-B5319E791410}"/>
          </ac:spMkLst>
        </pc:spChg>
        <pc:spChg chg="mod ord">
          <ac:chgData name="Vesa Juvonen" userId="c7243be1-99a3-4752-ab2a-0cf698cf8236" providerId="ADAL" clId="{E7F1A700-7DDE-4BAD-8657-ADC99D3C4472}" dt="2021-03-25T15:44:48.078" v="1571" actId="700"/>
          <ac:spMkLst>
            <pc:docMk/>
            <pc:sldMk cId="428841483" sldId="272"/>
            <ac:spMk id="79" creationId="{F322A174-6EF4-491D-ACD9-08CBA254BDAD}"/>
          </ac:spMkLst>
        </pc:spChg>
        <pc:spChg chg="mod ord">
          <ac:chgData name="Vesa Juvonen" userId="c7243be1-99a3-4752-ab2a-0cf698cf8236" providerId="ADAL" clId="{E7F1A700-7DDE-4BAD-8657-ADC99D3C4472}" dt="2021-03-25T15:44:48.078" v="1571" actId="700"/>
          <ac:spMkLst>
            <pc:docMk/>
            <pc:sldMk cId="428841483" sldId="272"/>
            <ac:spMk id="81" creationId="{6353E94D-2691-41D5-89AC-3439A6EB16F8}"/>
          </ac:spMkLst>
        </pc:spChg>
        <pc:spChg chg="mod ord">
          <ac:chgData name="Vesa Juvonen" userId="c7243be1-99a3-4752-ab2a-0cf698cf8236" providerId="ADAL" clId="{E7F1A700-7DDE-4BAD-8657-ADC99D3C4472}" dt="2021-03-25T15:44:48.078" v="1571" actId="700"/>
          <ac:spMkLst>
            <pc:docMk/>
            <pc:sldMk cId="428841483" sldId="272"/>
            <ac:spMk id="82" creationId="{1D6EE392-A83D-44B9-A076-FDEDD87328E2}"/>
          </ac:spMkLst>
        </pc:spChg>
        <pc:spChg chg="mod ord">
          <ac:chgData name="Vesa Juvonen" userId="c7243be1-99a3-4752-ab2a-0cf698cf8236" providerId="ADAL" clId="{E7F1A700-7DDE-4BAD-8657-ADC99D3C4472}" dt="2021-03-25T15:44:48.078" v="1571" actId="700"/>
          <ac:spMkLst>
            <pc:docMk/>
            <pc:sldMk cId="428841483" sldId="272"/>
            <ac:spMk id="83" creationId="{ED8C4F06-D514-4E12-B3FE-E529455D2E9B}"/>
          </ac:spMkLst>
        </pc:spChg>
      </pc:sldChg>
      <pc:sldChg chg="modSp mod">
        <pc:chgData name="Vesa Juvonen" userId="c7243be1-99a3-4752-ab2a-0cf698cf8236" providerId="ADAL" clId="{E7F1A700-7DDE-4BAD-8657-ADC99D3C4472}" dt="2021-03-23T09:16:44.721" v="75" actId="6549"/>
        <pc:sldMkLst>
          <pc:docMk/>
          <pc:sldMk cId="2967945684" sldId="277"/>
        </pc:sldMkLst>
        <pc:spChg chg="mod">
          <ac:chgData name="Vesa Juvonen" userId="c7243be1-99a3-4752-ab2a-0cf698cf8236" providerId="ADAL" clId="{E7F1A700-7DDE-4BAD-8657-ADC99D3C4472}" dt="2021-03-23T09:16:44.721" v="75" actId="6549"/>
          <ac:spMkLst>
            <pc:docMk/>
            <pc:sldMk cId="2967945684" sldId="277"/>
            <ac:spMk id="4" creationId="{A04E16D6-6682-4068-BF11-BA8E4E8E1BBC}"/>
          </ac:spMkLst>
        </pc:spChg>
      </pc:sldChg>
      <pc:sldChg chg="delSp add setBg delDesignElem">
        <pc:chgData name="Vesa Juvonen" userId="c7243be1-99a3-4752-ab2a-0cf698cf8236" providerId="ADAL" clId="{E7F1A700-7DDE-4BAD-8657-ADC99D3C4472}" dt="2021-03-25T15:44:06.817" v="1565"/>
        <pc:sldMkLst>
          <pc:docMk/>
          <pc:sldMk cId="1539891205" sldId="343"/>
        </pc:sldMkLst>
        <pc:spChg chg="del">
          <ac:chgData name="Vesa Juvonen" userId="c7243be1-99a3-4752-ab2a-0cf698cf8236" providerId="ADAL" clId="{E7F1A700-7DDE-4BAD-8657-ADC99D3C4472}" dt="2021-03-25T15:44:06.817" v="1565"/>
          <ac:spMkLst>
            <pc:docMk/>
            <pc:sldMk cId="1539891205" sldId="343"/>
            <ac:spMk id="15" creationId="{35555856-9970-4BC3-9AA9-6A917F53AFBD}"/>
          </ac:spMkLst>
        </pc:spChg>
        <pc:spChg chg="del">
          <ac:chgData name="Vesa Juvonen" userId="c7243be1-99a3-4752-ab2a-0cf698cf8236" providerId="ADAL" clId="{E7F1A700-7DDE-4BAD-8657-ADC99D3C4472}" dt="2021-03-25T15:44:06.817" v="1565"/>
          <ac:spMkLst>
            <pc:docMk/>
            <pc:sldMk cId="1539891205" sldId="343"/>
            <ac:spMk id="19" creationId="{13722DD7-BA73-4776-93A3-94491FEF7260}"/>
          </ac:spMkLst>
        </pc:spChg>
        <pc:picChg chg="del">
          <ac:chgData name="Vesa Juvonen" userId="c7243be1-99a3-4752-ab2a-0cf698cf8236" providerId="ADAL" clId="{E7F1A700-7DDE-4BAD-8657-ADC99D3C4472}" dt="2021-03-25T15:44:06.817" v="1565"/>
          <ac:picMkLst>
            <pc:docMk/>
            <pc:sldMk cId="1539891205" sldId="343"/>
            <ac:picMk id="17" creationId="{7F487851-BFAF-46D8-A1ED-50CAD6E46F59}"/>
          </ac:picMkLst>
        </pc:picChg>
      </pc:sldChg>
      <pc:sldChg chg="delSp add setBg delDesignElem">
        <pc:chgData name="Vesa Juvonen" userId="c7243be1-99a3-4752-ab2a-0cf698cf8236" providerId="ADAL" clId="{E7F1A700-7DDE-4BAD-8657-ADC99D3C4472}" dt="2021-03-25T15:44:06.817" v="1565"/>
        <pc:sldMkLst>
          <pc:docMk/>
          <pc:sldMk cId="2840121709" sldId="345"/>
        </pc:sldMkLst>
        <pc:spChg chg="del">
          <ac:chgData name="Vesa Juvonen" userId="c7243be1-99a3-4752-ab2a-0cf698cf8236" providerId="ADAL" clId="{E7F1A700-7DDE-4BAD-8657-ADC99D3C4472}" dt="2021-03-25T15:44:06.817" v="1565"/>
          <ac:spMkLst>
            <pc:docMk/>
            <pc:sldMk cId="2840121709" sldId="345"/>
            <ac:spMk id="8" creationId="{6DDA8CE9-E0A6-4FF2-823D-D08607606DC2}"/>
          </ac:spMkLst>
        </pc:spChg>
        <pc:spChg chg="del">
          <ac:chgData name="Vesa Juvonen" userId="c7243be1-99a3-4752-ab2a-0cf698cf8236" providerId="ADAL" clId="{E7F1A700-7DDE-4BAD-8657-ADC99D3C4472}" dt="2021-03-25T15:44:06.817" v="1565"/>
          <ac:spMkLst>
            <pc:docMk/>
            <pc:sldMk cId="2840121709" sldId="345"/>
            <ac:spMk id="10" creationId="{11195564-33B9-434B-9641-764F5905A56F}"/>
          </ac:spMkLst>
        </pc:spChg>
        <pc:grpChg chg="del">
          <ac:chgData name="Vesa Juvonen" userId="c7243be1-99a3-4752-ab2a-0cf698cf8236" providerId="ADAL" clId="{E7F1A700-7DDE-4BAD-8657-ADC99D3C4472}" dt="2021-03-25T15:44:06.817" v="1565"/>
          <ac:grpSpMkLst>
            <pc:docMk/>
            <pc:sldMk cId="2840121709" sldId="345"/>
            <ac:grpSpMk id="17" creationId="{1D18C537-E336-47C4-836B-C342A230F8F3}"/>
          </ac:grpSpMkLst>
        </pc:grpChg>
        <pc:grpChg chg="del">
          <ac:chgData name="Vesa Juvonen" userId="c7243be1-99a3-4752-ab2a-0cf698cf8236" providerId="ADAL" clId="{E7F1A700-7DDE-4BAD-8657-ADC99D3C4472}" dt="2021-03-25T15:44:06.817" v="1565"/>
          <ac:grpSpMkLst>
            <pc:docMk/>
            <pc:sldMk cId="2840121709" sldId="345"/>
            <ac:grpSpMk id="18" creationId="{5A1259D8-0C3A-4069-A22F-537BBBB61A9C}"/>
          </ac:grpSpMkLst>
        </pc:grpChg>
      </pc:sldChg>
      <pc:sldChg chg="delSp add setBg delDesignElem">
        <pc:chgData name="Vesa Juvonen" userId="c7243be1-99a3-4752-ab2a-0cf698cf8236" providerId="ADAL" clId="{E7F1A700-7DDE-4BAD-8657-ADC99D3C4472}" dt="2021-03-25T15:44:06.817" v="1565"/>
        <pc:sldMkLst>
          <pc:docMk/>
          <pc:sldMk cId="2902822800" sldId="346"/>
        </pc:sldMkLst>
        <pc:spChg chg="del">
          <ac:chgData name="Vesa Juvonen" userId="c7243be1-99a3-4752-ab2a-0cf698cf8236" providerId="ADAL" clId="{E7F1A700-7DDE-4BAD-8657-ADC99D3C4472}" dt="2021-03-25T15:44:06.817" v="1565"/>
          <ac:spMkLst>
            <pc:docMk/>
            <pc:sldMk cId="2902822800" sldId="346"/>
            <ac:spMk id="23" creationId="{D1942232-83D0-49E2-AF9B-1F97E3C1EF8E}"/>
          </ac:spMkLst>
        </pc:spChg>
        <pc:spChg chg="del">
          <ac:chgData name="Vesa Juvonen" userId="c7243be1-99a3-4752-ab2a-0cf698cf8236" providerId="ADAL" clId="{E7F1A700-7DDE-4BAD-8657-ADC99D3C4472}" dt="2021-03-25T15:44:06.817" v="1565"/>
          <ac:spMkLst>
            <pc:docMk/>
            <pc:sldMk cId="2902822800" sldId="346"/>
            <ac:spMk id="25" creationId="{E9E70D72-6E23-4015-A4A6-85C120C19167}"/>
          </ac:spMkLst>
        </pc:spChg>
        <pc:grpChg chg="del">
          <ac:chgData name="Vesa Juvonen" userId="c7243be1-99a3-4752-ab2a-0cf698cf8236" providerId="ADAL" clId="{E7F1A700-7DDE-4BAD-8657-ADC99D3C4472}" dt="2021-03-25T15:44:06.817" v="1565"/>
          <ac:grpSpMkLst>
            <pc:docMk/>
            <pc:sldMk cId="2902822800" sldId="346"/>
            <ac:grpSpMk id="40" creationId="{C28A977F-B603-4D81-B0FC-C8DE048A7931}"/>
          </ac:grpSpMkLst>
        </pc:grpChg>
        <pc:grpChg chg="del">
          <ac:chgData name="Vesa Juvonen" userId="c7243be1-99a3-4752-ab2a-0cf698cf8236" providerId="ADAL" clId="{E7F1A700-7DDE-4BAD-8657-ADC99D3C4472}" dt="2021-03-25T15:44:06.817" v="1565"/>
          <ac:grpSpMkLst>
            <pc:docMk/>
            <pc:sldMk cId="2902822800" sldId="346"/>
            <ac:grpSpMk id="45" creationId="{C78D9229-E61D-4FEE-8321-2F8B64A8CADF}"/>
          </ac:grpSpMkLst>
        </pc:grpChg>
      </pc:sldChg>
      <pc:sldChg chg="delSp add setBg delDesignElem">
        <pc:chgData name="Vesa Juvonen" userId="c7243be1-99a3-4752-ab2a-0cf698cf8236" providerId="ADAL" clId="{E7F1A700-7DDE-4BAD-8657-ADC99D3C4472}" dt="2021-03-25T15:44:06.817" v="1565"/>
        <pc:sldMkLst>
          <pc:docMk/>
          <pc:sldMk cId="1728327467" sldId="347"/>
        </pc:sldMkLst>
        <pc:spChg chg="del">
          <ac:chgData name="Vesa Juvonen" userId="c7243be1-99a3-4752-ab2a-0cf698cf8236" providerId="ADAL" clId="{E7F1A700-7DDE-4BAD-8657-ADC99D3C4472}" dt="2021-03-25T15:44:06.817" v="1565"/>
          <ac:spMkLst>
            <pc:docMk/>
            <pc:sldMk cId="1728327467" sldId="347"/>
            <ac:spMk id="16" creationId="{35555856-9970-4BC3-9AA9-6A917F53AFBD}"/>
          </ac:spMkLst>
        </pc:spChg>
        <pc:spChg chg="del">
          <ac:chgData name="Vesa Juvonen" userId="c7243be1-99a3-4752-ab2a-0cf698cf8236" providerId="ADAL" clId="{E7F1A700-7DDE-4BAD-8657-ADC99D3C4472}" dt="2021-03-25T15:44:06.817" v="1565"/>
          <ac:spMkLst>
            <pc:docMk/>
            <pc:sldMk cId="1728327467" sldId="347"/>
            <ac:spMk id="18" creationId="{13722DD7-BA73-4776-93A3-94491FEF7260}"/>
          </ac:spMkLst>
        </pc:spChg>
        <pc:picChg chg="del">
          <ac:chgData name="Vesa Juvonen" userId="c7243be1-99a3-4752-ab2a-0cf698cf8236" providerId="ADAL" clId="{E7F1A700-7DDE-4BAD-8657-ADC99D3C4472}" dt="2021-03-25T15:44:06.817" v="1565"/>
          <ac:picMkLst>
            <pc:docMk/>
            <pc:sldMk cId="1728327467" sldId="347"/>
            <ac:picMk id="17" creationId="{7F487851-BFAF-46D8-A1ED-50CAD6E46F59}"/>
          </ac:picMkLst>
        </pc:picChg>
      </pc:sldChg>
      <pc:sldChg chg="delSp modSp add mod setBg delDesignElem">
        <pc:chgData name="Vesa Juvonen" userId="c7243be1-99a3-4752-ab2a-0cf698cf8236" providerId="ADAL" clId="{E7F1A700-7DDE-4BAD-8657-ADC99D3C4472}" dt="2021-03-25T15:45:12" v="1573" actId="1076"/>
        <pc:sldMkLst>
          <pc:docMk/>
          <pc:sldMk cId="1976807916" sldId="349"/>
        </pc:sldMkLst>
        <pc:spChg chg="mod">
          <ac:chgData name="Vesa Juvonen" userId="c7243be1-99a3-4752-ab2a-0cf698cf8236" providerId="ADAL" clId="{E7F1A700-7DDE-4BAD-8657-ADC99D3C4472}" dt="2021-03-25T15:45:12" v="1573" actId="1076"/>
          <ac:spMkLst>
            <pc:docMk/>
            <pc:sldMk cId="1976807916" sldId="349"/>
            <ac:spMk id="31" creationId="{B7179F6F-11F1-47C2-8E78-9D13B2518FF5}"/>
          </ac:spMkLst>
        </pc:spChg>
        <pc:spChg chg="del">
          <ac:chgData name="Vesa Juvonen" userId="c7243be1-99a3-4752-ab2a-0cf698cf8236" providerId="ADAL" clId="{E7F1A700-7DDE-4BAD-8657-ADC99D3C4472}" dt="2021-03-25T15:44:06.817" v="1565"/>
          <ac:spMkLst>
            <pc:docMk/>
            <pc:sldMk cId="1976807916" sldId="349"/>
            <ac:spMk id="33" creationId="{D1942232-83D0-49E2-AF9B-1F97E3C1EF8E}"/>
          </ac:spMkLst>
        </pc:spChg>
        <pc:spChg chg="del">
          <ac:chgData name="Vesa Juvonen" userId="c7243be1-99a3-4752-ab2a-0cf698cf8236" providerId="ADAL" clId="{E7F1A700-7DDE-4BAD-8657-ADC99D3C4472}" dt="2021-03-25T15:44:06.817" v="1565"/>
          <ac:spMkLst>
            <pc:docMk/>
            <pc:sldMk cId="1976807916" sldId="349"/>
            <ac:spMk id="35" creationId="{E9E70D72-6E23-4015-A4A6-85C120C19167}"/>
          </ac:spMkLst>
        </pc:spChg>
        <pc:grpChg chg="del">
          <ac:chgData name="Vesa Juvonen" userId="c7243be1-99a3-4752-ab2a-0cf698cf8236" providerId="ADAL" clId="{E7F1A700-7DDE-4BAD-8657-ADC99D3C4472}" dt="2021-03-25T15:44:06.817" v="1565"/>
          <ac:grpSpMkLst>
            <pc:docMk/>
            <pc:sldMk cId="1976807916" sldId="349"/>
            <ac:grpSpMk id="37" creationId="{C28A977F-B603-4D81-B0FC-C8DE048A7931}"/>
          </ac:grpSpMkLst>
        </pc:grpChg>
        <pc:grpChg chg="del">
          <ac:chgData name="Vesa Juvonen" userId="c7243be1-99a3-4752-ab2a-0cf698cf8236" providerId="ADAL" clId="{E7F1A700-7DDE-4BAD-8657-ADC99D3C4472}" dt="2021-03-25T15:44:06.817" v="1565"/>
          <ac:grpSpMkLst>
            <pc:docMk/>
            <pc:sldMk cId="1976807916" sldId="349"/>
            <ac:grpSpMk id="43" creationId="{C78D9229-E61D-4FEE-8321-2F8B64A8CADF}"/>
          </ac:grpSpMkLst>
        </pc:grpChg>
      </pc:sldChg>
      <pc:sldChg chg="modSp mod">
        <pc:chgData name="Vesa Juvonen" userId="c7243be1-99a3-4752-ab2a-0cf698cf8236" providerId="ADAL" clId="{E7F1A700-7DDE-4BAD-8657-ADC99D3C4472}" dt="2021-03-25T06:12:52.779" v="715" actId="20577"/>
        <pc:sldMkLst>
          <pc:docMk/>
          <pc:sldMk cId="287163252" sldId="1567"/>
        </pc:sldMkLst>
        <pc:spChg chg="mod">
          <ac:chgData name="Vesa Juvonen" userId="c7243be1-99a3-4752-ab2a-0cf698cf8236" providerId="ADAL" clId="{E7F1A700-7DDE-4BAD-8657-ADC99D3C4472}" dt="2021-03-25T06:12:52.779" v="715" actId="20577"/>
          <ac:spMkLst>
            <pc:docMk/>
            <pc:sldMk cId="287163252" sldId="1567"/>
            <ac:spMk id="8" creationId="{00000000-0000-0000-0000-000000000000}"/>
          </ac:spMkLst>
        </pc:spChg>
      </pc:sldChg>
      <pc:sldChg chg="addSp mod">
        <pc:chgData name="Vesa Juvonen" userId="c7243be1-99a3-4752-ab2a-0cf698cf8236" providerId="ADAL" clId="{E7F1A700-7DDE-4BAD-8657-ADC99D3C4472}" dt="2021-03-23T09:16:07.891" v="21" actId="22"/>
        <pc:sldMkLst>
          <pc:docMk/>
          <pc:sldMk cId="2877399898" sldId="1623"/>
        </pc:sldMkLst>
        <pc:spChg chg="add">
          <ac:chgData name="Vesa Juvonen" userId="c7243be1-99a3-4752-ab2a-0cf698cf8236" providerId="ADAL" clId="{E7F1A700-7DDE-4BAD-8657-ADC99D3C4472}" dt="2021-03-23T09:16:07.891" v="21" actId="22"/>
          <ac:spMkLst>
            <pc:docMk/>
            <pc:sldMk cId="2877399898" sldId="1623"/>
            <ac:spMk id="20" creationId="{210A59E5-8030-4CEB-A875-3B9995641A9D}"/>
          </ac:spMkLst>
        </pc:spChg>
      </pc:sldChg>
      <pc:sldChg chg="addSp mod">
        <pc:chgData name="Vesa Juvonen" userId="c7243be1-99a3-4752-ab2a-0cf698cf8236" providerId="ADAL" clId="{E7F1A700-7DDE-4BAD-8657-ADC99D3C4472}" dt="2021-03-23T09:16:09.516" v="22" actId="22"/>
        <pc:sldMkLst>
          <pc:docMk/>
          <pc:sldMk cId="2253365439" sldId="1642"/>
        </pc:sldMkLst>
        <pc:spChg chg="add">
          <ac:chgData name="Vesa Juvonen" userId="c7243be1-99a3-4752-ab2a-0cf698cf8236" providerId="ADAL" clId="{E7F1A700-7DDE-4BAD-8657-ADC99D3C4472}" dt="2021-03-23T09:16:09.516" v="22" actId="22"/>
          <ac:spMkLst>
            <pc:docMk/>
            <pc:sldMk cId="2253365439" sldId="1642"/>
            <ac:spMk id="4" creationId="{B1BE31F6-381E-4CD9-8D0A-6EBD21AC857F}"/>
          </ac:spMkLst>
        </pc:spChg>
      </pc:sldChg>
      <pc:sldChg chg="addSp delSp modSp add del mod">
        <pc:chgData name="Vesa Juvonen" userId="c7243be1-99a3-4752-ab2a-0cf698cf8236" providerId="ADAL" clId="{E7F1A700-7DDE-4BAD-8657-ADC99D3C4472}" dt="2021-03-24T19:00:24.857" v="702" actId="1076"/>
        <pc:sldMkLst>
          <pc:docMk/>
          <pc:sldMk cId="10702720" sldId="2079"/>
        </pc:sldMkLst>
        <pc:spChg chg="mod">
          <ac:chgData name="Vesa Juvonen" userId="c7243be1-99a3-4752-ab2a-0cf698cf8236" providerId="ADAL" clId="{E7F1A700-7DDE-4BAD-8657-ADC99D3C4472}" dt="2021-03-24T18:57:13.323" v="676" actId="113"/>
          <ac:spMkLst>
            <pc:docMk/>
            <pc:sldMk cId="10702720" sldId="2079"/>
            <ac:spMk id="8" creationId="{00000000-0000-0000-0000-000000000000}"/>
          </ac:spMkLst>
        </pc:spChg>
        <pc:picChg chg="add del mod">
          <ac:chgData name="Vesa Juvonen" userId="c7243be1-99a3-4752-ab2a-0cf698cf8236" providerId="ADAL" clId="{E7F1A700-7DDE-4BAD-8657-ADC99D3C4472}" dt="2021-03-24T18:57:19.258" v="677" actId="478"/>
          <ac:picMkLst>
            <pc:docMk/>
            <pc:sldMk cId="10702720" sldId="2079"/>
            <ac:picMk id="2" creationId="{0F4590A9-56B9-4D27-B6CA-81A4E5F0777E}"/>
          </ac:picMkLst>
        </pc:picChg>
        <pc:picChg chg="add mod">
          <ac:chgData name="Vesa Juvonen" userId="c7243be1-99a3-4752-ab2a-0cf698cf8236" providerId="ADAL" clId="{E7F1A700-7DDE-4BAD-8657-ADC99D3C4472}" dt="2021-03-24T19:00:24.857" v="702" actId="1076"/>
          <ac:picMkLst>
            <pc:docMk/>
            <pc:sldMk cId="10702720" sldId="2079"/>
            <ac:picMk id="2" creationId="{8217BDA2-630E-431E-99B5-F5CCF0394A91}"/>
          </ac:picMkLst>
        </pc:picChg>
        <pc:picChg chg="del">
          <ac:chgData name="Vesa Juvonen" userId="c7243be1-99a3-4752-ab2a-0cf698cf8236" providerId="ADAL" clId="{E7F1A700-7DDE-4BAD-8657-ADC99D3C4472}" dt="2021-03-23T09:15:36.871" v="0" actId="478"/>
          <ac:picMkLst>
            <pc:docMk/>
            <pc:sldMk cId="10702720" sldId="2079"/>
            <ac:picMk id="4" creationId="{91452894-6F04-410E-8EAD-CF82048E0E79}"/>
          </ac:picMkLst>
        </pc:picChg>
        <pc:picChg chg="del">
          <ac:chgData name="Vesa Juvonen" userId="c7243be1-99a3-4752-ab2a-0cf698cf8236" providerId="ADAL" clId="{E7F1A700-7DDE-4BAD-8657-ADC99D3C4472}" dt="2021-03-23T09:15:36.871" v="0" actId="478"/>
          <ac:picMkLst>
            <pc:docMk/>
            <pc:sldMk cId="10702720" sldId="2079"/>
            <ac:picMk id="6" creationId="{502FAF73-7F7F-4340-A175-7B148B050164}"/>
          </ac:picMkLst>
        </pc:picChg>
        <pc:picChg chg="del">
          <ac:chgData name="Vesa Juvonen" userId="c7243be1-99a3-4752-ab2a-0cf698cf8236" providerId="ADAL" clId="{E7F1A700-7DDE-4BAD-8657-ADC99D3C4472}" dt="2021-03-23T09:15:36.871" v="0" actId="478"/>
          <ac:picMkLst>
            <pc:docMk/>
            <pc:sldMk cId="10702720" sldId="2079"/>
            <ac:picMk id="9" creationId="{790CD849-E0D4-43F1-93BE-CE315EF6DE40}"/>
          </ac:picMkLst>
        </pc:picChg>
        <pc:picChg chg="add mod">
          <ac:chgData name="Vesa Juvonen" userId="c7243be1-99a3-4752-ab2a-0cf698cf8236" providerId="ADAL" clId="{E7F1A700-7DDE-4BAD-8657-ADC99D3C4472}" dt="2021-03-24T19:00:24.857" v="702" actId="1076"/>
          <ac:picMkLst>
            <pc:docMk/>
            <pc:sldMk cId="10702720" sldId="2079"/>
            <ac:picMk id="11" creationId="{9D84FA79-3D16-49AB-9DD9-7479C1B5C089}"/>
          </ac:picMkLst>
        </pc:picChg>
        <pc:picChg chg="add mod">
          <ac:chgData name="Vesa Juvonen" userId="c7243be1-99a3-4752-ab2a-0cf698cf8236" providerId="ADAL" clId="{E7F1A700-7DDE-4BAD-8657-ADC99D3C4472}" dt="2021-03-24T19:00:24.857" v="702" actId="1076"/>
          <ac:picMkLst>
            <pc:docMk/>
            <pc:sldMk cId="10702720" sldId="2079"/>
            <ac:picMk id="13" creationId="{62453303-C918-4EAB-8D85-9BA92DCF2A91}"/>
          </ac:picMkLst>
        </pc:picChg>
        <pc:picChg chg="mod">
          <ac:chgData name="Vesa Juvonen" userId="c7243be1-99a3-4752-ab2a-0cf698cf8236" providerId="ADAL" clId="{E7F1A700-7DDE-4BAD-8657-ADC99D3C4472}" dt="2021-03-24T19:00:24.857" v="702" actId="1076"/>
          <ac:picMkLst>
            <pc:docMk/>
            <pc:sldMk cId="10702720" sldId="2079"/>
            <ac:picMk id="1026" creationId="{2EF9118F-C222-407A-B9FB-CF2CE51DECEF}"/>
          </ac:picMkLst>
        </pc:picChg>
        <pc:picChg chg="del">
          <ac:chgData name="Vesa Juvonen" userId="c7243be1-99a3-4752-ab2a-0cf698cf8236" providerId="ADAL" clId="{E7F1A700-7DDE-4BAD-8657-ADC99D3C4472}" dt="2021-03-23T09:15:36.871" v="0" actId="478"/>
          <ac:picMkLst>
            <pc:docMk/>
            <pc:sldMk cId="10702720" sldId="2079"/>
            <ac:picMk id="3074" creationId="{9A1C0154-036A-4553-9669-D7059A4627FC}"/>
          </ac:picMkLst>
        </pc:picChg>
      </pc:sldChg>
      <pc:sldChg chg="addSp">
        <pc:chgData name="Vesa Juvonen" userId="c7243be1-99a3-4752-ab2a-0cf698cf8236" providerId="ADAL" clId="{E7F1A700-7DDE-4BAD-8657-ADC99D3C4472}" dt="2021-03-24T18:58:01.555" v="678"/>
        <pc:sldMkLst>
          <pc:docMk/>
          <pc:sldMk cId="673226606" sldId="2079"/>
        </pc:sldMkLst>
        <pc:picChg chg="add">
          <ac:chgData name="Vesa Juvonen" userId="c7243be1-99a3-4752-ab2a-0cf698cf8236" providerId="ADAL" clId="{E7F1A700-7DDE-4BAD-8657-ADC99D3C4472}" dt="2021-03-24T18:58:01.555" v="678"/>
          <ac:picMkLst>
            <pc:docMk/>
            <pc:sldMk cId="673226606" sldId="2079"/>
            <ac:picMk id="1026" creationId="{2EF9118F-C222-407A-B9FB-CF2CE51DECEF}"/>
          </ac:picMkLst>
        </pc:picChg>
      </pc:sldChg>
      <pc:sldChg chg="addSp mod">
        <pc:chgData name="Vesa Juvonen" userId="c7243be1-99a3-4752-ab2a-0cf698cf8236" providerId="ADAL" clId="{E7F1A700-7DDE-4BAD-8657-ADC99D3C4472}" dt="2021-03-23T09:16:11.403" v="23" actId="22"/>
        <pc:sldMkLst>
          <pc:docMk/>
          <pc:sldMk cId="4037611923" sldId="3334"/>
        </pc:sldMkLst>
        <pc:spChg chg="add">
          <ac:chgData name="Vesa Juvonen" userId="c7243be1-99a3-4752-ab2a-0cf698cf8236" providerId="ADAL" clId="{E7F1A700-7DDE-4BAD-8657-ADC99D3C4472}" dt="2021-03-23T09:16:11.403" v="23" actId="22"/>
          <ac:spMkLst>
            <pc:docMk/>
            <pc:sldMk cId="4037611923" sldId="3334"/>
            <ac:spMk id="4" creationId="{1919177C-9AD3-4AB8-ACC2-C09E66259246}"/>
          </ac:spMkLst>
        </pc:spChg>
      </pc:sldChg>
      <pc:sldChg chg="addSp mod">
        <pc:chgData name="Vesa Juvonen" userId="c7243be1-99a3-4752-ab2a-0cf698cf8236" providerId="ADAL" clId="{E7F1A700-7DDE-4BAD-8657-ADC99D3C4472}" dt="2021-03-23T09:16:13.467" v="24" actId="22"/>
        <pc:sldMkLst>
          <pc:docMk/>
          <pc:sldMk cId="1805818155" sldId="3338"/>
        </pc:sldMkLst>
        <pc:spChg chg="add">
          <ac:chgData name="Vesa Juvonen" userId="c7243be1-99a3-4752-ab2a-0cf698cf8236" providerId="ADAL" clId="{E7F1A700-7DDE-4BAD-8657-ADC99D3C4472}" dt="2021-03-23T09:16:13.467" v="24" actId="22"/>
          <ac:spMkLst>
            <pc:docMk/>
            <pc:sldMk cId="1805818155" sldId="3338"/>
            <ac:spMk id="19" creationId="{A4CA4EB8-E1A7-4322-954E-DE24F44DD5E8}"/>
          </ac:spMkLst>
        </pc:spChg>
      </pc:sldChg>
      <pc:sldChg chg="addSp delSp modSp add del mod">
        <pc:chgData name="Vesa Juvonen" userId="c7243be1-99a3-4752-ab2a-0cf698cf8236" providerId="ADAL" clId="{E7F1A700-7DDE-4BAD-8657-ADC99D3C4472}" dt="2021-03-24T19:00:47.809" v="709" actId="164"/>
        <pc:sldMkLst>
          <pc:docMk/>
          <pc:sldMk cId="778883926" sldId="2076136264"/>
        </pc:sldMkLst>
        <pc:spChg chg="mod">
          <ac:chgData name="Vesa Juvonen" userId="c7243be1-99a3-4752-ab2a-0cf698cf8236" providerId="ADAL" clId="{E7F1A700-7DDE-4BAD-8657-ADC99D3C4472}" dt="2021-03-24T18:56:51.579" v="673" actId="108"/>
          <ac:spMkLst>
            <pc:docMk/>
            <pc:sldMk cId="778883926" sldId="2076136264"/>
            <ac:spMk id="14" creationId="{953584C8-8734-42EA-AD16-6AA2B405D249}"/>
          </ac:spMkLst>
        </pc:spChg>
        <pc:grpChg chg="add">
          <ac:chgData name="Vesa Juvonen" userId="c7243be1-99a3-4752-ab2a-0cf698cf8236" providerId="ADAL" clId="{E7F1A700-7DDE-4BAD-8657-ADC99D3C4472}" dt="2021-03-24T19:00:47.809" v="709" actId="164"/>
          <ac:grpSpMkLst>
            <pc:docMk/>
            <pc:sldMk cId="778883926" sldId="2076136264"/>
            <ac:grpSpMk id="5" creationId="{7A361181-D956-49E8-8DF1-E05AC9FDF064}"/>
          </ac:grpSpMkLst>
        </pc:grpChg>
        <pc:picChg chg="del">
          <ac:chgData name="Vesa Juvonen" userId="c7243be1-99a3-4752-ab2a-0cf698cf8236" providerId="ADAL" clId="{E7F1A700-7DDE-4BAD-8657-ADC99D3C4472}" dt="2021-03-23T09:16:22.830" v="27" actId="478"/>
          <ac:picMkLst>
            <pc:docMk/>
            <pc:sldMk cId="778883926" sldId="2076136264"/>
            <ac:picMk id="3" creationId="{D6449C32-EA2D-478C-BA1A-1E7C82296C5C}"/>
          </ac:picMkLst>
        </pc:picChg>
        <pc:picChg chg="add mod">
          <ac:chgData name="Vesa Juvonen" userId="c7243be1-99a3-4752-ab2a-0cf698cf8236" providerId="ADAL" clId="{E7F1A700-7DDE-4BAD-8657-ADC99D3C4472}" dt="2021-03-24T19:00:43.535" v="708" actId="1076"/>
          <ac:picMkLst>
            <pc:docMk/>
            <pc:sldMk cId="778883926" sldId="2076136264"/>
            <ac:picMk id="3" creationId="{EE989EEB-93AA-4B83-ADFD-AAFDEECF2136}"/>
          </ac:picMkLst>
        </pc:picChg>
        <pc:picChg chg="add mod">
          <ac:chgData name="Vesa Juvonen" userId="c7243be1-99a3-4752-ab2a-0cf698cf8236" providerId="ADAL" clId="{E7F1A700-7DDE-4BAD-8657-ADC99D3C4472}" dt="2021-03-24T19:00:41.077" v="707" actId="1076"/>
          <ac:picMkLst>
            <pc:docMk/>
            <pc:sldMk cId="778883926" sldId="2076136264"/>
            <ac:picMk id="4" creationId="{DD27174E-D4F9-4851-A0CB-833612CD90C8}"/>
          </ac:picMkLst>
        </pc:picChg>
        <pc:picChg chg="del">
          <ac:chgData name="Vesa Juvonen" userId="c7243be1-99a3-4752-ab2a-0cf698cf8236" providerId="ADAL" clId="{E7F1A700-7DDE-4BAD-8657-ADC99D3C4472}" dt="2021-03-23T09:16:22.830" v="27" actId="478"/>
          <ac:picMkLst>
            <pc:docMk/>
            <pc:sldMk cId="778883926" sldId="2076136264"/>
            <ac:picMk id="6" creationId="{8D536B47-9693-4DAE-937F-11ADB2D96696}"/>
          </ac:picMkLst>
        </pc:picChg>
        <pc:picChg chg="del">
          <ac:chgData name="Vesa Juvonen" userId="c7243be1-99a3-4752-ab2a-0cf698cf8236" providerId="ADAL" clId="{E7F1A700-7DDE-4BAD-8657-ADC99D3C4472}" dt="2021-03-23T09:16:22.830" v="27" actId="478"/>
          <ac:picMkLst>
            <pc:docMk/>
            <pc:sldMk cId="778883926" sldId="2076136264"/>
            <ac:picMk id="7" creationId="{1978DC00-4BCD-4A86-965D-DCB008A70277}"/>
          </ac:picMkLst>
        </pc:picChg>
        <pc:picChg chg="del">
          <ac:chgData name="Vesa Juvonen" userId="c7243be1-99a3-4752-ab2a-0cf698cf8236" providerId="ADAL" clId="{E7F1A700-7DDE-4BAD-8657-ADC99D3C4472}" dt="2021-03-23T09:16:22.830" v="27" actId="478"/>
          <ac:picMkLst>
            <pc:docMk/>
            <pc:sldMk cId="778883926" sldId="2076136264"/>
            <ac:picMk id="8" creationId="{DD9D727A-84AB-4B7F-B8C2-BCBBE546D491}"/>
          </ac:picMkLst>
        </pc:picChg>
        <pc:picChg chg="del mod">
          <ac:chgData name="Vesa Juvonen" userId="c7243be1-99a3-4752-ab2a-0cf698cf8236" providerId="ADAL" clId="{E7F1A700-7DDE-4BAD-8657-ADC99D3C4472}" dt="2021-03-24T18:57:00.050" v="674" actId="478"/>
          <ac:picMkLst>
            <pc:docMk/>
            <pc:sldMk cId="778883926" sldId="2076136264"/>
            <ac:picMk id="1026" creationId="{735CAC89-1977-49AB-BE97-0BF70F1F88EA}"/>
          </ac:picMkLst>
        </pc:picChg>
        <pc:picChg chg="mod">
          <ac:chgData name="Vesa Juvonen" userId="c7243be1-99a3-4752-ab2a-0cf698cf8236" providerId="ADAL" clId="{E7F1A700-7DDE-4BAD-8657-ADC99D3C4472}" dt="2021-03-23T09:24:04.711" v="489" actId="1076"/>
          <ac:picMkLst>
            <pc:docMk/>
            <pc:sldMk cId="778883926" sldId="2076136264"/>
            <ac:picMk id="2050" creationId="{C69CDD5D-527F-44D8-BCE7-C712F7D7FBAC}"/>
          </ac:picMkLst>
        </pc:picChg>
        <pc:picChg chg="mod">
          <ac:chgData name="Vesa Juvonen" userId="c7243be1-99a3-4752-ab2a-0cf698cf8236" providerId="ADAL" clId="{E7F1A700-7DDE-4BAD-8657-ADC99D3C4472}" dt="2021-03-23T09:24:02.629" v="488" actId="1076"/>
          <ac:picMkLst>
            <pc:docMk/>
            <pc:sldMk cId="778883926" sldId="2076136264"/>
            <ac:picMk id="3074" creationId="{0C5A4A85-761A-462F-9399-0FF4BF19E1D2}"/>
          </ac:picMkLst>
        </pc:picChg>
      </pc:sldChg>
      <pc:sldChg chg="addSp">
        <pc:chgData name="Vesa Juvonen" userId="c7243be1-99a3-4752-ab2a-0cf698cf8236" providerId="ADAL" clId="{E7F1A700-7DDE-4BAD-8657-ADC99D3C4472}" dt="2021-03-23T09:23:23.431" v="474"/>
        <pc:sldMkLst>
          <pc:docMk/>
          <pc:sldMk cId="2366326397" sldId="2076136264"/>
        </pc:sldMkLst>
        <pc:picChg chg="add">
          <ac:chgData name="Vesa Juvonen" userId="c7243be1-99a3-4752-ab2a-0cf698cf8236" providerId="ADAL" clId="{E7F1A700-7DDE-4BAD-8657-ADC99D3C4472}" dt="2021-03-23T09:23:23.431" v="474"/>
          <ac:picMkLst>
            <pc:docMk/>
            <pc:sldMk cId="2366326397" sldId="2076136264"/>
            <ac:picMk id="2050" creationId="{C69CDD5D-527F-44D8-BCE7-C712F7D7FBAC}"/>
          </ac:picMkLst>
        </pc:picChg>
      </pc:sldChg>
      <pc:sldChg chg="addSp">
        <pc:chgData name="Vesa Juvonen" userId="c7243be1-99a3-4752-ab2a-0cf698cf8236" providerId="ADAL" clId="{E7F1A700-7DDE-4BAD-8657-ADC99D3C4472}" dt="2021-03-23T09:23:53.147" v="481"/>
        <pc:sldMkLst>
          <pc:docMk/>
          <pc:sldMk cId="3000667167" sldId="2076136264"/>
        </pc:sldMkLst>
        <pc:picChg chg="add">
          <ac:chgData name="Vesa Juvonen" userId="c7243be1-99a3-4752-ab2a-0cf698cf8236" providerId="ADAL" clId="{E7F1A700-7DDE-4BAD-8657-ADC99D3C4472}" dt="2021-03-23T09:23:53.147" v="481"/>
          <ac:picMkLst>
            <pc:docMk/>
            <pc:sldMk cId="3000667167" sldId="2076136264"/>
            <ac:picMk id="3074" creationId="{0C5A4A85-761A-462F-9399-0FF4BF19E1D2}"/>
          </ac:picMkLst>
        </pc:picChg>
      </pc:sldChg>
      <pc:sldChg chg="addSp">
        <pc:chgData name="Vesa Juvonen" userId="c7243be1-99a3-4752-ab2a-0cf698cf8236" providerId="ADAL" clId="{E7F1A700-7DDE-4BAD-8657-ADC99D3C4472}" dt="2021-03-23T09:22:44.823" v="464"/>
        <pc:sldMkLst>
          <pc:docMk/>
          <pc:sldMk cId="3284057158" sldId="2076136264"/>
        </pc:sldMkLst>
        <pc:picChg chg="add">
          <ac:chgData name="Vesa Juvonen" userId="c7243be1-99a3-4752-ab2a-0cf698cf8236" providerId="ADAL" clId="{E7F1A700-7DDE-4BAD-8657-ADC99D3C4472}" dt="2021-03-23T09:22:44.823" v="464"/>
          <ac:picMkLst>
            <pc:docMk/>
            <pc:sldMk cId="3284057158" sldId="2076136264"/>
            <ac:picMk id="1026" creationId="{735CAC89-1977-49AB-BE97-0BF70F1F88EA}"/>
          </ac:picMkLst>
        </pc:picChg>
      </pc:sldChg>
      <pc:sldChg chg="addSp mod">
        <pc:chgData name="Vesa Juvonen" userId="c7243be1-99a3-4752-ab2a-0cf698cf8236" providerId="ADAL" clId="{E7F1A700-7DDE-4BAD-8657-ADC99D3C4472}" dt="2021-03-23T09:16:15.291" v="25" actId="22"/>
        <pc:sldMkLst>
          <pc:docMk/>
          <pc:sldMk cId="2925091645" sldId="2076136308"/>
        </pc:sldMkLst>
        <pc:spChg chg="add">
          <ac:chgData name="Vesa Juvonen" userId="c7243be1-99a3-4752-ab2a-0cf698cf8236" providerId="ADAL" clId="{E7F1A700-7DDE-4BAD-8657-ADC99D3C4472}" dt="2021-03-23T09:16:15.291" v="25" actId="22"/>
          <ac:spMkLst>
            <pc:docMk/>
            <pc:sldMk cId="2925091645" sldId="2076136308"/>
            <ac:spMk id="5" creationId="{337C22CD-037D-42EB-8FE2-1B63F56083DC}"/>
          </ac:spMkLst>
        </pc:spChg>
      </pc:sldChg>
      <pc:sldChg chg="addSp modSp mod">
        <pc:chgData name="Vesa Juvonen" userId="c7243be1-99a3-4752-ab2a-0cf698cf8236" providerId="ADAL" clId="{E7F1A700-7DDE-4BAD-8657-ADC99D3C4472}" dt="2021-03-23T09:15:57.716" v="18" actId="120"/>
        <pc:sldMkLst>
          <pc:docMk/>
          <pc:sldMk cId="357588276" sldId="2076136388"/>
        </pc:sldMkLst>
        <pc:spChg chg="add mod">
          <ac:chgData name="Vesa Juvonen" userId="c7243be1-99a3-4752-ab2a-0cf698cf8236" providerId="ADAL" clId="{E7F1A700-7DDE-4BAD-8657-ADC99D3C4472}" dt="2021-03-23T09:15:57.716" v="18" actId="120"/>
          <ac:spMkLst>
            <pc:docMk/>
            <pc:sldMk cId="357588276" sldId="2076136388"/>
            <ac:spMk id="2" creationId="{D1080727-CE6C-43A9-98AB-5CAF9BCE5911}"/>
          </ac:spMkLst>
        </pc:spChg>
      </pc:sldChg>
      <pc:sldChg chg="addSp modSp mod">
        <pc:chgData name="Vesa Juvonen" userId="c7243be1-99a3-4752-ab2a-0cf698cf8236" providerId="ADAL" clId="{E7F1A700-7DDE-4BAD-8657-ADC99D3C4472}" dt="2021-03-24T18:25:04.184" v="548" actId="1076"/>
        <pc:sldMkLst>
          <pc:docMk/>
          <pc:sldMk cId="1795682602" sldId="2076136389"/>
        </pc:sldMkLst>
        <pc:spChg chg="add mod">
          <ac:chgData name="Vesa Juvonen" userId="c7243be1-99a3-4752-ab2a-0cf698cf8236" providerId="ADAL" clId="{E7F1A700-7DDE-4BAD-8657-ADC99D3C4472}" dt="2021-03-24T18:25:04.184" v="548" actId="1076"/>
          <ac:spMkLst>
            <pc:docMk/>
            <pc:sldMk cId="1795682602" sldId="2076136389"/>
            <ac:spMk id="6" creationId="{D89A181B-5310-4CE3-81A7-AE751830254B}"/>
          </ac:spMkLst>
        </pc:spChg>
      </pc:sldChg>
      <pc:sldChg chg="addSp mod">
        <pc:chgData name="Vesa Juvonen" userId="c7243be1-99a3-4752-ab2a-0cf698cf8236" providerId="ADAL" clId="{E7F1A700-7DDE-4BAD-8657-ADC99D3C4472}" dt="2021-03-23T09:16:17.173" v="26" actId="22"/>
        <pc:sldMkLst>
          <pc:docMk/>
          <pc:sldMk cId="1154834655" sldId="2076136390"/>
        </pc:sldMkLst>
        <pc:spChg chg="add">
          <ac:chgData name="Vesa Juvonen" userId="c7243be1-99a3-4752-ab2a-0cf698cf8236" providerId="ADAL" clId="{E7F1A700-7DDE-4BAD-8657-ADC99D3C4472}" dt="2021-03-23T09:16:17.173" v="26" actId="22"/>
          <ac:spMkLst>
            <pc:docMk/>
            <pc:sldMk cId="1154834655" sldId="2076136390"/>
            <ac:spMk id="4" creationId="{BCC8F92E-BF99-4216-886D-6F1B2DB4A887}"/>
          </ac:spMkLst>
        </pc:spChg>
      </pc:sldChg>
      <pc:sldChg chg="addSp delSp add del mod ord">
        <pc:chgData name="Vesa Juvonen" userId="c7243be1-99a3-4752-ab2a-0cf698cf8236" providerId="ADAL" clId="{E7F1A700-7DDE-4BAD-8657-ADC99D3C4472}" dt="2021-03-25T12:49:54.779" v="719" actId="2696"/>
        <pc:sldMkLst>
          <pc:docMk/>
          <pc:sldMk cId="3867987761" sldId="2076137533"/>
        </pc:sldMkLst>
        <pc:spChg chg="add del">
          <ac:chgData name="Vesa Juvonen" userId="c7243be1-99a3-4752-ab2a-0cf698cf8236" providerId="ADAL" clId="{E7F1A700-7DDE-4BAD-8657-ADC99D3C4472}" dt="2021-03-24T18:26:10.834" v="549" actId="478"/>
          <ac:spMkLst>
            <pc:docMk/>
            <pc:sldMk cId="3867987761" sldId="2076137533"/>
            <ac:spMk id="2" creationId="{82212A4A-F397-4F00-B48E-90A8CB653BD5}"/>
          </ac:spMkLst>
        </pc:spChg>
      </pc:sldChg>
      <pc:sldChg chg="modSp add mod">
        <pc:chgData name="Vesa Juvonen" userId="c7243be1-99a3-4752-ab2a-0cf698cf8236" providerId="ADAL" clId="{E7F1A700-7DDE-4BAD-8657-ADC99D3C4472}" dt="2021-03-25T12:59:27.968" v="1550" actId="20577"/>
        <pc:sldMkLst>
          <pc:docMk/>
          <pc:sldMk cId="724765918" sldId="2076137577"/>
        </pc:sldMkLst>
        <pc:spChg chg="mod">
          <ac:chgData name="Vesa Juvonen" userId="c7243be1-99a3-4752-ab2a-0cf698cf8236" providerId="ADAL" clId="{E7F1A700-7DDE-4BAD-8657-ADC99D3C4472}" dt="2021-03-25T12:59:12.240" v="1527" actId="20577"/>
          <ac:spMkLst>
            <pc:docMk/>
            <pc:sldMk cId="724765918" sldId="2076137577"/>
            <ac:spMk id="2" creationId="{00000000-0000-0000-0000-000000000000}"/>
          </ac:spMkLst>
        </pc:spChg>
        <pc:spChg chg="mod">
          <ac:chgData name="Vesa Juvonen" userId="c7243be1-99a3-4752-ab2a-0cf698cf8236" providerId="ADAL" clId="{E7F1A700-7DDE-4BAD-8657-ADC99D3C4472}" dt="2021-03-25T12:59:27.968" v="1550" actId="20577"/>
          <ac:spMkLst>
            <pc:docMk/>
            <pc:sldMk cId="724765918" sldId="2076137577"/>
            <ac:spMk id="3" creationId="{00000000-0000-0000-0000-000000000000}"/>
          </ac:spMkLst>
        </pc:spChg>
      </pc:sldChg>
      <pc:sldChg chg="addSp delSp modSp new mod">
        <pc:chgData name="Vesa Juvonen" userId="c7243be1-99a3-4752-ab2a-0cf698cf8236" providerId="ADAL" clId="{E7F1A700-7DDE-4BAD-8657-ADC99D3C4472}" dt="2021-03-25T13:44:48.486" v="1555" actId="27614"/>
        <pc:sldMkLst>
          <pc:docMk/>
          <pc:sldMk cId="465202636" sldId="2076137578"/>
        </pc:sldMkLst>
        <pc:spChg chg="add del">
          <ac:chgData name="Vesa Juvonen" userId="c7243be1-99a3-4752-ab2a-0cf698cf8236" providerId="ADAL" clId="{E7F1A700-7DDE-4BAD-8657-ADC99D3C4472}" dt="2021-03-25T13:44:38.386" v="1553" actId="22"/>
          <ac:spMkLst>
            <pc:docMk/>
            <pc:sldMk cId="465202636" sldId="2076137578"/>
            <ac:spMk id="3" creationId="{4316ED21-AED8-49FD-BCDD-C3EE80FEECCF}"/>
          </ac:spMkLst>
        </pc:spChg>
        <pc:picChg chg="add mod">
          <ac:chgData name="Vesa Juvonen" userId="c7243be1-99a3-4752-ab2a-0cf698cf8236" providerId="ADAL" clId="{E7F1A700-7DDE-4BAD-8657-ADC99D3C4472}" dt="2021-03-25T13:44:48.486" v="1555" actId="27614"/>
          <ac:picMkLst>
            <pc:docMk/>
            <pc:sldMk cId="465202636" sldId="2076137578"/>
            <ac:picMk id="5" creationId="{2B00045E-C4F5-4F3F-9FC8-675141E2B7BB}"/>
          </ac:picMkLst>
        </pc:picChg>
      </pc:sldChg>
      <pc:sldChg chg="modSp add del mod">
        <pc:chgData name="Vesa Juvonen" userId="c7243be1-99a3-4752-ab2a-0cf698cf8236" providerId="ADAL" clId="{E7F1A700-7DDE-4BAD-8657-ADC99D3C4472}" dt="2021-03-24T19:00:30.883" v="703" actId="47"/>
        <pc:sldMkLst>
          <pc:docMk/>
          <pc:sldMk cId="580279390" sldId="2076137579"/>
        </pc:sldMkLst>
        <pc:spChg chg="mod">
          <ac:chgData name="Vesa Juvonen" userId="c7243be1-99a3-4752-ab2a-0cf698cf8236" providerId="ADAL" clId="{E7F1A700-7DDE-4BAD-8657-ADC99D3C4472}" dt="2021-03-23T09:38:25.823" v="547" actId="207"/>
          <ac:spMkLst>
            <pc:docMk/>
            <pc:sldMk cId="580279390" sldId="2076137579"/>
            <ac:spMk id="18" creationId="{E5183C7A-C387-45C5-B839-7BB228B4091B}"/>
          </ac:spMkLst>
        </pc:spChg>
      </pc:sldChg>
      <pc:sldMasterChg chg="modSldLayout">
        <pc:chgData name="Vesa Juvonen" userId="c7243be1-99a3-4752-ab2a-0cf698cf8236" providerId="ADAL" clId="{E7F1A700-7DDE-4BAD-8657-ADC99D3C4472}" dt="2021-03-25T15:45:36.018" v="1576" actId="6549"/>
        <pc:sldMasterMkLst>
          <pc:docMk/>
          <pc:sldMasterMk cId="3588427678" sldId="2147484229"/>
        </pc:sldMasterMkLst>
        <pc:sldLayoutChg chg="delSp modSp mod">
          <pc:chgData name="Vesa Juvonen" userId="c7243be1-99a3-4752-ab2a-0cf698cf8236" providerId="ADAL" clId="{E7F1A700-7DDE-4BAD-8657-ADC99D3C4472}" dt="2021-03-25T15:45:36.018" v="1576" actId="6549"/>
          <pc:sldLayoutMkLst>
            <pc:docMk/>
            <pc:sldMasterMk cId="3588427678" sldId="2147484229"/>
            <pc:sldLayoutMk cId="1061052513" sldId="2147484618"/>
          </pc:sldLayoutMkLst>
          <pc:spChg chg="mod">
            <ac:chgData name="Vesa Juvonen" userId="c7243be1-99a3-4752-ab2a-0cf698cf8236" providerId="ADAL" clId="{E7F1A700-7DDE-4BAD-8657-ADC99D3C4472}" dt="2021-03-25T15:45:36.018" v="1576" actId="6549"/>
            <ac:spMkLst>
              <pc:docMk/>
              <pc:sldMasterMk cId="3588427678" sldId="2147484229"/>
              <pc:sldLayoutMk cId="1061052513" sldId="2147484618"/>
              <ac:spMk id="4" creationId="{C68718FE-DEB2-48BA-B579-232827A089EB}"/>
            </ac:spMkLst>
          </pc:spChg>
          <pc:picChg chg="del">
            <ac:chgData name="Vesa Juvonen" userId="c7243be1-99a3-4752-ab2a-0cf698cf8236" providerId="ADAL" clId="{E7F1A700-7DDE-4BAD-8657-ADC99D3C4472}" dt="2021-03-25T15:45:33.776" v="1575" actId="478"/>
            <ac:picMkLst>
              <pc:docMk/>
              <pc:sldMasterMk cId="3588427678" sldId="2147484229"/>
              <pc:sldLayoutMk cId="1061052513" sldId="2147484618"/>
              <ac:picMk id="7" creationId="{437FFFCD-7BA5-4E92-975B-113464100A6A}"/>
            </ac:picMkLst>
          </pc:picChg>
          <pc:picChg chg="del">
            <ac:chgData name="Vesa Juvonen" userId="c7243be1-99a3-4752-ab2a-0cf698cf8236" providerId="ADAL" clId="{E7F1A700-7DDE-4BAD-8657-ADC99D3C4472}" dt="2021-03-25T15:45:32.610" v="1574" actId="478"/>
            <ac:picMkLst>
              <pc:docMk/>
              <pc:sldMasterMk cId="3588427678" sldId="2147484229"/>
              <pc:sldLayoutMk cId="1061052513" sldId="2147484618"/>
              <ac:picMk id="8" creationId="{FFCCEB87-7041-4D7A-8DDF-0CBF6D0B87C4}"/>
            </ac:picMkLst>
          </pc:picChg>
        </pc:sldLayoutChg>
        <pc:sldLayoutChg chg="delSp mod">
          <pc:chgData name="Vesa Juvonen" userId="c7243be1-99a3-4752-ab2a-0cf698cf8236" providerId="ADAL" clId="{E7F1A700-7DDE-4BAD-8657-ADC99D3C4472}" dt="2021-03-25T15:44:56.441" v="1572" actId="478"/>
          <pc:sldLayoutMkLst>
            <pc:docMk/>
            <pc:sldMasterMk cId="3588427678" sldId="2147484229"/>
            <pc:sldLayoutMk cId="3869367525" sldId="2147484636"/>
          </pc:sldLayoutMkLst>
          <pc:grpChg chg="del">
            <ac:chgData name="Vesa Juvonen" userId="c7243be1-99a3-4752-ab2a-0cf698cf8236" providerId="ADAL" clId="{E7F1A700-7DDE-4BAD-8657-ADC99D3C4472}" dt="2021-03-25T15:44:56.441" v="1572" actId="478"/>
            <ac:grpSpMkLst>
              <pc:docMk/>
              <pc:sldMasterMk cId="3588427678" sldId="2147484229"/>
              <pc:sldLayoutMk cId="3869367525" sldId="2147484636"/>
              <ac:grpSpMk id="5" creationId="{00000000-0000-0000-0000-000000000000}"/>
            </ac:grpSpMkLst>
          </pc:grpChg>
        </pc:sldLayoutChg>
      </pc:sldMasterChg>
    </pc:docChg>
  </pc:docChgLst>
  <pc:docChgLst>
    <pc:chgData name="Vesa Juvonen" userId="c7243be1-99a3-4752-ab2a-0cf698cf8236" providerId="ADAL" clId="{BD48E84B-AE5C-420F-954D-2B24513346BB}"/>
    <pc:docChg chg="undo custSel addSld delSld modSld modSection">
      <pc:chgData name="Vesa Juvonen" userId="c7243be1-99a3-4752-ab2a-0cf698cf8236" providerId="ADAL" clId="{BD48E84B-AE5C-420F-954D-2B24513346BB}" dt="2021-10-25T15:25:46.374" v="219" actId="1076"/>
      <pc:docMkLst>
        <pc:docMk/>
      </pc:docMkLst>
      <pc:sldChg chg="modSp mod">
        <pc:chgData name="Vesa Juvonen" userId="c7243be1-99a3-4752-ab2a-0cf698cf8236" providerId="ADAL" clId="{BD48E84B-AE5C-420F-954D-2B24513346BB}" dt="2021-10-21T10:18:21.948" v="80" actId="6549"/>
        <pc:sldMkLst>
          <pc:docMk/>
          <pc:sldMk cId="2967945684" sldId="277"/>
        </pc:sldMkLst>
        <pc:spChg chg="mod">
          <ac:chgData name="Vesa Juvonen" userId="c7243be1-99a3-4752-ab2a-0cf698cf8236" providerId="ADAL" clId="{BD48E84B-AE5C-420F-954D-2B24513346BB}" dt="2021-10-21T10:18:21.948" v="80" actId="6549"/>
          <ac:spMkLst>
            <pc:docMk/>
            <pc:sldMk cId="2967945684" sldId="277"/>
            <ac:spMk id="4" creationId="{A04E16D6-6682-4068-BF11-BA8E4E8E1BBC}"/>
          </ac:spMkLst>
        </pc:spChg>
      </pc:sldChg>
      <pc:sldChg chg="modSp mod">
        <pc:chgData name="Vesa Juvonen" userId="c7243be1-99a3-4752-ab2a-0cf698cf8236" providerId="ADAL" clId="{BD48E84B-AE5C-420F-954D-2B24513346BB}" dt="2021-10-21T10:11:57.594" v="1" actId="20577"/>
        <pc:sldMkLst>
          <pc:docMk/>
          <pc:sldMk cId="287163252" sldId="1567"/>
        </pc:sldMkLst>
        <pc:spChg chg="mod">
          <ac:chgData name="Vesa Juvonen" userId="c7243be1-99a3-4752-ab2a-0cf698cf8236" providerId="ADAL" clId="{BD48E84B-AE5C-420F-954D-2B24513346BB}" dt="2021-10-21T10:11:57.594" v="1" actId="20577"/>
          <ac:spMkLst>
            <pc:docMk/>
            <pc:sldMk cId="287163252" sldId="1567"/>
            <ac:spMk id="8" creationId="{00000000-0000-0000-0000-000000000000}"/>
          </ac:spMkLst>
        </pc:spChg>
      </pc:sldChg>
      <pc:sldChg chg="addSp delSp modSp add del mod">
        <pc:chgData name="Vesa Juvonen" userId="c7243be1-99a3-4752-ab2a-0cf698cf8236" providerId="ADAL" clId="{BD48E84B-AE5C-420F-954D-2B24513346BB}" dt="2021-10-21T10:20:12.568" v="96" actId="1076"/>
        <pc:sldMkLst>
          <pc:docMk/>
          <pc:sldMk cId="10702720" sldId="2079"/>
        </pc:sldMkLst>
        <pc:spChg chg="mod">
          <ac:chgData name="Vesa Juvonen" userId="c7243be1-99a3-4752-ab2a-0cf698cf8236" providerId="ADAL" clId="{BD48E84B-AE5C-420F-954D-2B24513346BB}" dt="2021-10-21T10:17:42.199" v="46" actId="113"/>
          <ac:spMkLst>
            <pc:docMk/>
            <pc:sldMk cId="10702720" sldId="2079"/>
            <ac:spMk id="8" creationId="{00000000-0000-0000-0000-000000000000}"/>
          </ac:spMkLst>
        </pc:spChg>
        <pc:picChg chg="add mod">
          <ac:chgData name="Vesa Juvonen" userId="c7243be1-99a3-4752-ab2a-0cf698cf8236" providerId="ADAL" clId="{BD48E84B-AE5C-420F-954D-2B24513346BB}" dt="2021-10-21T10:20:12.568" v="96" actId="1076"/>
          <ac:picMkLst>
            <pc:docMk/>
            <pc:sldMk cId="10702720" sldId="2079"/>
            <ac:picMk id="4" creationId="{2C583734-A112-4181-AC59-778FD9BC6330}"/>
          </ac:picMkLst>
        </pc:picChg>
        <pc:picChg chg="del">
          <ac:chgData name="Vesa Juvonen" userId="c7243be1-99a3-4752-ab2a-0cf698cf8236" providerId="ADAL" clId="{BD48E84B-AE5C-420F-954D-2B24513346BB}" dt="2021-10-21T10:19:56.529" v="89" actId="478"/>
          <ac:picMkLst>
            <pc:docMk/>
            <pc:sldMk cId="10702720" sldId="2079"/>
            <ac:picMk id="6" creationId="{5E5A6925-2907-447E-9FEE-5FE7E9295CCD}"/>
          </ac:picMkLst>
        </pc:picChg>
        <pc:picChg chg="add mod">
          <ac:chgData name="Vesa Juvonen" userId="c7243be1-99a3-4752-ab2a-0cf698cf8236" providerId="ADAL" clId="{BD48E84B-AE5C-420F-954D-2B24513346BB}" dt="2021-10-21T10:20:12.568" v="96" actId="1076"/>
          <ac:picMkLst>
            <pc:docMk/>
            <pc:sldMk cId="10702720" sldId="2079"/>
            <ac:picMk id="10" creationId="{23F1D3F3-8499-4333-9B24-DE26BDA6C32D}"/>
          </ac:picMkLst>
        </pc:picChg>
        <pc:picChg chg="del">
          <ac:chgData name="Vesa Juvonen" userId="c7243be1-99a3-4752-ab2a-0cf698cf8236" providerId="ADAL" clId="{BD48E84B-AE5C-420F-954D-2B24513346BB}" dt="2021-10-21T10:19:56.529" v="89" actId="478"/>
          <ac:picMkLst>
            <pc:docMk/>
            <pc:sldMk cId="10702720" sldId="2079"/>
            <ac:picMk id="11" creationId="{578155A4-D00C-4DDD-9C15-9532B83B7664}"/>
          </ac:picMkLst>
        </pc:picChg>
      </pc:sldChg>
      <pc:sldChg chg="addSp">
        <pc:chgData name="Vesa Juvonen" userId="c7243be1-99a3-4752-ab2a-0cf698cf8236" providerId="ADAL" clId="{BD48E84B-AE5C-420F-954D-2B24513346BB}" dt="2021-10-21T10:19:00.479" v="81"/>
        <pc:sldMkLst>
          <pc:docMk/>
          <pc:sldMk cId="2591491685" sldId="2079"/>
        </pc:sldMkLst>
        <pc:spChg chg="add">
          <ac:chgData name="Vesa Juvonen" userId="c7243be1-99a3-4752-ab2a-0cf698cf8236" providerId="ADAL" clId="{BD48E84B-AE5C-420F-954D-2B24513346BB}" dt="2021-10-21T10:19:00.479" v="81"/>
          <ac:spMkLst>
            <pc:docMk/>
            <pc:sldMk cId="2591491685" sldId="2079"/>
            <ac:spMk id="2" creationId="{2D76483A-44C3-4F30-8508-1C9BCA8C87CD}"/>
          </ac:spMkLst>
        </pc:spChg>
      </pc:sldChg>
      <pc:sldChg chg="addSp delSp modSp mod">
        <pc:chgData name="Vesa Juvonen" userId="c7243be1-99a3-4752-ab2a-0cf698cf8236" providerId="ADAL" clId="{BD48E84B-AE5C-420F-954D-2B24513346BB}" dt="2021-10-21T10:27:45.868" v="105" actId="1076"/>
        <pc:sldMkLst>
          <pc:docMk/>
          <pc:sldMk cId="778883926" sldId="2076136264"/>
        </pc:sldMkLst>
        <pc:spChg chg="mod">
          <ac:chgData name="Vesa Juvonen" userId="c7243be1-99a3-4752-ab2a-0cf698cf8236" providerId="ADAL" clId="{BD48E84B-AE5C-420F-954D-2B24513346BB}" dt="2021-10-21T10:18:06.510" v="54" actId="113"/>
          <ac:spMkLst>
            <pc:docMk/>
            <pc:sldMk cId="778883926" sldId="2076136264"/>
            <ac:spMk id="14" creationId="{953584C8-8734-42EA-AD16-6AA2B405D249}"/>
          </ac:spMkLst>
        </pc:spChg>
        <pc:picChg chg="add mod">
          <ac:chgData name="Vesa Juvonen" userId="c7243be1-99a3-4752-ab2a-0cf698cf8236" providerId="ADAL" clId="{BD48E84B-AE5C-420F-954D-2B24513346BB}" dt="2021-10-21T10:27:45.868" v="105" actId="1076"/>
          <ac:picMkLst>
            <pc:docMk/>
            <pc:sldMk cId="778883926" sldId="2076136264"/>
            <ac:picMk id="3" creationId="{53E1F291-996A-4AF6-840E-A9C0F0978EB4}"/>
          </ac:picMkLst>
        </pc:picChg>
        <pc:picChg chg="del">
          <ac:chgData name="Vesa Juvonen" userId="c7243be1-99a3-4752-ab2a-0cf698cf8236" providerId="ADAL" clId="{BD48E84B-AE5C-420F-954D-2B24513346BB}" dt="2021-10-21T10:18:08.066" v="55" actId="478"/>
          <ac:picMkLst>
            <pc:docMk/>
            <pc:sldMk cId="778883926" sldId="2076136264"/>
            <ac:picMk id="5" creationId="{1938FCDC-0AC5-43EE-9325-A65375F4082E}"/>
          </ac:picMkLst>
        </pc:picChg>
        <pc:picChg chg="add mod">
          <ac:chgData name="Vesa Juvonen" userId="c7243be1-99a3-4752-ab2a-0cf698cf8236" providerId="ADAL" clId="{BD48E84B-AE5C-420F-954D-2B24513346BB}" dt="2021-10-21T10:20:31.749" v="104" actId="1076"/>
          <ac:picMkLst>
            <pc:docMk/>
            <pc:sldMk cId="778883926" sldId="2076136264"/>
            <ac:picMk id="6" creationId="{EB0044D9-DA96-4AA7-9135-940E174F7380}"/>
          </ac:picMkLst>
        </pc:picChg>
        <pc:picChg chg="del">
          <ac:chgData name="Vesa Juvonen" userId="c7243be1-99a3-4752-ab2a-0cf698cf8236" providerId="ADAL" clId="{BD48E84B-AE5C-420F-954D-2B24513346BB}" dt="2021-10-21T10:18:08.066" v="55" actId="478"/>
          <ac:picMkLst>
            <pc:docMk/>
            <pc:sldMk cId="778883926" sldId="2076136264"/>
            <ac:picMk id="8" creationId="{3E1A83FD-92DB-4367-BD9C-26082B3CD269}"/>
          </ac:picMkLst>
        </pc:picChg>
      </pc:sldChg>
      <pc:sldChg chg="delSp del mod">
        <pc:chgData name="Vesa Juvonen" userId="c7243be1-99a3-4752-ab2a-0cf698cf8236" providerId="ADAL" clId="{BD48E84B-AE5C-420F-954D-2B24513346BB}" dt="2021-10-21T10:37:08.465" v="217" actId="47"/>
        <pc:sldMkLst>
          <pc:docMk/>
          <pc:sldMk cId="832077017" sldId="2076137576"/>
        </pc:sldMkLst>
        <pc:spChg chg="del">
          <ac:chgData name="Vesa Juvonen" userId="c7243be1-99a3-4752-ab2a-0cf698cf8236" providerId="ADAL" clId="{BD48E84B-AE5C-420F-954D-2B24513346BB}" dt="2021-10-21T10:36:52.226" v="215" actId="478"/>
          <ac:spMkLst>
            <pc:docMk/>
            <pc:sldMk cId="832077017" sldId="2076137576"/>
            <ac:spMk id="5" creationId="{292092E8-5821-4D1C-8A09-E8CFFD040E05}"/>
          </ac:spMkLst>
        </pc:spChg>
      </pc:sldChg>
      <pc:sldChg chg="addSp delSp modSp mod modAnim modShow">
        <pc:chgData name="Vesa Juvonen" userId="c7243be1-99a3-4752-ab2a-0cf698cf8236" providerId="ADAL" clId="{BD48E84B-AE5C-420F-954D-2B24513346BB}" dt="2021-10-21T10:36:40.914" v="214" actId="20577"/>
        <pc:sldMkLst>
          <pc:docMk/>
          <pc:sldMk cId="2357998636" sldId="2076137670"/>
        </pc:sldMkLst>
        <pc:spChg chg="add mod">
          <ac:chgData name="Vesa Juvonen" userId="c7243be1-99a3-4752-ab2a-0cf698cf8236" providerId="ADAL" clId="{BD48E84B-AE5C-420F-954D-2B24513346BB}" dt="2021-10-21T10:36:40.914" v="214" actId="20577"/>
          <ac:spMkLst>
            <pc:docMk/>
            <pc:sldMk cId="2357998636" sldId="2076137670"/>
            <ac:spMk id="13" creationId="{4AA2CB11-13E5-4FA3-89D2-1BAD9F7802C7}"/>
          </ac:spMkLst>
        </pc:spChg>
        <pc:picChg chg="add del mod">
          <ac:chgData name="Vesa Juvonen" userId="c7243be1-99a3-4752-ab2a-0cf698cf8236" providerId="ADAL" clId="{BD48E84B-AE5C-420F-954D-2B24513346BB}" dt="2021-10-21T10:34:17.250" v="110" actId="478"/>
          <ac:picMkLst>
            <pc:docMk/>
            <pc:sldMk cId="2357998636" sldId="2076137670"/>
            <ac:picMk id="5" creationId="{31B47BF0-FFD4-43C7-8B4A-9ADBE8685A5E}"/>
          </ac:picMkLst>
        </pc:picChg>
        <pc:picChg chg="add mod ord">
          <ac:chgData name="Vesa Juvonen" userId="c7243be1-99a3-4752-ab2a-0cf698cf8236" providerId="ADAL" clId="{BD48E84B-AE5C-420F-954D-2B24513346BB}" dt="2021-10-21T10:34:55.719" v="129" actId="170"/>
          <ac:picMkLst>
            <pc:docMk/>
            <pc:sldMk cId="2357998636" sldId="2076137670"/>
            <ac:picMk id="12" creationId="{7175D513-F02E-457D-81AD-9160577E6407}"/>
          </ac:picMkLst>
        </pc:picChg>
      </pc:sldChg>
      <pc:sldChg chg="add">
        <pc:chgData name="Vesa Juvonen" userId="c7243be1-99a3-4752-ab2a-0cf698cf8236" providerId="ADAL" clId="{BD48E84B-AE5C-420F-954D-2B24513346BB}" dt="2021-10-21T10:37:06.595" v="216" actId="22"/>
        <pc:sldMkLst>
          <pc:docMk/>
          <pc:sldMk cId="460153747" sldId="2134805598"/>
        </pc:sldMkLst>
      </pc:sldChg>
      <pc:sldChg chg="del">
        <pc:chgData name="Vesa Juvonen" userId="c7243be1-99a3-4752-ab2a-0cf698cf8236" providerId="ADAL" clId="{BD48E84B-AE5C-420F-954D-2B24513346BB}" dt="2021-10-21T10:18:10.183" v="56" actId="47"/>
        <pc:sldMkLst>
          <pc:docMk/>
          <pc:sldMk cId="3603620540" sldId="2134805598"/>
        </pc:sldMkLst>
      </pc:sldChg>
      <pc:sldChg chg="modSp mod">
        <pc:chgData name="Vesa Juvonen" userId="c7243be1-99a3-4752-ab2a-0cf698cf8236" providerId="ADAL" clId="{BD48E84B-AE5C-420F-954D-2B24513346BB}" dt="2021-10-25T15:25:46.374" v="219" actId="1076"/>
        <pc:sldMkLst>
          <pc:docMk/>
          <pc:sldMk cId="4046856784" sldId="2134805599"/>
        </pc:sldMkLst>
        <pc:spChg chg="mod">
          <ac:chgData name="Vesa Juvonen" userId="c7243be1-99a3-4752-ab2a-0cf698cf8236" providerId="ADAL" clId="{BD48E84B-AE5C-420F-954D-2B24513346BB}" dt="2021-10-25T15:25:46.374" v="219" actId="1076"/>
          <ac:spMkLst>
            <pc:docMk/>
            <pc:sldMk cId="4046856784" sldId="2134805599"/>
            <ac:spMk id="3" creationId="{2B1C2CB8-6269-4AA6-9B7D-B538CDE69B89}"/>
          </ac:spMkLst>
        </pc:spChg>
      </pc:sldChg>
    </pc:docChg>
  </pc:docChgLst>
  <pc:docChgLst>
    <pc:chgData name="Julie Turner" userId="S::julie.turner_sympraxisconsulting.com#ext#@microsoft.onmicrosoft.com::51f00042-4c48-4111-9ee4-670ef2fc7d0e" providerId="AD" clId="Web-{A5580463-AA7F-4714-8CE5-A149309D1E32}"/>
    <pc:docChg chg="modSld">
      <pc:chgData name="Julie Turner" userId="S::julie.turner_sympraxisconsulting.com#ext#@microsoft.onmicrosoft.com::51f00042-4c48-4111-9ee4-670ef2fc7d0e" providerId="AD" clId="Web-{A5580463-AA7F-4714-8CE5-A149309D1E32}" dt="2021-06-14T18:47:34.557" v="47" actId="1076"/>
      <pc:docMkLst>
        <pc:docMk/>
      </pc:docMkLst>
      <pc:sldChg chg="delSp modSp">
        <pc:chgData name="Julie Turner" userId="S::julie.turner_sympraxisconsulting.com#ext#@microsoft.onmicrosoft.com::51f00042-4c48-4111-9ee4-670ef2fc7d0e" providerId="AD" clId="Web-{A5580463-AA7F-4714-8CE5-A149309D1E32}" dt="2021-06-14T18:45:26.162" v="3" actId="20577"/>
        <pc:sldMkLst>
          <pc:docMk/>
          <pc:sldMk cId="2877399898" sldId="1623"/>
        </pc:sldMkLst>
        <pc:spChg chg="mod">
          <ac:chgData name="Julie Turner" userId="S::julie.turner_sympraxisconsulting.com#ext#@microsoft.onmicrosoft.com::51f00042-4c48-4111-9ee4-670ef2fc7d0e" providerId="AD" clId="Web-{A5580463-AA7F-4714-8CE5-A149309D1E32}" dt="2021-06-14T18:45:26.162"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5580463-AA7F-4714-8CE5-A149309D1E32}" dt="2021-06-14T18:45:00.083" v="0"/>
          <ac:spMkLst>
            <pc:docMk/>
            <pc:sldMk cId="2877399898" sldId="1623"/>
            <ac:spMk id="20" creationId="{32D5CBB7-6C57-4F53-9552-6518CCAF2F31}"/>
          </ac:spMkLst>
        </pc:spChg>
      </pc:sldChg>
      <pc:sldChg chg="modSp">
        <pc:chgData name="Julie Turner" userId="S::julie.turner_sympraxisconsulting.com#ext#@microsoft.onmicrosoft.com::51f00042-4c48-4111-9ee4-670ef2fc7d0e" providerId="AD" clId="Web-{A5580463-AA7F-4714-8CE5-A149309D1E32}" dt="2021-06-14T18:45:53.429" v="23" actId="20577"/>
        <pc:sldMkLst>
          <pc:docMk/>
          <pc:sldMk cId="10702720" sldId="2079"/>
        </pc:sldMkLst>
        <pc:spChg chg="mod">
          <ac:chgData name="Julie Turner" userId="S::julie.turner_sympraxisconsulting.com#ext#@microsoft.onmicrosoft.com::51f00042-4c48-4111-9ee4-670ef2fc7d0e" providerId="AD" clId="Web-{A5580463-AA7F-4714-8CE5-A149309D1E32}" dt="2021-06-14T18:45:53.429" v="23" actId="20577"/>
          <ac:spMkLst>
            <pc:docMk/>
            <pc:sldMk cId="10702720" sldId="2079"/>
            <ac:spMk id="8" creationId="{00000000-0000-0000-0000-000000000000}"/>
          </ac:spMkLst>
        </pc:spChg>
      </pc:sldChg>
      <pc:sldChg chg="addSp modSp">
        <pc:chgData name="Julie Turner" userId="S::julie.turner_sympraxisconsulting.com#ext#@microsoft.onmicrosoft.com::51f00042-4c48-4111-9ee4-670ef2fc7d0e" providerId="AD" clId="Web-{A5580463-AA7F-4714-8CE5-A149309D1E32}" dt="2021-06-14T18:47:34.557" v="47" actId="1076"/>
        <pc:sldMkLst>
          <pc:docMk/>
          <pc:sldMk cId="778883926" sldId="2076136264"/>
        </pc:sldMkLst>
        <pc:spChg chg="mod">
          <ac:chgData name="Julie Turner" userId="S::julie.turner_sympraxisconsulting.com#ext#@microsoft.onmicrosoft.com::51f00042-4c48-4111-9ee4-670ef2fc7d0e" providerId="AD" clId="Web-{A5580463-AA7F-4714-8CE5-A149309D1E32}" dt="2021-06-14T18:46:08.257" v="43" actId="20577"/>
          <ac:spMkLst>
            <pc:docMk/>
            <pc:sldMk cId="778883926" sldId="2076136264"/>
            <ac:spMk id="14" creationId="{953584C8-8734-42EA-AD16-6AA2B405D249}"/>
          </ac:spMkLst>
        </pc:spChg>
        <pc:picChg chg="add mod">
          <ac:chgData name="Julie Turner" userId="S::julie.turner_sympraxisconsulting.com#ext#@microsoft.onmicrosoft.com::51f00042-4c48-4111-9ee4-670ef2fc7d0e" providerId="AD" clId="Web-{A5580463-AA7F-4714-8CE5-A149309D1E32}" dt="2021-06-14T18:47:34.557" v="47" actId="1076"/>
          <ac:picMkLst>
            <pc:docMk/>
            <pc:sldMk cId="778883926" sldId="2076136264"/>
            <ac:picMk id="8" creationId="{9A696621-E50D-43E9-9F95-8D14FB2D5191}"/>
          </ac:picMkLst>
        </pc:picChg>
      </pc:sldChg>
    </pc:docChg>
  </pc:docChgLst>
  <pc:docChgLst>
    <pc:chgData name="Vesa Juvonen" userId="c7243be1-99a3-4752-ab2a-0cf698cf8236" providerId="ADAL" clId="{3CA3E382-2581-4E55-981A-375E7F99AC21}"/>
    <pc:docChg chg="undo custSel addSld delSld modSld modSection">
      <pc:chgData name="Vesa Juvonen" userId="c7243be1-99a3-4752-ab2a-0cf698cf8236" providerId="ADAL" clId="{3CA3E382-2581-4E55-981A-375E7F99AC21}" dt="2021-10-12T14:39:54.985" v="636"/>
      <pc:docMkLst>
        <pc:docMk/>
      </pc:docMkLst>
      <pc:sldChg chg="modSp mod">
        <pc:chgData name="Vesa Juvonen" userId="c7243be1-99a3-4752-ab2a-0cf698cf8236" providerId="ADAL" clId="{3CA3E382-2581-4E55-981A-375E7F99AC21}" dt="2021-10-12T14:37:41.122" v="630" actId="6549"/>
        <pc:sldMkLst>
          <pc:docMk/>
          <pc:sldMk cId="2967945684" sldId="277"/>
        </pc:sldMkLst>
        <pc:spChg chg="mod">
          <ac:chgData name="Vesa Juvonen" userId="c7243be1-99a3-4752-ab2a-0cf698cf8236" providerId="ADAL" clId="{3CA3E382-2581-4E55-981A-375E7F99AC21}" dt="2021-10-12T14:37:41.122" v="630" actId="6549"/>
          <ac:spMkLst>
            <pc:docMk/>
            <pc:sldMk cId="2967945684" sldId="277"/>
            <ac:spMk id="4" creationId="{A04E16D6-6682-4068-BF11-BA8E4E8E1BBC}"/>
          </ac:spMkLst>
        </pc:spChg>
      </pc:sldChg>
      <pc:sldChg chg="modSp mod">
        <pc:chgData name="Vesa Juvonen" userId="c7243be1-99a3-4752-ab2a-0cf698cf8236" providerId="ADAL" clId="{3CA3E382-2581-4E55-981A-375E7F99AC21}" dt="2021-10-07T13:31:31.323" v="18" actId="20577"/>
        <pc:sldMkLst>
          <pc:docMk/>
          <pc:sldMk cId="287163252" sldId="1567"/>
        </pc:sldMkLst>
        <pc:spChg chg="mod">
          <ac:chgData name="Vesa Juvonen" userId="c7243be1-99a3-4752-ab2a-0cf698cf8236" providerId="ADAL" clId="{3CA3E382-2581-4E55-981A-375E7F99AC21}" dt="2021-10-07T13:31:31.323" v="18" actId="20577"/>
          <ac:spMkLst>
            <pc:docMk/>
            <pc:sldMk cId="287163252" sldId="1567"/>
            <ac:spMk id="5" creationId="{9B6ECC88-D921-48D6-BA85-F52F354F9C35}"/>
          </ac:spMkLst>
        </pc:spChg>
        <pc:spChg chg="mod">
          <ac:chgData name="Vesa Juvonen" userId="c7243be1-99a3-4752-ab2a-0cf698cf8236" providerId="ADAL" clId="{3CA3E382-2581-4E55-981A-375E7F99AC21}" dt="2021-10-07T13:31:25.457" v="6" actId="6549"/>
          <ac:spMkLst>
            <pc:docMk/>
            <pc:sldMk cId="287163252" sldId="1567"/>
            <ac:spMk id="8" creationId="{00000000-0000-0000-0000-000000000000}"/>
          </ac:spMkLst>
        </pc:spChg>
      </pc:sldChg>
      <pc:sldChg chg="addSp delSp modSp add mod modNotesTx">
        <pc:chgData name="Vesa Juvonen" userId="c7243be1-99a3-4752-ab2a-0cf698cf8236" providerId="ADAL" clId="{3CA3E382-2581-4E55-981A-375E7F99AC21}" dt="2021-10-12T14:39:53.383" v="635"/>
        <pc:sldMkLst>
          <pc:docMk/>
          <pc:sldMk cId="380670563" sldId="1632"/>
        </pc:sldMkLst>
        <pc:spChg chg="mod">
          <ac:chgData name="Vesa Juvonen" userId="c7243be1-99a3-4752-ab2a-0cf698cf8236" providerId="ADAL" clId="{3CA3E382-2581-4E55-981A-375E7F99AC21}" dt="2021-10-12T14:26:49.633" v="410" actId="20577"/>
          <ac:spMkLst>
            <pc:docMk/>
            <pc:sldMk cId="380670563" sldId="1632"/>
            <ac:spMk id="2" creationId="{2A34CC2E-4392-4EB3-90A2-49DB65B76F63}"/>
          </ac:spMkLst>
        </pc:spChg>
        <pc:picChg chg="mod">
          <ac:chgData name="Vesa Juvonen" userId="c7243be1-99a3-4752-ab2a-0cf698cf8236" providerId="ADAL" clId="{3CA3E382-2581-4E55-981A-375E7F99AC21}" dt="2021-10-12T14:27:06.604" v="411" actId="1036"/>
          <ac:picMkLst>
            <pc:docMk/>
            <pc:sldMk cId="380670563" sldId="1632"/>
            <ac:picMk id="4" creationId="{CC6E4EA6-5BDA-4A4B-A001-D417BA690347}"/>
          </ac:picMkLst>
        </pc:picChg>
        <pc:picChg chg="del">
          <ac:chgData name="Vesa Juvonen" userId="c7243be1-99a3-4752-ab2a-0cf698cf8236" providerId="ADAL" clId="{3CA3E382-2581-4E55-981A-375E7F99AC21}" dt="2021-10-12T14:10:13.417" v="209" actId="478"/>
          <ac:picMkLst>
            <pc:docMk/>
            <pc:sldMk cId="380670563" sldId="1632"/>
            <ac:picMk id="5" creationId="{C5063354-4837-4E04-A165-10E21B6C4D23}"/>
          </ac:picMkLst>
        </pc:picChg>
        <pc:picChg chg="del">
          <ac:chgData name="Vesa Juvonen" userId="c7243be1-99a3-4752-ab2a-0cf698cf8236" providerId="ADAL" clId="{3CA3E382-2581-4E55-981A-375E7F99AC21}" dt="2021-10-12T14:05:58.745" v="162" actId="478"/>
          <ac:picMkLst>
            <pc:docMk/>
            <pc:sldMk cId="380670563" sldId="1632"/>
            <ac:picMk id="6" creationId="{2ACDC4D4-007D-4F2C-A5CA-236DEEC6A732}"/>
          </ac:picMkLst>
        </pc:picChg>
        <pc:picChg chg="mod">
          <ac:chgData name="Vesa Juvonen" userId="c7243be1-99a3-4752-ab2a-0cf698cf8236" providerId="ADAL" clId="{3CA3E382-2581-4E55-981A-375E7F99AC21}" dt="2021-10-12T14:25:58.891" v="392" actId="1076"/>
          <ac:picMkLst>
            <pc:docMk/>
            <pc:sldMk cId="380670563" sldId="1632"/>
            <ac:picMk id="7" creationId="{F4C22449-82B0-4E57-9F6D-308C91182C1B}"/>
          </ac:picMkLst>
        </pc:picChg>
        <pc:picChg chg="del">
          <ac:chgData name="Vesa Juvonen" userId="c7243be1-99a3-4752-ab2a-0cf698cf8236" providerId="ADAL" clId="{3CA3E382-2581-4E55-981A-375E7F99AC21}" dt="2021-10-12T14:05:57.801" v="161" actId="478"/>
          <ac:picMkLst>
            <pc:docMk/>
            <pc:sldMk cId="380670563" sldId="1632"/>
            <ac:picMk id="9" creationId="{C5A0A2B0-E05C-4390-8657-D639BE32C3B6}"/>
          </ac:picMkLst>
        </pc:picChg>
        <pc:picChg chg="mod">
          <ac:chgData name="Vesa Juvonen" userId="c7243be1-99a3-4752-ab2a-0cf698cf8236" providerId="ADAL" clId="{3CA3E382-2581-4E55-981A-375E7F99AC21}" dt="2021-10-12T14:25:50.604" v="384" actId="1076"/>
          <ac:picMkLst>
            <pc:docMk/>
            <pc:sldMk cId="380670563" sldId="1632"/>
            <ac:picMk id="10" creationId="{1408B885-1615-4B5F-A819-F43150358A72}"/>
          </ac:picMkLst>
        </pc:picChg>
        <pc:picChg chg="mod">
          <ac:chgData name="Vesa Juvonen" userId="c7243be1-99a3-4752-ab2a-0cf698cf8236" providerId="ADAL" clId="{3CA3E382-2581-4E55-981A-375E7F99AC21}" dt="2021-10-12T14:23:53.944" v="323" actId="1076"/>
          <ac:picMkLst>
            <pc:docMk/>
            <pc:sldMk cId="380670563" sldId="1632"/>
            <ac:picMk id="11" creationId="{28DDAEAE-F9FF-42A2-B0F3-202E760469F4}"/>
          </ac:picMkLst>
        </pc:picChg>
        <pc:picChg chg="mod">
          <ac:chgData name="Vesa Juvonen" userId="c7243be1-99a3-4752-ab2a-0cf698cf8236" providerId="ADAL" clId="{3CA3E382-2581-4E55-981A-375E7F99AC21}" dt="2021-10-12T14:25:57.023" v="390" actId="1076"/>
          <ac:picMkLst>
            <pc:docMk/>
            <pc:sldMk cId="380670563" sldId="1632"/>
            <ac:picMk id="12" creationId="{0908CAE7-F3C6-45B6-A7B5-BEC7FA3347E3}"/>
          </ac:picMkLst>
        </pc:picChg>
        <pc:picChg chg="mod">
          <ac:chgData name="Vesa Juvonen" userId="c7243be1-99a3-4752-ab2a-0cf698cf8236" providerId="ADAL" clId="{3CA3E382-2581-4E55-981A-375E7F99AC21}" dt="2021-10-12T14:25:11.824" v="357" actId="1076"/>
          <ac:picMkLst>
            <pc:docMk/>
            <pc:sldMk cId="380670563" sldId="1632"/>
            <ac:picMk id="14" creationId="{50782BE8-ED06-4D23-A322-7589C5B81F4F}"/>
          </ac:picMkLst>
        </pc:picChg>
        <pc:picChg chg="mod">
          <ac:chgData name="Vesa Juvonen" userId="c7243be1-99a3-4752-ab2a-0cf698cf8236" providerId="ADAL" clId="{3CA3E382-2581-4E55-981A-375E7F99AC21}" dt="2021-10-12T14:22:38.845" v="278" actId="1076"/>
          <ac:picMkLst>
            <pc:docMk/>
            <pc:sldMk cId="380670563" sldId="1632"/>
            <ac:picMk id="15" creationId="{880B216C-4F52-4A3E-A456-6AEDD0E3020F}"/>
          </ac:picMkLst>
        </pc:picChg>
        <pc:picChg chg="mod">
          <ac:chgData name="Vesa Juvonen" userId="c7243be1-99a3-4752-ab2a-0cf698cf8236" providerId="ADAL" clId="{3CA3E382-2581-4E55-981A-375E7F99AC21}" dt="2021-10-12T14:09:56.344" v="194" actId="1076"/>
          <ac:picMkLst>
            <pc:docMk/>
            <pc:sldMk cId="380670563" sldId="1632"/>
            <ac:picMk id="17" creationId="{F4657891-1B66-4598-8E0F-2959C5280829}"/>
          </ac:picMkLst>
        </pc:picChg>
        <pc:picChg chg="mod">
          <ac:chgData name="Vesa Juvonen" userId="c7243be1-99a3-4752-ab2a-0cf698cf8236" providerId="ADAL" clId="{3CA3E382-2581-4E55-981A-375E7F99AC21}" dt="2021-10-12T14:22:18.266" v="269" actId="1076"/>
          <ac:picMkLst>
            <pc:docMk/>
            <pc:sldMk cId="380670563" sldId="1632"/>
            <ac:picMk id="18" creationId="{E333AF23-7D2B-4114-ADA2-FD6E4A0B777C}"/>
          </ac:picMkLst>
        </pc:picChg>
        <pc:picChg chg="mod">
          <ac:chgData name="Vesa Juvonen" userId="c7243be1-99a3-4752-ab2a-0cf698cf8236" providerId="ADAL" clId="{3CA3E382-2581-4E55-981A-375E7F99AC21}" dt="2021-10-12T14:24:38.027" v="351" actId="1076"/>
          <ac:picMkLst>
            <pc:docMk/>
            <pc:sldMk cId="380670563" sldId="1632"/>
            <ac:picMk id="19" creationId="{7405B1E3-1CA1-405B-ACC7-9822210AE5C9}"/>
          </ac:picMkLst>
        </pc:picChg>
        <pc:picChg chg="mod">
          <ac:chgData name="Vesa Juvonen" userId="c7243be1-99a3-4752-ab2a-0cf698cf8236" providerId="ADAL" clId="{3CA3E382-2581-4E55-981A-375E7F99AC21}" dt="2021-10-12T14:09:55.486" v="193" actId="1076"/>
          <ac:picMkLst>
            <pc:docMk/>
            <pc:sldMk cId="380670563" sldId="1632"/>
            <ac:picMk id="20" creationId="{59F9B657-325D-479F-8982-A725CAA8FFF3}"/>
          </ac:picMkLst>
        </pc:picChg>
        <pc:picChg chg="mod">
          <ac:chgData name="Vesa Juvonen" userId="c7243be1-99a3-4752-ab2a-0cf698cf8236" providerId="ADAL" clId="{3CA3E382-2581-4E55-981A-375E7F99AC21}" dt="2021-10-12T14:22:39.451" v="279" actId="1076"/>
          <ac:picMkLst>
            <pc:docMk/>
            <pc:sldMk cId="380670563" sldId="1632"/>
            <ac:picMk id="21" creationId="{F7B4FCA7-F369-47B4-8915-0B2BA27C49D2}"/>
          </ac:picMkLst>
        </pc:picChg>
        <pc:picChg chg="del">
          <ac:chgData name="Vesa Juvonen" userId="c7243be1-99a3-4752-ab2a-0cf698cf8236" providerId="ADAL" clId="{3CA3E382-2581-4E55-981A-375E7F99AC21}" dt="2021-10-12T14:10:57.841" v="224" actId="478"/>
          <ac:picMkLst>
            <pc:docMk/>
            <pc:sldMk cId="380670563" sldId="1632"/>
            <ac:picMk id="22" creationId="{8586BADE-BBB2-4150-8B25-F9C4BD49ECF0}"/>
          </ac:picMkLst>
        </pc:picChg>
        <pc:picChg chg="mod">
          <ac:chgData name="Vesa Juvonen" userId="c7243be1-99a3-4752-ab2a-0cf698cf8236" providerId="ADAL" clId="{3CA3E382-2581-4E55-981A-375E7F99AC21}" dt="2021-10-12T14:26:05.614" v="395" actId="1076"/>
          <ac:picMkLst>
            <pc:docMk/>
            <pc:sldMk cId="380670563" sldId="1632"/>
            <ac:picMk id="23" creationId="{B360A7E5-6239-4244-97BE-5FC09D10BD21}"/>
          </ac:picMkLst>
        </pc:picChg>
        <pc:picChg chg="mod">
          <ac:chgData name="Vesa Juvonen" userId="c7243be1-99a3-4752-ab2a-0cf698cf8236" providerId="ADAL" clId="{3CA3E382-2581-4E55-981A-375E7F99AC21}" dt="2021-10-12T14:09:57.718" v="195" actId="1076"/>
          <ac:picMkLst>
            <pc:docMk/>
            <pc:sldMk cId="380670563" sldId="1632"/>
            <ac:picMk id="24" creationId="{30DC24E0-E31B-435E-8FA2-79A29E0FC7BB}"/>
          </ac:picMkLst>
        </pc:picChg>
        <pc:picChg chg="mod">
          <ac:chgData name="Vesa Juvonen" userId="c7243be1-99a3-4752-ab2a-0cf698cf8236" providerId="ADAL" clId="{3CA3E382-2581-4E55-981A-375E7F99AC21}" dt="2021-10-12T14:23:20.483" v="302" actId="1076"/>
          <ac:picMkLst>
            <pc:docMk/>
            <pc:sldMk cId="380670563" sldId="1632"/>
            <ac:picMk id="25" creationId="{6DD95474-1E2B-4E78-899A-7B74D736811C}"/>
          </ac:picMkLst>
        </pc:picChg>
        <pc:picChg chg="mod">
          <ac:chgData name="Vesa Juvonen" userId="c7243be1-99a3-4752-ab2a-0cf698cf8236" providerId="ADAL" clId="{3CA3E382-2581-4E55-981A-375E7F99AC21}" dt="2021-10-12T14:26:08.869" v="397" actId="1076"/>
          <ac:picMkLst>
            <pc:docMk/>
            <pc:sldMk cId="380670563" sldId="1632"/>
            <ac:picMk id="26" creationId="{4F8F3A69-8163-42D0-986F-DA238EA29D6D}"/>
          </ac:picMkLst>
        </pc:picChg>
        <pc:picChg chg="mod">
          <ac:chgData name="Vesa Juvonen" userId="c7243be1-99a3-4752-ab2a-0cf698cf8236" providerId="ADAL" clId="{3CA3E382-2581-4E55-981A-375E7F99AC21}" dt="2021-10-12T14:25:10.318" v="356" actId="1076"/>
          <ac:picMkLst>
            <pc:docMk/>
            <pc:sldMk cId="380670563" sldId="1632"/>
            <ac:picMk id="28" creationId="{987D9822-2DAC-4D32-8A08-02B05C5DCB57}"/>
          </ac:picMkLst>
        </pc:picChg>
        <pc:picChg chg="mod">
          <ac:chgData name="Vesa Juvonen" userId="c7243be1-99a3-4752-ab2a-0cf698cf8236" providerId="ADAL" clId="{3CA3E382-2581-4E55-981A-375E7F99AC21}" dt="2021-10-12T14:26:01.002" v="393" actId="1076"/>
          <ac:picMkLst>
            <pc:docMk/>
            <pc:sldMk cId="380670563" sldId="1632"/>
            <ac:picMk id="29" creationId="{32FEF957-098A-456C-A64C-EF866545F0E5}"/>
          </ac:picMkLst>
        </pc:picChg>
        <pc:picChg chg="mod">
          <ac:chgData name="Vesa Juvonen" userId="c7243be1-99a3-4752-ab2a-0cf698cf8236" providerId="ADAL" clId="{3CA3E382-2581-4E55-981A-375E7F99AC21}" dt="2021-10-12T14:24:34.460" v="348" actId="1076"/>
          <ac:picMkLst>
            <pc:docMk/>
            <pc:sldMk cId="380670563" sldId="1632"/>
            <ac:picMk id="30" creationId="{53FCC844-0EFE-4000-81EC-E1DFF81F37AD}"/>
          </ac:picMkLst>
        </pc:picChg>
        <pc:picChg chg="mod ord">
          <ac:chgData name="Vesa Juvonen" userId="c7243be1-99a3-4752-ab2a-0cf698cf8236" providerId="ADAL" clId="{3CA3E382-2581-4E55-981A-375E7F99AC21}" dt="2021-10-12T14:26:02.107" v="394" actId="1076"/>
          <ac:picMkLst>
            <pc:docMk/>
            <pc:sldMk cId="380670563" sldId="1632"/>
            <ac:picMk id="31" creationId="{062ABE6F-7C14-42BC-975E-790BE2F16C9D}"/>
          </ac:picMkLst>
        </pc:picChg>
        <pc:picChg chg="add mod">
          <ac:chgData name="Vesa Juvonen" userId="c7243be1-99a3-4752-ab2a-0cf698cf8236" providerId="ADAL" clId="{3CA3E382-2581-4E55-981A-375E7F99AC21}" dt="2021-10-12T14:09:54.496" v="192" actId="1076"/>
          <ac:picMkLst>
            <pc:docMk/>
            <pc:sldMk cId="380670563" sldId="1632"/>
            <ac:picMk id="32" creationId="{7E834421-981F-4549-B226-F5303E3127DE}"/>
          </ac:picMkLst>
        </pc:picChg>
        <pc:picChg chg="add mod">
          <ac:chgData name="Vesa Juvonen" userId="c7243be1-99a3-4752-ab2a-0cf698cf8236" providerId="ADAL" clId="{3CA3E382-2581-4E55-981A-375E7F99AC21}" dt="2021-10-12T14:25:35.070" v="370" actId="1076"/>
          <ac:picMkLst>
            <pc:docMk/>
            <pc:sldMk cId="380670563" sldId="1632"/>
            <ac:picMk id="34" creationId="{63584CB4-F666-4F13-9E37-F1597D366BF3}"/>
          </ac:picMkLst>
        </pc:picChg>
        <pc:picChg chg="mod">
          <ac:chgData name="Vesa Juvonen" userId="c7243be1-99a3-4752-ab2a-0cf698cf8236" providerId="ADAL" clId="{3CA3E382-2581-4E55-981A-375E7F99AC21}" dt="2021-10-12T14:25:15.704" v="359" actId="1076"/>
          <ac:picMkLst>
            <pc:docMk/>
            <pc:sldMk cId="380670563" sldId="1632"/>
            <ac:picMk id="35" creationId="{FC793422-36EF-4DE0-9215-6F253DC5C1F5}"/>
          </ac:picMkLst>
        </pc:picChg>
        <pc:picChg chg="add mod">
          <ac:chgData name="Vesa Juvonen" userId="c7243be1-99a3-4752-ab2a-0cf698cf8236" providerId="ADAL" clId="{3CA3E382-2581-4E55-981A-375E7F99AC21}" dt="2021-10-12T14:25:13.671" v="358" actId="1076"/>
          <ac:picMkLst>
            <pc:docMk/>
            <pc:sldMk cId="380670563" sldId="1632"/>
            <ac:picMk id="38" creationId="{976954E6-73AD-4D59-94B8-43E6274EA30B}"/>
          </ac:picMkLst>
        </pc:picChg>
        <pc:picChg chg="mod">
          <ac:chgData name="Vesa Juvonen" userId="c7243be1-99a3-4752-ab2a-0cf698cf8236" providerId="ADAL" clId="{3CA3E382-2581-4E55-981A-375E7F99AC21}" dt="2021-10-12T14:10:10.086" v="207" actId="1076"/>
          <ac:picMkLst>
            <pc:docMk/>
            <pc:sldMk cId="380670563" sldId="1632"/>
            <ac:picMk id="39" creationId="{49A71804-2410-4B29-9735-0AF1DD7C27F7}"/>
          </ac:picMkLst>
        </pc:picChg>
        <pc:picChg chg="add del mod">
          <ac:chgData name="Vesa Juvonen" userId="c7243be1-99a3-4752-ab2a-0cf698cf8236" providerId="ADAL" clId="{3CA3E382-2581-4E55-981A-375E7F99AC21}" dt="2021-10-12T14:26:21.208" v="399" actId="478"/>
          <ac:picMkLst>
            <pc:docMk/>
            <pc:sldMk cId="380670563" sldId="1632"/>
            <ac:picMk id="41" creationId="{8AF80D7E-9FA5-465A-A106-C5D9E0D20EB4}"/>
          </ac:picMkLst>
        </pc:picChg>
        <pc:picChg chg="add mod">
          <ac:chgData name="Vesa Juvonen" userId="c7243be1-99a3-4752-ab2a-0cf698cf8236" providerId="ADAL" clId="{3CA3E382-2581-4E55-981A-375E7F99AC21}" dt="2021-10-12T14:23:26.934" v="309" actId="571"/>
          <ac:picMkLst>
            <pc:docMk/>
            <pc:sldMk cId="380670563" sldId="1632"/>
            <ac:picMk id="47" creationId="{F700059E-3251-4BF5-BAEC-26E203D2B6C7}"/>
          </ac:picMkLst>
        </pc:picChg>
        <pc:picChg chg="add mod">
          <ac:chgData name="Vesa Juvonen" userId="c7243be1-99a3-4752-ab2a-0cf698cf8236" providerId="ADAL" clId="{3CA3E382-2581-4E55-981A-375E7F99AC21}" dt="2021-10-12T14:23:26.934" v="309" actId="571"/>
          <ac:picMkLst>
            <pc:docMk/>
            <pc:sldMk cId="380670563" sldId="1632"/>
            <ac:picMk id="48" creationId="{C55A1FD4-7943-4FF4-BD92-3A3049ABAEDB}"/>
          </ac:picMkLst>
        </pc:picChg>
        <pc:picChg chg="add mod">
          <ac:chgData name="Vesa Juvonen" userId="c7243be1-99a3-4752-ab2a-0cf698cf8236" providerId="ADAL" clId="{3CA3E382-2581-4E55-981A-375E7F99AC21}" dt="2021-10-12T14:23:26.934" v="309" actId="571"/>
          <ac:picMkLst>
            <pc:docMk/>
            <pc:sldMk cId="380670563" sldId="1632"/>
            <ac:picMk id="49" creationId="{ADE92BDD-4196-4C6C-BDA2-23AC29B684E2}"/>
          </ac:picMkLst>
        </pc:picChg>
        <pc:picChg chg="add mod">
          <ac:chgData name="Vesa Juvonen" userId="c7243be1-99a3-4752-ab2a-0cf698cf8236" providerId="ADAL" clId="{3CA3E382-2581-4E55-981A-375E7F99AC21}" dt="2021-10-12T14:23:25.122" v="306" actId="571"/>
          <ac:picMkLst>
            <pc:docMk/>
            <pc:sldMk cId="380670563" sldId="1632"/>
            <ac:picMk id="50" creationId="{D31C5C5D-CB4B-477F-9B5F-B74F678D4A77}"/>
          </ac:picMkLst>
        </pc:picChg>
        <pc:picChg chg="add mod">
          <ac:chgData name="Vesa Juvonen" userId="c7243be1-99a3-4752-ab2a-0cf698cf8236" providerId="ADAL" clId="{3CA3E382-2581-4E55-981A-375E7F99AC21}" dt="2021-10-12T14:23:25.122" v="306" actId="571"/>
          <ac:picMkLst>
            <pc:docMk/>
            <pc:sldMk cId="380670563" sldId="1632"/>
            <ac:picMk id="51" creationId="{2B4799D3-4F86-4693-885E-FB92BA01618D}"/>
          </ac:picMkLst>
        </pc:picChg>
        <pc:picChg chg="add mod">
          <ac:chgData name="Vesa Juvonen" userId="c7243be1-99a3-4752-ab2a-0cf698cf8236" providerId="ADAL" clId="{3CA3E382-2581-4E55-981A-375E7F99AC21}" dt="2021-10-12T14:23:25.122" v="306" actId="571"/>
          <ac:picMkLst>
            <pc:docMk/>
            <pc:sldMk cId="380670563" sldId="1632"/>
            <ac:picMk id="52" creationId="{7F5960A3-E7F8-4295-84B7-2F076254E386}"/>
          </ac:picMkLst>
        </pc:picChg>
        <pc:picChg chg="add mod">
          <ac:chgData name="Vesa Juvonen" userId="c7243be1-99a3-4752-ab2a-0cf698cf8236" providerId="ADAL" clId="{3CA3E382-2581-4E55-981A-375E7F99AC21}" dt="2021-10-12T14:23:25.122" v="306" actId="571"/>
          <ac:picMkLst>
            <pc:docMk/>
            <pc:sldMk cId="380670563" sldId="1632"/>
            <ac:picMk id="53" creationId="{A6707DA2-924C-43D8-987D-42183A2D7805}"/>
          </ac:picMkLst>
        </pc:picChg>
        <pc:picChg chg="mod">
          <ac:chgData name="Vesa Juvonen" userId="c7243be1-99a3-4752-ab2a-0cf698cf8236" providerId="ADAL" clId="{3CA3E382-2581-4E55-981A-375E7F99AC21}" dt="2021-10-12T14:09:33.628" v="180" actId="1076"/>
          <ac:picMkLst>
            <pc:docMk/>
            <pc:sldMk cId="380670563" sldId="1632"/>
            <ac:picMk id="1026" creationId="{F1190F31-B17E-4323-B828-E4A31B0939FB}"/>
          </ac:picMkLst>
        </pc:picChg>
        <pc:picChg chg="mod">
          <ac:chgData name="Vesa Juvonen" userId="c7243be1-99a3-4752-ab2a-0cf698cf8236" providerId="ADAL" clId="{3CA3E382-2581-4E55-981A-375E7F99AC21}" dt="2021-10-12T14:24:36.589" v="350" actId="1076"/>
          <ac:picMkLst>
            <pc:docMk/>
            <pc:sldMk cId="380670563" sldId="1632"/>
            <ac:picMk id="1038" creationId="{B9328190-0899-4FBD-9A23-AA0BBC657AE0}"/>
          </ac:picMkLst>
        </pc:picChg>
        <pc:picChg chg="del">
          <ac:chgData name="Vesa Juvonen" userId="c7243be1-99a3-4752-ab2a-0cf698cf8236" providerId="ADAL" clId="{3CA3E382-2581-4E55-981A-375E7F99AC21}" dt="2021-10-12T14:10:11.976" v="208" actId="478"/>
          <ac:picMkLst>
            <pc:docMk/>
            <pc:sldMk cId="380670563" sldId="1632"/>
            <ac:picMk id="1040" creationId="{875FB35C-045A-4196-BA7C-F0D30A930BEC}"/>
          </ac:picMkLst>
        </pc:picChg>
        <pc:picChg chg="mod">
          <ac:chgData name="Vesa Juvonen" userId="c7243be1-99a3-4752-ab2a-0cf698cf8236" providerId="ADAL" clId="{3CA3E382-2581-4E55-981A-375E7F99AC21}" dt="2021-10-12T14:21:47.890" v="251" actId="1076"/>
          <ac:picMkLst>
            <pc:docMk/>
            <pc:sldMk cId="380670563" sldId="1632"/>
            <ac:picMk id="1042" creationId="{47043819-D864-4A6A-971C-1C1460086E60}"/>
          </ac:picMkLst>
        </pc:picChg>
        <pc:picChg chg="mod">
          <ac:chgData name="Vesa Juvonen" userId="c7243be1-99a3-4752-ab2a-0cf698cf8236" providerId="ADAL" clId="{3CA3E382-2581-4E55-981A-375E7F99AC21}" dt="2021-10-12T14:24:35.490" v="349" actId="1076"/>
          <ac:picMkLst>
            <pc:docMk/>
            <pc:sldMk cId="380670563" sldId="1632"/>
            <ac:picMk id="1044" creationId="{F22C6567-8744-4A55-800D-9FA4B02B253A}"/>
          </ac:picMkLst>
        </pc:picChg>
        <pc:picChg chg="mod">
          <ac:chgData name="Vesa Juvonen" userId="c7243be1-99a3-4752-ab2a-0cf698cf8236" providerId="ADAL" clId="{3CA3E382-2581-4E55-981A-375E7F99AC21}" dt="2021-10-12T14:25:54.426" v="387" actId="1076"/>
          <ac:picMkLst>
            <pc:docMk/>
            <pc:sldMk cId="380670563" sldId="1632"/>
            <ac:picMk id="2050" creationId="{F1F5E332-C2DB-4C7A-BC50-BBF669E0AB3A}"/>
          </ac:picMkLst>
        </pc:picChg>
        <pc:picChg chg="mod">
          <ac:chgData name="Vesa Juvonen" userId="c7243be1-99a3-4752-ab2a-0cf698cf8236" providerId="ADAL" clId="{3CA3E382-2581-4E55-981A-375E7F99AC21}" dt="2021-10-12T14:25:33.998" v="369" actId="1076"/>
          <ac:picMkLst>
            <pc:docMk/>
            <pc:sldMk cId="380670563" sldId="1632"/>
            <ac:picMk id="3074" creationId="{02396A18-84FF-46A3-ACDE-A84A5A960946}"/>
          </ac:picMkLst>
        </pc:picChg>
      </pc:sldChg>
      <pc:sldChg chg="modSp add mod modNotesTx">
        <pc:chgData name="Vesa Juvonen" userId="c7243be1-99a3-4752-ab2a-0cf698cf8236" providerId="ADAL" clId="{3CA3E382-2581-4E55-981A-375E7F99AC21}" dt="2021-10-12T14:39:47.121" v="632"/>
        <pc:sldMkLst>
          <pc:docMk/>
          <pc:sldMk cId="720313206" sldId="1640"/>
        </pc:sldMkLst>
        <pc:spChg chg="mod">
          <ac:chgData name="Vesa Juvonen" userId="c7243be1-99a3-4752-ab2a-0cf698cf8236" providerId="ADAL" clId="{3CA3E382-2581-4E55-981A-375E7F99AC21}" dt="2021-10-12T14:31:34.107" v="514" actId="20577"/>
          <ac:spMkLst>
            <pc:docMk/>
            <pc:sldMk cId="720313206" sldId="1640"/>
            <ac:spMk id="5" creationId="{00000000-0000-0000-0000-000000000000}"/>
          </ac:spMkLst>
        </pc:spChg>
        <pc:spChg chg="mod">
          <ac:chgData name="Vesa Juvonen" userId="c7243be1-99a3-4752-ab2a-0cf698cf8236" providerId="ADAL" clId="{3CA3E382-2581-4E55-981A-375E7F99AC21}" dt="2021-10-12T14:32:06.800" v="536" actId="6549"/>
          <ac:spMkLst>
            <pc:docMk/>
            <pc:sldMk cId="720313206" sldId="1640"/>
            <ac:spMk id="6" creationId="{B6BFF95C-9CC5-41D8-B97F-890353EE3235}"/>
          </ac:spMkLst>
        </pc:spChg>
        <pc:spChg chg="mod">
          <ac:chgData name="Vesa Juvonen" userId="c7243be1-99a3-4752-ab2a-0cf698cf8236" providerId="ADAL" clId="{3CA3E382-2581-4E55-981A-375E7F99AC21}" dt="2021-10-12T14:31:54.860" v="527"/>
          <ac:spMkLst>
            <pc:docMk/>
            <pc:sldMk cId="720313206" sldId="1640"/>
            <ac:spMk id="7" creationId="{00000000-0000-0000-0000-000000000000}"/>
          </ac:spMkLst>
        </pc:spChg>
      </pc:sldChg>
      <pc:sldChg chg="modSp add mod modNotesTx">
        <pc:chgData name="Vesa Juvonen" userId="c7243be1-99a3-4752-ab2a-0cf698cf8236" providerId="ADAL" clId="{3CA3E382-2581-4E55-981A-375E7F99AC21}" dt="2021-10-12T14:39:54.985" v="636"/>
        <pc:sldMkLst>
          <pc:docMk/>
          <pc:sldMk cId="3043375476" sldId="1641"/>
        </pc:sldMkLst>
        <pc:spChg chg="mod">
          <ac:chgData name="Vesa Juvonen" userId="c7243be1-99a3-4752-ab2a-0cf698cf8236" providerId="ADAL" clId="{3CA3E382-2581-4E55-981A-375E7F99AC21}" dt="2021-10-12T14:35:39.651" v="622"/>
          <ac:spMkLst>
            <pc:docMk/>
            <pc:sldMk cId="3043375476" sldId="1641"/>
            <ac:spMk id="5" creationId="{00000000-0000-0000-0000-000000000000}"/>
          </ac:spMkLst>
        </pc:spChg>
        <pc:spChg chg="mod">
          <ac:chgData name="Vesa Juvonen" userId="c7243be1-99a3-4752-ab2a-0cf698cf8236" providerId="ADAL" clId="{3CA3E382-2581-4E55-981A-375E7F99AC21}" dt="2021-10-12T14:35:37.065" v="621" actId="6549"/>
          <ac:spMkLst>
            <pc:docMk/>
            <pc:sldMk cId="3043375476" sldId="1641"/>
            <ac:spMk id="6" creationId="{399FC354-4754-4AF7-B37B-013145D750F3}"/>
          </ac:spMkLst>
        </pc:spChg>
        <pc:spChg chg="mod">
          <ac:chgData name="Vesa Juvonen" userId="c7243be1-99a3-4752-ab2a-0cf698cf8236" providerId="ADAL" clId="{3CA3E382-2581-4E55-981A-375E7F99AC21}" dt="2021-10-12T14:35:29.327" v="618" actId="255"/>
          <ac:spMkLst>
            <pc:docMk/>
            <pc:sldMk cId="3043375476" sldId="1641"/>
            <ac:spMk id="7" creationId="{FF7DB6F2-A230-434B-BA45-3215EE59DFB5}"/>
          </ac:spMkLst>
        </pc:spChg>
      </pc:sldChg>
      <pc:sldChg chg="addSp delSp modSp mod">
        <pc:chgData name="Vesa Juvonen" userId="c7243be1-99a3-4752-ab2a-0cf698cf8236" providerId="ADAL" clId="{3CA3E382-2581-4E55-981A-375E7F99AC21}" dt="2021-10-12T14:28:31.548" v="493" actId="404"/>
        <pc:sldMkLst>
          <pc:docMk/>
          <pc:sldMk cId="10702720" sldId="2079"/>
        </pc:sldMkLst>
        <pc:spChg chg="mod">
          <ac:chgData name="Vesa Juvonen" userId="c7243be1-99a3-4752-ab2a-0cf698cf8236" providerId="ADAL" clId="{3CA3E382-2581-4E55-981A-375E7F99AC21}" dt="2021-10-12T14:28:31.548" v="493" actId="404"/>
          <ac:spMkLst>
            <pc:docMk/>
            <pc:sldMk cId="10702720" sldId="2079"/>
            <ac:spMk id="8" creationId="{00000000-0000-0000-0000-000000000000}"/>
          </ac:spMkLst>
        </pc:spChg>
        <pc:picChg chg="add mod">
          <ac:chgData name="Vesa Juvonen" userId="c7243be1-99a3-4752-ab2a-0cf698cf8236" providerId="ADAL" clId="{3CA3E382-2581-4E55-981A-375E7F99AC21}" dt="2021-10-07T13:47:06.870" v="110" actId="1076"/>
          <ac:picMkLst>
            <pc:docMk/>
            <pc:sldMk cId="10702720" sldId="2079"/>
            <ac:picMk id="2" creationId="{2EFF39AA-DED2-4C29-8608-1B1BD00A3ED9}"/>
          </ac:picMkLst>
        </pc:picChg>
        <pc:picChg chg="add mod">
          <ac:chgData name="Vesa Juvonen" userId="c7243be1-99a3-4752-ab2a-0cf698cf8236" providerId="ADAL" clId="{3CA3E382-2581-4E55-981A-375E7F99AC21}" dt="2021-10-07T13:47:13.997" v="111" actId="1076"/>
          <ac:picMkLst>
            <pc:docMk/>
            <pc:sldMk cId="10702720" sldId="2079"/>
            <ac:picMk id="4" creationId="{F7405F3C-F2A7-4EE1-ADAD-27A174A82D60}"/>
          </ac:picMkLst>
        </pc:picChg>
        <pc:picChg chg="del">
          <ac:chgData name="Vesa Juvonen" userId="c7243be1-99a3-4752-ab2a-0cf698cf8236" providerId="ADAL" clId="{3CA3E382-2581-4E55-981A-375E7F99AC21}" dt="2021-10-07T13:31:36.162" v="19" actId="478"/>
          <ac:picMkLst>
            <pc:docMk/>
            <pc:sldMk cId="10702720" sldId="2079"/>
            <ac:picMk id="6" creationId="{8DDB534F-B8F6-48D3-B591-CD66B1C9E5F2}"/>
          </ac:picMkLst>
        </pc:picChg>
        <pc:picChg chg="del">
          <ac:chgData name="Vesa Juvonen" userId="c7243be1-99a3-4752-ab2a-0cf698cf8236" providerId="ADAL" clId="{3CA3E382-2581-4E55-981A-375E7F99AC21}" dt="2021-10-07T13:31:36.162" v="19" actId="478"/>
          <ac:picMkLst>
            <pc:docMk/>
            <pc:sldMk cId="10702720" sldId="2079"/>
            <ac:picMk id="10" creationId="{CE337A8C-60D7-4164-887F-391689FCD793}"/>
          </ac:picMkLst>
        </pc:picChg>
        <pc:picChg chg="del">
          <ac:chgData name="Vesa Juvonen" userId="c7243be1-99a3-4752-ab2a-0cf698cf8236" providerId="ADAL" clId="{3CA3E382-2581-4E55-981A-375E7F99AC21}" dt="2021-10-07T13:31:36.162" v="19" actId="478"/>
          <ac:picMkLst>
            <pc:docMk/>
            <pc:sldMk cId="10702720" sldId="2079"/>
            <ac:picMk id="14" creationId="{A4F7D2BF-FF9D-4191-8F2F-32BCB4791DED}"/>
          </ac:picMkLst>
        </pc:picChg>
      </pc:sldChg>
      <pc:sldChg chg="modSp add mod">
        <pc:chgData name="Vesa Juvonen" userId="c7243be1-99a3-4752-ab2a-0cf698cf8236" providerId="ADAL" clId="{3CA3E382-2581-4E55-981A-375E7F99AC21}" dt="2021-10-12T13:28:17.112" v="112" actId="207"/>
        <pc:sldMkLst>
          <pc:docMk/>
          <pc:sldMk cId="179736827" sldId="2380"/>
        </pc:sldMkLst>
        <pc:spChg chg="mod">
          <ac:chgData name="Vesa Juvonen" userId="c7243be1-99a3-4752-ab2a-0cf698cf8236" providerId="ADAL" clId="{3CA3E382-2581-4E55-981A-375E7F99AC21}" dt="2021-10-07T13:32:47.808" v="39" actId="207"/>
          <ac:spMkLst>
            <pc:docMk/>
            <pc:sldMk cId="179736827" sldId="2380"/>
            <ac:spMk id="4" creationId="{B7EE2697-FF77-4373-9ED0-F3E544446F2C}"/>
          </ac:spMkLst>
        </pc:spChg>
        <pc:spChg chg="mod">
          <ac:chgData name="Vesa Juvonen" userId="c7243be1-99a3-4752-ab2a-0cf698cf8236" providerId="ADAL" clId="{3CA3E382-2581-4E55-981A-375E7F99AC21}" dt="2021-10-12T13:28:17.112" v="112" actId="207"/>
          <ac:spMkLst>
            <pc:docMk/>
            <pc:sldMk cId="179736827" sldId="2380"/>
            <ac:spMk id="5" creationId="{612C861E-93AA-4B5D-8907-782E4E0AF916}"/>
          </ac:spMkLst>
        </pc:spChg>
      </pc:sldChg>
      <pc:sldChg chg="addSp">
        <pc:chgData name="Vesa Juvonen" userId="c7243be1-99a3-4752-ab2a-0cf698cf8236" providerId="ADAL" clId="{3CA3E382-2581-4E55-981A-375E7F99AC21}" dt="2021-10-07T13:45:29.975" v="84"/>
        <pc:sldMkLst>
          <pc:docMk/>
          <pc:sldMk cId="435427101" sldId="2076136264"/>
        </pc:sldMkLst>
        <pc:spChg chg="add">
          <ac:chgData name="Vesa Juvonen" userId="c7243be1-99a3-4752-ab2a-0cf698cf8236" providerId="ADAL" clId="{3CA3E382-2581-4E55-981A-375E7F99AC21}" dt="2021-10-07T13:45:29.975" v="84"/>
          <ac:spMkLst>
            <pc:docMk/>
            <pc:sldMk cId="435427101" sldId="2076136264"/>
            <ac:spMk id="3" creationId="{EEEA9F1E-87E7-45C5-94A7-25A0A10FB3A3}"/>
          </ac:spMkLst>
        </pc:spChg>
      </pc:sldChg>
      <pc:sldChg chg="addSp delSp modSp add del mod">
        <pc:chgData name="Vesa Juvonen" userId="c7243be1-99a3-4752-ab2a-0cf698cf8236" providerId="ADAL" clId="{3CA3E382-2581-4E55-981A-375E7F99AC21}" dt="2021-10-07T13:46:49.190" v="103" actId="1076"/>
        <pc:sldMkLst>
          <pc:docMk/>
          <pc:sldMk cId="778883926" sldId="2076136264"/>
        </pc:sldMkLst>
        <pc:spChg chg="mod">
          <ac:chgData name="Vesa Juvonen" userId="c7243be1-99a3-4752-ab2a-0cf698cf8236" providerId="ADAL" clId="{3CA3E382-2581-4E55-981A-375E7F99AC21}" dt="2021-10-07T13:44:57.803" v="81" actId="113"/>
          <ac:spMkLst>
            <pc:docMk/>
            <pc:sldMk cId="778883926" sldId="2076136264"/>
            <ac:spMk id="14" creationId="{953584C8-8734-42EA-AD16-6AA2B405D249}"/>
          </ac:spMkLst>
        </pc:spChg>
        <pc:picChg chg="add del">
          <ac:chgData name="Vesa Juvonen" userId="c7243be1-99a3-4752-ab2a-0cf698cf8236" providerId="ADAL" clId="{3CA3E382-2581-4E55-981A-375E7F99AC21}" dt="2021-10-07T13:46:05.523" v="98" actId="478"/>
          <ac:picMkLst>
            <pc:docMk/>
            <pc:sldMk cId="778883926" sldId="2076136264"/>
            <ac:picMk id="5" creationId="{8BB0B874-2C69-4D31-BBAA-452DAC3C9DEF}"/>
          </ac:picMkLst>
        </pc:picChg>
        <pc:picChg chg="add del">
          <ac:chgData name="Vesa Juvonen" userId="c7243be1-99a3-4752-ab2a-0cf698cf8236" providerId="ADAL" clId="{3CA3E382-2581-4E55-981A-375E7F99AC21}" dt="2021-10-07T13:46:05.523" v="98" actId="478"/>
          <ac:picMkLst>
            <pc:docMk/>
            <pc:sldMk cId="778883926" sldId="2076136264"/>
            <ac:picMk id="6" creationId="{97AF0D03-2579-448A-975D-462EE3A63D16}"/>
          </ac:picMkLst>
        </pc:picChg>
        <pc:picChg chg="add mod">
          <ac:chgData name="Vesa Juvonen" userId="c7243be1-99a3-4752-ab2a-0cf698cf8236" providerId="ADAL" clId="{3CA3E382-2581-4E55-981A-375E7F99AC21}" dt="2021-10-07T13:46:03.920" v="97" actId="1076"/>
          <ac:picMkLst>
            <pc:docMk/>
            <pc:sldMk cId="778883926" sldId="2076136264"/>
            <ac:picMk id="7" creationId="{A73F7A2D-C3DF-4B2B-9C98-F31EDAB21B0D}"/>
          </ac:picMkLst>
        </pc:picChg>
        <pc:picChg chg="add mod">
          <ac:chgData name="Vesa Juvonen" userId="c7243be1-99a3-4752-ab2a-0cf698cf8236" providerId="ADAL" clId="{3CA3E382-2581-4E55-981A-375E7F99AC21}" dt="2021-10-07T13:46:49.190" v="103" actId="1076"/>
          <ac:picMkLst>
            <pc:docMk/>
            <pc:sldMk cId="778883926" sldId="2076136264"/>
            <ac:picMk id="9" creationId="{C8DBB1C0-5B12-4A75-A996-1ACB97F3C148}"/>
          </ac:picMkLst>
        </pc:picChg>
        <pc:picChg chg="add del">
          <ac:chgData name="Vesa Juvonen" userId="c7243be1-99a3-4752-ab2a-0cf698cf8236" providerId="ADAL" clId="{3CA3E382-2581-4E55-981A-375E7F99AC21}" dt="2021-10-07T13:46:00.971" v="96" actId="478"/>
          <ac:picMkLst>
            <pc:docMk/>
            <pc:sldMk cId="778883926" sldId="2076136264"/>
            <ac:picMk id="12" creationId="{9290D1EE-1613-4F3E-BBFF-5F549A11F658}"/>
          </ac:picMkLst>
        </pc:picChg>
      </pc:sldChg>
      <pc:sldChg chg="addSp">
        <pc:chgData name="Vesa Juvonen" userId="c7243be1-99a3-4752-ab2a-0cf698cf8236" providerId="ADAL" clId="{3CA3E382-2581-4E55-981A-375E7F99AC21}" dt="2021-10-07T13:45:34.624" v="87"/>
        <pc:sldMkLst>
          <pc:docMk/>
          <pc:sldMk cId="1822816248" sldId="2076136264"/>
        </pc:sldMkLst>
        <pc:spChg chg="add">
          <ac:chgData name="Vesa Juvonen" userId="c7243be1-99a3-4752-ab2a-0cf698cf8236" providerId="ADAL" clId="{3CA3E382-2581-4E55-981A-375E7F99AC21}" dt="2021-10-07T13:45:34.624" v="87"/>
          <ac:spMkLst>
            <pc:docMk/>
            <pc:sldMk cId="1822816248" sldId="2076136264"/>
            <ac:spMk id="3" creationId="{BD6CAFCC-9069-4C1C-95D8-CBC1F8027298}"/>
          </ac:spMkLst>
        </pc:spChg>
      </pc:sldChg>
      <pc:sldChg chg="addSp delSp modSp mod">
        <pc:chgData name="Vesa Juvonen" userId="c7243be1-99a3-4752-ab2a-0cf698cf8236" providerId="ADAL" clId="{3CA3E382-2581-4E55-981A-375E7F99AC21}" dt="2021-10-07T13:44:01.333" v="72" actId="22"/>
        <pc:sldMkLst>
          <pc:docMk/>
          <pc:sldMk cId="3026554354" sldId="2076136368"/>
        </pc:sldMkLst>
        <pc:spChg chg="add">
          <ac:chgData name="Vesa Juvonen" userId="c7243be1-99a3-4752-ab2a-0cf698cf8236" providerId="ADAL" clId="{3CA3E382-2581-4E55-981A-375E7F99AC21}" dt="2021-10-07T13:44:01.333" v="72" actId="22"/>
          <ac:spMkLst>
            <pc:docMk/>
            <pc:sldMk cId="3026554354" sldId="2076136368"/>
            <ac:spMk id="14" creationId="{0229C2B9-16F2-4D1E-9804-5C41819977B8}"/>
          </ac:spMkLst>
        </pc:spChg>
        <pc:picChg chg="add del mod">
          <ac:chgData name="Vesa Juvonen" userId="c7243be1-99a3-4752-ab2a-0cf698cf8236" providerId="ADAL" clId="{3CA3E382-2581-4E55-981A-375E7F99AC21}" dt="2021-10-07T13:34:53.689" v="68" actId="478"/>
          <ac:picMkLst>
            <pc:docMk/>
            <pc:sldMk cId="3026554354" sldId="2076136368"/>
            <ac:picMk id="7" creationId="{A3126142-61D9-4296-A50F-43CF7F832B81}"/>
          </ac:picMkLst>
        </pc:picChg>
        <pc:picChg chg="add">
          <ac:chgData name="Vesa Juvonen" userId="c7243be1-99a3-4752-ab2a-0cf698cf8236" providerId="ADAL" clId="{3CA3E382-2581-4E55-981A-375E7F99AC21}" dt="2021-10-07T13:34:54.047" v="69" actId="22"/>
          <ac:picMkLst>
            <pc:docMk/>
            <pc:sldMk cId="3026554354" sldId="2076136368"/>
            <ac:picMk id="8" creationId="{7F0E6FF1-7E7A-4F91-BE2E-573668FB2691}"/>
          </ac:picMkLst>
        </pc:picChg>
        <pc:picChg chg="del">
          <ac:chgData name="Vesa Juvonen" userId="c7243be1-99a3-4752-ab2a-0cf698cf8236" providerId="ADAL" clId="{3CA3E382-2581-4E55-981A-375E7F99AC21}" dt="2021-10-07T13:33:51.306" v="60" actId="478"/>
          <ac:picMkLst>
            <pc:docMk/>
            <pc:sldMk cId="3026554354" sldId="2076136368"/>
            <ac:picMk id="9" creationId="{45A5CDE6-6045-4E01-9502-CA7FEF205728}"/>
          </ac:picMkLst>
        </pc:picChg>
        <pc:picChg chg="add">
          <ac:chgData name="Vesa Juvonen" userId="c7243be1-99a3-4752-ab2a-0cf698cf8236" providerId="ADAL" clId="{3CA3E382-2581-4E55-981A-375E7F99AC21}" dt="2021-10-07T13:34:54.047" v="69" actId="22"/>
          <ac:picMkLst>
            <pc:docMk/>
            <pc:sldMk cId="3026554354" sldId="2076136368"/>
            <ac:picMk id="12" creationId="{48A3674F-9F6A-44A6-8220-8CDA97049A57}"/>
          </ac:picMkLst>
        </pc:picChg>
      </pc:sldChg>
      <pc:sldChg chg="addSp del mod">
        <pc:chgData name="Vesa Juvonen" userId="c7243be1-99a3-4752-ab2a-0cf698cf8236" providerId="ADAL" clId="{3CA3E382-2581-4E55-981A-375E7F99AC21}" dt="2021-10-07T13:36:11.469" v="71" actId="47"/>
        <pc:sldMkLst>
          <pc:docMk/>
          <pc:sldMk cId="357588276" sldId="2076136388"/>
        </pc:sldMkLst>
        <pc:spChg chg="add">
          <ac:chgData name="Vesa Juvonen" userId="c7243be1-99a3-4752-ab2a-0cf698cf8236" providerId="ADAL" clId="{3CA3E382-2581-4E55-981A-375E7F99AC21}" dt="2021-10-07T13:33:37.525" v="59" actId="22"/>
          <ac:spMkLst>
            <pc:docMk/>
            <pc:sldMk cId="357588276" sldId="2076136388"/>
            <ac:spMk id="2" creationId="{6677F826-7E86-48E3-A5C1-FF17577C55E2}"/>
          </ac:spMkLst>
        </pc:spChg>
      </pc:sldChg>
      <pc:sldChg chg="modSp add mod modNotesTx">
        <pc:chgData name="Vesa Juvonen" userId="c7243be1-99a3-4752-ab2a-0cf698cf8236" providerId="ADAL" clId="{3CA3E382-2581-4E55-981A-375E7F99AC21}" dt="2021-10-12T14:39:51.078" v="634"/>
        <pc:sldMkLst>
          <pc:docMk/>
          <pc:sldMk cId="2199141448" sldId="2076137480"/>
        </pc:sldMkLst>
        <pc:spChg chg="mod">
          <ac:chgData name="Vesa Juvonen" userId="c7243be1-99a3-4752-ab2a-0cf698cf8236" providerId="ADAL" clId="{3CA3E382-2581-4E55-981A-375E7F99AC21}" dt="2021-10-12T14:34:33.382" v="596" actId="20577"/>
          <ac:spMkLst>
            <pc:docMk/>
            <pc:sldMk cId="2199141448" sldId="2076137480"/>
            <ac:spMk id="5" creationId="{00000000-0000-0000-0000-000000000000}"/>
          </ac:spMkLst>
        </pc:spChg>
        <pc:spChg chg="mod">
          <ac:chgData name="Vesa Juvonen" userId="c7243be1-99a3-4752-ab2a-0cf698cf8236" providerId="ADAL" clId="{3CA3E382-2581-4E55-981A-375E7F99AC21}" dt="2021-10-12T14:34:53.707" v="612" actId="6549"/>
          <ac:spMkLst>
            <pc:docMk/>
            <pc:sldMk cId="2199141448" sldId="2076137480"/>
            <ac:spMk id="6" creationId="{B6BFF95C-9CC5-41D8-B97F-890353EE3235}"/>
          </ac:spMkLst>
        </pc:spChg>
        <pc:spChg chg="mod">
          <ac:chgData name="Vesa Juvonen" userId="c7243be1-99a3-4752-ab2a-0cf698cf8236" providerId="ADAL" clId="{3CA3E382-2581-4E55-981A-375E7F99AC21}" dt="2021-10-12T14:34:48.419" v="608" actId="20577"/>
          <ac:spMkLst>
            <pc:docMk/>
            <pc:sldMk cId="2199141448" sldId="2076137480"/>
            <ac:spMk id="7" creationId="{00000000-0000-0000-0000-000000000000}"/>
          </ac:spMkLst>
        </pc:spChg>
      </pc:sldChg>
      <pc:sldChg chg="addSp delSp modSp add mod modNotesTx">
        <pc:chgData name="Vesa Juvonen" userId="c7243be1-99a3-4752-ab2a-0cf698cf8236" providerId="ADAL" clId="{3CA3E382-2581-4E55-981A-375E7F99AC21}" dt="2021-10-12T14:39:45.035" v="631"/>
        <pc:sldMkLst>
          <pc:docMk/>
          <pc:sldMk cId="2069557480" sldId="2076137613"/>
        </pc:sldMkLst>
        <pc:spChg chg="mod">
          <ac:chgData name="Vesa Juvonen" userId="c7243be1-99a3-4752-ab2a-0cf698cf8236" providerId="ADAL" clId="{3CA3E382-2581-4E55-981A-375E7F99AC21}" dt="2021-10-12T14:04:59.281" v="135" actId="20577"/>
          <ac:spMkLst>
            <pc:docMk/>
            <pc:sldMk cId="2069557480" sldId="2076137613"/>
            <ac:spMk id="5" creationId="{612C861E-93AA-4B5D-8907-782E4E0AF916}"/>
          </ac:spMkLst>
        </pc:spChg>
        <pc:spChg chg="add mod">
          <ac:chgData name="Vesa Juvonen" userId="c7243be1-99a3-4752-ab2a-0cf698cf8236" providerId="ADAL" clId="{3CA3E382-2581-4E55-981A-375E7F99AC21}" dt="2021-10-12T14:05:52.142" v="160" actId="1076"/>
          <ac:spMkLst>
            <pc:docMk/>
            <pc:sldMk cId="2069557480" sldId="2076137613"/>
            <ac:spMk id="12" creationId="{D25B8065-B1FF-41CE-AED3-47F251920133}"/>
          </ac:spMkLst>
        </pc:spChg>
        <pc:picChg chg="add mod ord">
          <ac:chgData name="Vesa Juvonen" userId="c7243be1-99a3-4752-ab2a-0cf698cf8236" providerId="ADAL" clId="{3CA3E382-2581-4E55-981A-375E7F99AC21}" dt="2021-10-12T14:27:26.004" v="418" actId="14100"/>
          <ac:picMkLst>
            <pc:docMk/>
            <pc:sldMk cId="2069557480" sldId="2076137613"/>
            <ac:picMk id="18" creationId="{27FB6488-7AE8-4329-9C4E-2135E03701CA}"/>
          </ac:picMkLst>
        </pc:picChg>
        <pc:picChg chg="del">
          <ac:chgData name="Vesa Juvonen" userId="c7243be1-99a3-4752-ab2a-0cf698cf8236" providerId="ADAL" clId="{3CA3E382-2581-4E55-981A-375E7F99AC21}" dt="2021-10-12T14:27:13.713" v="412" actId="478"/>
          <ac:picMkLst>
            <pc:docMk/>
            <pc:sldMk cId="2069557480" sldId="2076137613"/>
            <ac:picMk id="25" creationId="{68207D94-25C1-4991-9394-94F13330D477}"/>
          </ac:picMkLst>
        </pc:picChg>
      </pc:sldChg>
      <pc:sldChg chg="modSp add mod modNotesTx">
        <pc:chgData name="Vesa Juvonen" userId="c7243be1-99a3-4752-ab2a-0cf698cf8236" providerId="ADAL" clId="{3CA3E382-2581-4E55-981A-375E7F99AC21}" dt="2021-10-12T14:39:49.393" v="633"/>
        <pc:sldMkLst>
          <pc:docMk/>
          <pc:sldMk cId="1882481969" sldId="2076137668"/>
        </pc:sldMkLst>
        <pc:spChg chg="mod">
          <ac:chgData name="Vesa Juvonen" userId="c7243be1-99a3-4752-ab2a-0cf698cf8236" providerId="ADAL" clId="{3CA3E382-2581-4E55-981A-375E7F99AC21}" dt="2021-10-12T14:33:01.660" v="553" actId="20577"/>
          <ac:spMkLst>
            <pc:docMk/>
            <pc:sldMk cId="1882481969" sldId="2076137668"/>
            <ac:spMk id="5" creationId="{00000000-0000-0000-0000-000000000000}"/>
          </ac:spMkLst>
        </pc:spChg>
        <pc:spChg chg="mod">
          <ac:chgData name="Vesa Juvonen" userId="c7243be1-99a3-4752-ab2a-0cf698cf8236" providerId="ADAL" clId="{3CA3E382-2581-4E55-981A-375E7F99AC21}" dt="2021-10-12T14:33:39.191" v="579" actId="20577"/>
          <ac:spMkLst>
            <pc:docMk/>
            <pc:sldMk cId="1882481969" sldId="2076137668"/>
            <ac:spMk id="6" creationId="{B6BFF95C-9CC5-41D8-B97F-890353EE3235}"/>
          </ac:spMkLst>
        </pc:spChg>
        <pc:spChg chg="mod">
          <ac:chgData name="Vesa Juvonen" userId="c7243be1-99a3-4752-ab2a-0cf698cf8236" providerId="ADAL" clId="{3CA3E382-2581-4E55-981A-375E7F99AC21}" dt="2021-10-12T14:33:20.309" v="566" actId="6549"/>
          <ac:spMkLst>
            <pc:docMk/>
            <pc:sldMk cId="1882481969" sldId="2076137668"/>
            <ac:spMk id="7" creationId="{00000000-0000-0000-0000-000000000000}"/>
          </ac:spMkLst>
        </pc:spChg>
        <pc:picChg chg="mod">
          <ac:chgData name="Vesa Juvonen" userId="c7243be1-99a3-4752-ab2a-0cf698cf8236" providerId="ADAL" clId="{3CA3E382-2581-4E55-981A-375E7F99AC21}" dt="2021-10-12T14:33:44.126" v="581" actId="14100"/>
          <ac:picMkLst>
            <pc:docMk/>
            <pc:sldMk cId="1882481969" sldId="2076137668"/>
            <ac:picMk id="9" creationId="{A5D866F4-AB14-4D79-9071-3001E96ABC22}"/>
          </ac:picMkLst>
        </pc:picChg>
      </pc:sldChg>
      <pc:sldChg chg="addSp delSp modSp mod">
        <pc:chgData name="Vesa Juvonen" userId="c7243be1-99a3-4752-ab2a-0cf698cf8236" providerId="ADAL" clId="{3CA3E382-2581-4E55-981A-375E7F99AC21}" dt="2021-10-12T14:29:41.402" v="500" actId="1076"/>
        <pc:sldMkLst>
          <pc:docMk/>
          <pc:sldMk cId="3652143241" sldId="2076137669"/>
        </pc:sldMkLst>
        <pc:spChg chg="add del mod">
          <ac:chgData name="Vesa Juvonen" userId="c7243be1-99a3-4752-ab2a-0cf698cf8236" providerId="ADAL" clId="{3CA3E382-2581-4E55-981A-375E7F99AC21}" dt="2021-10-12T13:28:20.712" v="113" actId="478"/>
          <ac:spMkLst>
            <pc:docMk/>
            <pc:sldMk cId="3652143241" sldId="2076137669"/>
            <ac:spMk id="3" creationId="{D8CCE492-1207-4447-92F0-6341E5A1AB83}"/>
          </ac:spMkLst>
        </pc:spChg>
        <pc:picChg chg="del">
          <ac:chgData name="Vesa Juvonen" userId="c7243be1-99a3-4752-ab2a-0cf698cf8236" providerId="ADAL" clId="{3CA3E382-2581-4E55-981A-375E7F99AC21}" dt="2021-10-12T13:28:22.240" v="116" actId="478"/>
          <ac:picMkLst>
            <pc:docMk/>
            <pc:sldMk cId="3652143241" sldId="2076137669"/>
            <ac:picMk id="4" creationId="{7A79F562-4343-4FFA-905B-1A8B878D9C18}"/>
          </ac:picMkLst>
        </pc:picChg>
        <pc:picChg chg="del mod">
          <ac:chgData name="Vesa Juvonen" userId="c7243be1-99a3-4752-ab2a-0cf698cf8236" providerId="ADAL" clId="{3CA3E382-2581-4E55-981A-375E7F99AC21}" dt="2021-10-12T13:28:21.568" v="115" actId="478"/>
          <ac:picMkLst>
            <pc:docMk/>
            <pc:sldMk cId="3652143241" sldId="2076137669"/>
            <ac:picMk id="6" creationId="{5269D971-B6C4-44F8-ACF4-1014A11FEB60}"/>
          </ac:picMkLst>
        </pc:picChg>
        <pc:picChg chg="del">
          <ac:chgData name="Vesa Juvonen" userId="c7243be1-99a3-4752-ab2a-0cf698cf8236" providerId="ADAL" clId="{3CA3E382-2581-4E55-981A-375E7F99AC21}" dt="2021-10-12T13:28:22.712" v="117" actId="478"/>
          <ac:picMkLst>
            <pc:docMk/>
            <pc:sldMk cId="3652143241" sldId="2076137669"/>
            <ac:picMk id="7" creationId="{2CFEE732-CE58-4F1C-8D74-094C256BBFC5}"/>
          </ac:picMkLst>
        </pc:picChg>
        <pc:picChg chg="add mod">
          <ac:chgData name="Vesa Juvonen" userId="c7243be1-99a3-4752-ab2a-0cf698cf8236" providerId="ADAL" clId="{3CA3E382-2581-4E55-981A-375E7F99AC21}" dt="2021-10-12T14:29:32.004" v="495" actId="14100"/>
          <ac:picMkLst>
            <pc:docMk/>
            <pc:sldMk cId="3652143241" sldId="2076137669"/>
            <ac:picMk id="9" creationId="{20179143-576F-4E28-BD13-3506CCD84B1D}"/>
          </ac:picMkLst>
        </pc:picChg>
        <pc:picChg chg="add mod">
          <ac:chgData name="Vesa Juvonen" userId="c7243be1-99a3-4752-ab2a-0cf698cf8236" providerId="ADAL" clId="{3CA3E382-2581-4E55-981A-375E7F99AC21}" dt="2021-10-12T14:29:41.402" v="500" actId="1076"/>
          <ac:picMkLst>
            <pc:docMk/>
            <pc:sldMk cId="3652143241" sldId="2076137669"/>
            <ac:picMk id="11" creationId="{1CE63B9D-324E-4FC6-9A55-A1AEF7A47022}"/>
          </ac:picMkLst>
        </pc:picChg>
      </pc:sldChg>
      <pc:sldChg chg="mod modShow">
        <pc:chgData name="Vesa Juvonen" userId="c7243be1-99a3-4752-ab2a-0cf698cf8236" providerId="ADAL" clId="{3CA3E382-2581-4E55-981A-375E7F99AC21}" dt="2021-10-12T14:28:48.526" v="494" actId="729"/>
        <pc:sldMkLst>
          <pc:docMk/>
          <pc:sldMk cId="2357998636" sldId="2076137670"/>
        </pc:sldMkLst>
      </pc:sldChg>
      <pc:sldChg chg="add del">
        <pc:chgData name="Vesa Juvonen" userId="c7243be1-99a3-4752-ab2a-0cf698cf8236" providerId="ADAL" clId="{3CA3E382-2581-4E55-981A-375E7F99AC21}" dt="2021-10-07T13:32:18.328" v="37" actId="47"/>
        <pc:sldMkLst>
          <pc:docMk/>
          <pc:sldMk cId="591232368" sldId="2076137671"/>
        </pc:sldMkLst>
      </pc:sldChg>
      <pc:sldChg chg="add">
        <pc:chgData name="Vesa Juvonen" userId="c7243be1-99a3-4752-ab2a-0cf698cf8236" providerId="ADAL" clId="{3CA3E382-2581-4E55-981A-375E7F99AC21}" dt="2021-10-07T13:36:04.816" v="70" actId="22"/>
        <pc:sldMkLst>
          <pc:docMk/>
          <pc:sldMk cId="1812315545" sldId="2134805597"/>
        </pc:sldMkLst>
      </pc:sldChg>
    </pc:docChg>
  </pc:docChgLst>
  <pc:docChgLst>
    <pc:chgData name="Vesa Juvonen" userId="c7243be1-99a3-4752-ab2a-0cf698cf8236" providerId="ADAL" clId="{78E3BF9E-799E-44E5-ACC3-D2E137993424}"/>
    <pc:docChg chg="custSel addSld delSld modSld delMainMaster modSection">
      <pc:chgData name="Vesa Juvonen" userId="c7243be1-99a3-4752-ab2a-0cf698cf8236" providerId="ADAL" clId="{78E3BF9E-799E-44E5-ACC3-D2E137993424}" dt="2022-05-20T17:27:10.484" v="627"/>
      <pc:docMkLst>
        <pc:docMk/>
      </pc:docMkLst>
      <pc:sldChg chg="addSp delSp modSp mod">
        <pc:chgData name="Vesa Juvonen" userId="c7243be1-99a3-4752-ab2a-0cf698cf8236" providerId="ADAL" clId="{78E3BF9E-799E-44E5-ACC3-D2E137993424}" dt="2022-05-20T17:26:28.637" v="625" actId="1076"/>
        <pc:sldMkLst>
          <pc:docMk/>
          <pc:sldMk cId="10702720" sldId="2079"/>
        </pc:sldMkLst>
        <pc:spChg chg="mod">
          <ac:chgData name="Vesa Juvonen" userId="c7243be1-99a3-4752-ab2a-0cf698cf8236" providerId="ADAL" clId="{78E3BF9E-799E-44E5-ACC3-D2E137993424}" dt="2022-05-20T15:14:26.720" v="194" actId="20577"/>
          <ac:spMkLst>
            <pc:docMk/>
            <pc:sldMk cId="10702720" sldId="2079"/>
            <ac:spMk id="8" creationId="{00000000-0000-0000-0000-000000000000}"/>
          </ac:spMkLst>
        </pc:spChg>
        <pc:picChg chg="add mod">
          <ac:chgData name="Vesa Juvonen" userId="c7243be1-99a3-4752-ab2a-0cf698cf8236" providerId="ADAL" clId="{78E3BF9E-799E-44E5-ACC3-D2E137993424}" dt="2022-05-20T17:26:28.637" v="625" actId="1076"/>
          <ac:picMkLst>
            <pc:docMk/>
            <pc:sldMk cId="10702720" sldId="2079"/>
            <ac:picMk id="2" creationId="{0E99B0C9-8554-DFA4-79BD-23F75A31EE18}"/>
          </ac:picMkLst>
        </pc:picChg>
        <pc:picChg chg="add mod">
          <ac:chgData name="Vesa Juvonen" userId="c7243be1-99a3-4752-ab2a-0cf698cf8236" providerId="ADAL" clId="{78E3BF9E-799E-44E5-ACC3-D2E137993424}" dt="2022-05-20T17:26:28.637" v="625" actId="1076"/>
          <ac:picMkLst>
            <pc:docMk/>
            <pc:sldMk cId="10702720" sldId="2079"/>
            <ac:picMk id="4" creationId="{BBA16C88-8BCE-EACC-2FB3-4079170775A8}"/>
          </ac:picMkLst>
        </pc:picChg>
        <pc:picChg chg="del">
          <ac:chgData name="Vesa Juvonen" userId="c7243be1-99a3-4752-ab2a-0cf698cf8236" providerId="ADAL" clId="{78E3BF9E-799E-44E5-ACC3-D2E137993424}" dt="2022-05-20T15:22:22.261" v="615" actId="478"/>
          <ac:picMkLst>
            <pc:docMk/>
            <pc:sldMk cId="10702720" sldId="2079"/>
            <ac:picMk id="1026" creationId="{8580D21E-8498-D013-DACE-5760B272AC6D}"/>
          </ac:picMkLst>
        </pc:picChg>
        <pc:picChg chg="del">
          <ac:chgData name="Vesa Juvonen" userId="c7243be1-99a3-4752-ab2a-0cf698cf8236" providerId="ADAL" clId="{78E3BF9E-799E-44E5-ACC3-D2E137993424}" dt="2022-05-20T15:22:22.261" v="615" actId="478"/>
          <ac:picMkLst>
            <pc:docMk/>
            <pc:sldMk cId="10702720" sldId="2079"/>
            <ac:picMk id="1028" creationId="{C4B3322F-78C4-AD2B-E6E2-122584687A8F}"/>
          </ac:picMkLst>
        </pc:picChg>
        <pc:picChg chg="del">
          <ac:chgData name="Vesa Juvonen" userId="c7243be1-99a3-4752-ab2a-0cf698cf8236" providerId="ADAL" clId="{78E3BF9E-799E-44E5-ACC3-D2E137993424}" dt="2022-05-20T15:22:22.261" v="615" actId="478"/>
          <ac:picMkLst>
            <pc:docMk/>
            <pc:sldMk cId="10702720" sldId="2079"/>
            <ac:picMk id="1030" creationId="{F648B030-6406-D231-8E07-9B911D60E89C}"/>
          </ac:picMkLst>
        </pc:picChg>
      </pc:sldChg>
      <pc:sldChg chg="add del">
        <pc:chgData name="Vesa Juvonen" userId="c7243be1-99a3-4752-ab2a-0cf698cf8236" providerId="ADAL" clId="{78E3BF9E-799E-44E5-ACC3-D2E137993424}" dt="2022-05-20T15:20:21.965" v="610"/>
        <pc:sldMkLst>
          <pc:docMk/>
          <pc:sldMk cId="979604221" sldId="11618"/>
        </pc:sldMkLst>
      </pc:sldChg>
      <pc:sldChg chg="addSp modSp mod">
        <pc:chgData name="Vesa Juvonen" userId="c7243be1-99a3-4752-ab2a-0cf698cf8236" providerId="ADAL" clId="{78E3BF9E-799E-44E5-ACC3-D2E137993424}" dt="2022-05-20T15:14:51.312" v="219" actId="242"/>
        <pc:sldMkLst>
          <pc:docMk/>
          <pc:sldMk cId="4046856784" sldId="2134805599"/>
        </pc:sldMkLst>
        <pc:spChg chg="add mod">
          <ac:chgData name="Vesa Juvonen" userId="c7243be1-99a3-4752-ab2a-0cf698cf8236" providerId="ADAL" clId="{78E3BF9E-799E-44E5-ACC3-D2E137993424}" dt="2022-05-20T15:14:51.312" v="219" actId="242"/>
          <ac:spMkLst>
            <pc:docMk/>
            <pc:sldMk cId="4046856784" sldId="2134805599"/>
            <ac:spMk id="2" creationId="{99B2BE34-E543-2E95-99BA-916735DB4DCD}"/>
          </ac:spMkLst>
        </pc:spChg>
      </pc:sldChg>
      <pc:sldChg chg="addSp mod addCm delCm">
        <pc:chgData name="Vesa Juvonen" userId="c7243be1-99a3-4752-ab2a-0cf698cf8236" providerId="ADAL" clId="{78E3BF9E-799E-44E5-ACC3-D2E137993424}" dt="2022-05-20T17:27:10.484" v="627"/>
        <pc:sldMkLst>
          <pc:docMk/>
          <pc:sldMk cId="1247101359" sldId="2145707276"/>
        </pc:sldMkLst>
        <pc:spChg chg="add">
          <ac:chgData name="Vesa Juvonen" userId="c7243be1-99a3-4752-ab2a-0cf698cf8236" providerId="ADAL" clId="{78E3BF9E-799E-44E5-ACC3-D2E137993424}" dt="2022-05-20T15:14:53.513" v="220" actId="22"/>
          <ac:spMkLst>
            <pc:docMk/>
            <pc:sldMk cId="1247101359" sldId="2145707276"/>
            <ac:spMk id="4" creationId="{AC7B7EBD-A074-CCDD-8D97-FFB262AD9FBB}"/>
          </ac:spMkLst>
        </pc:spChg>
      </pc:sldChg>
      <pc:sldChg chg="addSp delSp modSp new mod modClrScheme chgLayout">
        <pc:chgData name="Vesa Juvonen" userId="c7243be1-99a3-4752-ab2a-0cf698cf8236" providerId="ADAL" clId="{78E3BF9E-799E-44E5-ACC3-D2E137993424}" dt="2022-05-20T15:17:25.112" v="609" actId="20577"/>
        <pc:sldMkLst>
          <pc:docMk/>
          <pc:sldMk cId="456320588" sldId="2145707281"/>
        </pc:sldMkLst>
        <pc:spChg chg="del mod ord">
          <ac:chgData name="Vesa Juvonen" userId="c7243be1-99a3-4752-ab2a-0cf698cf8236" providerId="ADAL" clId="{78E3BF9E-799E-44E5-ACC3-D2E137993424}" dt="2022-05-20T15:15:14.074" v="223" actId="700"/>
          <ac:spMkLst>
            <pc:docMk/>
            <pc:sldMk cId="456320588" sldId="2145707281"/>
            <ac:spMk id="2" creationId="{65B36C77-EFDD-7FAB-081D-0FD82A2D8389}"/>
          </ac:spMkLst>
        </pc:spChg>
        <pc:spChg chg="del">
          <ac:chgData name="Vesa Juvonen" userId="c7243be1-99a3-4752-ab2a-0cf698cf8236" providerId="ADAL" clId="{78E3BF9E-799E-44E5-ACC3-D2E137993424}" dt="2022-05-20T15:15:14.074" v="223" actId="700"/>
          <ac:spMkLst>
            <pc:docMk/>
            <pc:sldMk cId="456320588" sldId="2145707281"/>
            <ac:spMk id="3" creationId="{E4C46604-11BC-F821-DC4A-EEA63A0D7C7D}"/>
          </ac:spMkLst>
        </pc:spChg>
        <pc:spChg chg="add mod ord">
          <ac:chgData name="Vesa Juvonen" userId="c7243be1-99a3-4752-ab2a-0cf698cf8236" providerId="ADAL" clId="{78E3BF9E-799E-44E5-ACC3-D2E137993424}" dt="2022-05-20T15:15:36.449" v="259" actId="700"/>
          <ac:spMkLst>
            <pc:docMk/>
            <pc:sldMk cId="456320588" sldId="2145707281"/>
            <ac:spMk id="4" creationId="{5BB8E935-29CB-8164-1C8F-BC82F6A53382}"/>
          </ac:spMkLst>
        </pc:spChg>
        <pc:spChg chg="add del mod ord">
          <ac:chgData name="Vesa Juvonen" userId="c7243be1-99a3-4752-ab2a-0cf698cf8236" providerId="ADAL" clId="{78E3BF9E-799E-44E5-ACC3-D2E137993424}" dt="2022-05-20T15:15:36.449" v="259" actId="700"/>
          <ac:spMkLst>
            <pc:docMk/>
            <pc:sldMk cId="456320588" sldId="2145707281"/>
            <ac:spMk id="5" creationId="{59AEEB86-AFFF-7852-73BF-EA2C0645D46B}"/>
          </ac:spMkLst>
        </pc:spChg>
        <pc:spChg chg="add mod">
          <ac:chgData name="Vesa Juvonen" userId="c7243be1-99a3-4752-ab2a-0cf698cf8236" providerId="ADAL" clId="{78E3BF9E-799E-44E5-ACC3-D2E137993424}" dt="2022-05-20T15:17:25.112" v="609" actId="20577"/>
          <ac:spMkLst>
            <pc:docMk/>
            <pc:sldMk cId="456320588" sldId="2145707281"/>
            <ac:spMk id="6" creationId="{B159F802-23EE-7282-D645-82563C891C47}"/>
          </ac:spMkLst>
        </pc:spChg>
      </pc:sldChg>
      <pc:sldChg chg="add del">
        <pc:chgData name="Vesa Juvonen" userId="c7243be1-99a3-4752-ab2a-0cf698cf8236" providerId="ADAL" clId="{78E3BF9E-799E-44E5-ACC3-D2E137993424}" dt="2022-05-20T15:20:21.965" v="610"/>
        <pc:sldMkLst>
          <pc:docMk/>
          <pc:sldMk cId="2654185869" sldId="2145707282"/>
        </pc:sldMkLst>
      </pc:sldChg>
      <pc:sldMasterChg chg="del delSldLayout">
        <pc:chgData name="Vesa Juvonen" userId="c7243be1-99a3-4752-ab2a-0cf698cf8236" providerId="ADAL" clId="{78E3BF9E-799E-44E5-ACC3-D2E137993424}" dt="2022-05-20T15:14:57.318" v="221" actId="47"/>
        <pc:sldMasterMkLst>
          <pc:docMk/>
          <pc:sldMasterMk cId="1615285113" sldId="2147484652"/>
        </pc:sldMasterMkLst>
        <pc:sldLayoutChg chg="del">
          <pc:chgData name="Vesa Juvonen" userId="c7243be1-99a3-4752-ab2a-0cf698cf8236" providerId="ADAL" clId="{78E3BF9E-799E-44E5-ACC3-D2E137993424}" dt="2022-05-20T15:14:57.318" v="221" actId="47"/>
          <pc:sldLayoutMkLst>
            <pc:docMk/>
            <pc:sldMasterMk cId="1615285113" sldId="2147484652"/>
            <pc:sldLayoutMk cId="3135664908" sldId="2147484653"/>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45732024" sldId="2147484654"/>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598553394" sldId="2147484655"/>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668778817" sldId="2147484656"/>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4536831" sldId="2147484657"/>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1020137460" sldId="2147484658"/>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847448198" sldId="2147484659"/>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1981772" sldId="2147484660"/>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144738259" sldId="2147484661"/>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737229388" sldId="2147484662"/>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4131174560" sldId="2147484663"/>
          </pc:sldLayoutMkLst>
        </pc:sldLayoutChg>
      </pc:sldMasterChg>
    </pc:docChg>
  </pc:docChgLst>
  <pc:docChgLst>
    <pc:chgData name="Hugo Bernier" userId="846ef6cd-3f11-462c-a4be-44fff9f1a751" providerId="ADAL" clId="{DB0A446F-9A44-4CDD-A727-81E07DC21C0F}"/>
    <pc:docChg chg="undo custSel addSld delSld modSld modSection">
      <pc:chgData name="Hugo Bernier" userId="846ef6cd-3f11-462c-a4be-44fff9f1a751" providerId="ADAL" clId="{DB0A446F-9A44-4CDD-A727-81E07DC21C0F}" dt="2021-04-23T01:26:03.857" v="1127" actId="166"/>
      <pc:docMkLst>
        <pc:docMk/>
      </pc:docMkLst>
      <pc:sldChg chg="addSp modSp mod">
        <pc:chgData name="Hugo Bernier" userId="846ef6cd-3f11-462c-a4be-44fff9f1a751" providerId="ADAL" clId="{DB0A446F-9A44-4CDD-A727-81E07DC21C0F}" dt="2021-04-23T01:22:42.048" v="1117" actId="208"/>
        <pc:sldMkLst>
          <pc:docMk/>
          <pc:sldMk cId="778883926" sldId="2076136264"/>
        </pc:sldMkLst>
        <pc:picChg chg="add mod">
          <ac:chgData name="Hugo Bernier" userId="846ef6cd-3f11-462c-a4be-44fff9f1a751" providerId="ADAL" clId="{DB0A446F-9A44-4CDD-A727-81E07DC21C0F}" dt="2021-04-23T01:22:42.048" v="1117" actId="208"/>
          <ac:picMkLst>
            <pc:docMk/>
            <pc:sldMk cId="778883926" sldId="2076136264"/>
            <ac:picMk id="4" creationId="{020AA5F3-F98E-4A7A-B68C-78434B76EB50}"/>
          </ac:picMkLst>
        </pc:picChg>
      </pc:sldChg>
      <pc:sldChg chg="addSp modSp mod modAnim">
        <pc:chgData name="Hugo Bernier" userId="846ef6cd-3f11-462c-a4be-44fff9f1a751" providerId="ADAL" clId="{DB0A446F-9A44-4CDD-A727-81E07DC21C0F}" dt="2021-04-23T01:26:03.857" v="1127" actId="166"/>
        <pc:sldMkLst>
          <pc:docMk/>
          <pc:sldMk cId="4039685786" sldId="2076136275"/>
        </pc:sldMkLst>
        <pc:spChg chg="add mod">
          <ac:chgData name="Hugo Bernier" userId="846ef6cd-3f11-462c-a4be-44fff9f1a751" providerId="ADAL" clId="{DB0A446F-9A44-4CDD-A727-81E07DC21C0F}" dt="2021-04-23T01:24:56.103" v="1122" actId="1076"/>
          <ac:spMkLst>
            <pc:docMk/>
            <pc:sldMk cId="4039685786" sldId="2076136275"/>
            <ac:spMk id="6" creationId="{9A190FA0-2C74-4058-B2E6-B9485A2D976F}"/>
          </ac:spMkLst>
        </pc:spChg>
        <pc:picChg chg="ord">
          <ac:chgData name="Hugo Bernier" userId="846ef6cd-3f11-462c-a4be-44fff9f1a751" providerId="ADAL" clId="{DB0A446F-9A44-4CDD-A727-81E07DC21C0F}" dt="2021-04-23T01:26:03.857" v="1127" actId="166"/>
          <ac:picMkLst>
            <pc:docMk/>
            <pc:sldMk cId="4039685786" sldId="2076136275"/>
            <ac:picMk id="9" creationId="{454EB74A-6792-49CE-BE7F-4F66BCC4A37A}"/>
          </ac:picMkLst>
        </pc:picChg>
      </pc:sldChg>
      <pc:sldChg chg="addSp modSp">
        <pc:chgData name="Hugo Bernier" userId="846ef6cd-3f11-462c-a4be-44fff9f1a751" providerId="ADAL" clId="{DB0A446F-9A44-4CDD-A727-81E07DC21C0F}" dt="2021-04-22T04:12:58.252" v="628"/>
        <pc:sldMkLst>
          <pc:docMk/>
          <pc:sldMk cId="994455451" sldId="2076137579"/>
        </pc:sldMkLst>
        <pc:spChg chg="add mod">
          <ac:chgData name="Hugo Bernier" userId="846ef6cd-3f11-462c-a4be-44fff9f1a751" providerId="ADAL" clId="{DB0A446F-9A44-4CDD-A727-81E07DC21C0F}" dt="2021-04-22T04:12:58.252" v="628"/>
          <ac:spMkLst>
            <pc:docMk/>
            <pc:sldMk cId="994455451" sldId="2076137579"/>
            <ac:spMk id="4" creationId="{AFDF8AF3-9CA1-4262-8234-B378CD51A102}"/>
          </ac:spMkLst>
        </pc:spChg>
      </pc:sldChg>
      <pc:sldChg chg="addSp modSp">
        <pc:chgData name="Hugo Bernier" userId="846ef6cd-3f11-462c-a4be-44fff9f1a751" providerId="ADAL" clId="{DB0A446F-9A44-4CDD-A727-81E07DC21C0F}" dt="2021-04-22T02:39:50.233" v="208"/>
        <pc:sldMkLst>
          <pc:docMk/>
          <pc:sldMk cId="1538265690" sldId="2076137579"/>
        </pc:sldMkLst>
        <pc:spChg chg="add mod">
          <ac:chgData name="Hugo Bernier" userId="846ef6cd-3f11-462c-a4be-44fff9f1a751" providerId="ADAL" clId="{DB0A446F-9A44-4CDD-A727-81E07DC21C0F}" dt="2021-04-22T02:39:50.233" v="208"/>
          <ac:spMkLst>
            <pc:docMk/>
            <pc:sldMk cId="1538265690" sldId="2076137579"/>
            <ac:spMk id="4" creationId="{8526CAA9-2DE3-414C-A85C-F0CC9B7AB935}"/>
          </ac:spMkLst>
        </pc:spChg>
      </pc:sldChg>
      <pc:sldChg chg="addSp">
        <pc:chgData name="Hugo Bernier" userId="846ef6cd-3f11-462c-a4be-44fff9f1a751" providerId="ADAL" clId="{DB0A446F-9A44-4CDD-A727-81E07DC21C0F}" dt="2021-04-22T02:39:58.310" v="211"/>
        <pc:sldMkLst>
          <pc:docMk/>
          <pc:sldMk cId="2580016101" sldId="2076137579"/>
        </pc:sldMkLst>
        <pc:picChg chg="add">
          <ac:chgData name="Hugo Bernier" userId="846ef6cd-3f11-462c-a4be-44fff9f1a751" providerId="ADAL" clId="{DB0A446F-9A44-4CDD-A727-81E07DC21C0F}" dt="2021-04-22T02:39:58.310" v="211"/>
          <ac:picMkLst>
            <pc:docMk/>
            <pc:sldMk cId="2580016101" sldId="2076137579"/>
            <ac:picMk id="3074" creationId="{C577C16F-BE0D-4475-BBD1-CFB8715CA241}"/>
          </ac:picMkLst>
        </pc:picChg>
      </pc:sldChg>
      <pc:sldChg chg="addSp delSp modSp add del mod modNotesTx">
        <pc:chgData name="Hugo Bernier" userId="846ef6cd-3f11-462c-a4be-44fff9f1a751" providerId="ADAL" clId="{DB0A446F-9A44-4CDD-A727-81E07DC21C0F}" dt="2021-04-22T14:06:20.402" v="1111" actId="6549"/>
        <pc:sldMkLst>
          <pc:docMk/>
          <pc:sldMk cId="2636939237" sldId="2076137579"/>
        </pc:sldMkLst>
        <pc:spChg chg="mod">
          <ac:chgData name="Hugo Bernier" userId="846ef6cd-3f11-462c-a4be-44fff9f1a751" providerId="ADAL" clId="{DB0A446F-9A44-4CDD-A727-81E07DC21C0F}" dt="2021-04-22T04:27:13.141" v="724"/>
          <ac:spMkLst>
            <pc:docMk/>
            <pc:sldMk cId="2636939237" sldId="2076137579"/>
            <ac:spMk id="3" creationId="{CBDC9C38-872E-4048-96FE-C321FEF21EC1}"/>
          </ac:spMkLst>
        </pc:spChg>
        <pc:spChg chg="del">
          <ac:chgData name="Hugo Bernier" userId="846ef6cd-3f11-462c-a4be-44fff9f1a751" providerId="ADAL" clId="{DB0A446F-9A44-4CDD-A727-81E07DC21C0F}" dt="2021-04-22T02:15:26.736" v="0" actId="478"/>
          <ac:spMkLst>
            <pc:docMk/>
            <pc:sldMk cId="2636939237" sldId="2076137579"/>
            <ac:spMk id="4" creationId="{3776A6C5-0467-4738-B99D-CD23CEE25272}"/>
          </ac:spMkLst>
        </pc:spChg>
        <pc:grpChg chg="add mod">
          <ac:chgData name="Hugo Bernier" userId="846ef6cd-3f11-462c-a4be-44fff9f1a751" providerId="ADAL" clId="{DB0A446F-9A44-4CDD-A727-81E07DC21C0F}" dt="2021-04-22T04:26:08.094" v="716" actId="339"/>
          <ac:grpSpMkLst>
            <pc:docMk/>
            <pc:sldMk cId="2636939237" sldId="2076137579"/>
            <ac:grpSpMk id="22" creationId="{977A521C-9B0D-4BFE-B6A2-C622817C3453}"/>
          </ac:grpSpMkLst>
        </pc:grpChg>
        <pc:picChg chg="add mod">
          <ac:chgData name="Hugo Bernier" userId="846ef6cd-3f11-462c-a4be-44fff9f1a751" providerId="ADAL" clId="{DB0A446F-9A44-4CDD-A727-81E07DC21C0F}" dt="2021-04-22T04:26:01.014" v="715" actId="14100"/>
          <ac:picMkLst>
            <pc:docMk/>
            <pc:sldMk cId="2636939237" sldId="2076137579"/>
            <ac:picMk id="19" creationId="{B32AC400-D466-4F1A-AA42-BBC0C1852C99}"/>
          </ac:picMkLst>
        </pc:picChg>
        <pc:picChg chg="del">
          <ac:chgData name="Hugo Bernier" userId="846ef6cd-3f11-462c-a4be-44fff9f1a751" providerId="ADAL" clId="{DB0A446F-9A44-4CDD-A727-81E07DC21C0F}" dt="2021-04-22T02:15:31.984" v="2" actId="478"/>
          <ac:picMkLst>
            <pc:docMk/>
            <pc:sldMk cId="2636939237" sldId="2076137579"/>
            <ac:picMk id="20" creationId="{9E37CD7A-9E8F-480E-A525-3ECB48E84B21}"/>
          </ac:picMkLst>
        </pc:picChg>
        <pc:picChg chg="add mod">
          <ac:chgData name="Hugo Bernier" userId="846ef6cd-3f11-462c-a4be-44fff9f1a751" providerId="ADAL" clId="{DB0A446F-9A44-4CDD-A727-81E07DC21C0F}" dt="2021-04-22T04:26:01.014" v="715" actId="14100"/>
          <ac:picMkLst>
            <pc:docMk/>
            <pc:sldMk cId="2636939237" sldId="2076137579"/>
            <ac:picMk id="20" creationId="{CF46E597-1F8F-462D-B0BA-3275FAD1E954}"/>
          </ac:picMkLst>
        </pc:picChg>
        <pc:picChg chg="add mod modCrop">
          <ac:chgData name="Hugo Bernier" userId="846ef6cd-3f11-462c-a4be-44fff9f1a751" providerId="ADAL" clId="{DB0A446F-9A44-4CDD-A727-81E07DC21C0F}" dt="2021-04-22T04:26:01.014" v="715" actId="14100"/>
          <ac:picMkLst>
            <pc:docMk/>
            <pc:sldMk cId="2636939237" sldId="2076137579"/>
            <ac:picMk id="21" creationId="{D4F9D7CE-6840-4910-B5E7-710C13F8F0D5}"/>
          </ac:picMkLst>
        </pc:picChg>
        <pc:picChg chg="del">
          <ac:chgData name="Hugo Bernier" userId="846ef6cd-3f11-462c-a4be-44fff9f1a751" providerId="ADAL" clId="{DB0A446F-9A44-4CDD-A727-81E07DC21C0F}" dt="2021-04-22T02:15:33.917" v="5" actId="478"/>
          <ac:picMkLst>
            <pc:docMk/>
            <pc:sldMk cId="2636939237" sldId="2076137579"/>
            <ac:picMk id="25" creationId="{F8951A43-4B32-4A8B-9A59-A493EA85EC81}"/>
          </ac:picMkLst>
        </pc:picChg>
        <pc:picChg chg="mod">
          <ac:chgData name="Hugo Bernier" userId="846ef6cd-3f11-462c-a4be-44fff9f1a751" providerId="ADAL" clId="{DB0A446F-9A44-4CDD-A727-81E07DC21C0F}" dt="2021-04-22T02:16:23.324" v="56" actId="1076"/>
          <ac:picMkLst>
            <pc:docMk/>
            <pc:sldMk cId="2636939237" sldId="2076137579"/>
            <ac:picMk id="27" creationId="{64C72913-1F84-4804-AD31-D365A9787AB7}"/>
          </ac:picMkLst>
        </pc:picChg>
        <pc:picChg chg="mod">
          <ac:chgData name="Hugo Bernier" userId="846ef6cd-3f11-462c-a4be-44fff9f1a751" providerId="ADAL" clId="{DB0A446F-9A44-4CDD-A727-81E07DC21C0F}" dt="2021-04-22T02:16:23.324" v="56" actId="1076"/>
          <ac:picMkLst>
            <pc:docMk/>
            <pc:sldMk cId="2636939237" sldId="2076137579"/>
            <ac:picMk id="28" creationId="{552212ED-7E19-4286-B5FA-6D82FC5469E3}"/>
          </ac:picMkLst>
        </pc:picChg>
        <pc:picChg chg="add mod">
          <ac:chgData name="Hugo Bernier" userId="846ef6cd-3f11-462c-a4be-44fff9f1a751" providerId="ADAL" clId="{DB0A446F-9A44-4CDD-A727-81E07DC21C0F}" dt="2021-04-22T03:00:21.366" v="307" actId="571"/>
          <ac:picMkLst>
            <pc:docMk/>
            <pc:sldMk cId="2636939237" sldId="2076137579"/>
            <ac:picMk id="29" creationId="{E8DC1192-0F89-4521-AC70-9EE3FE847BB2}"/>
          </ac:picMkLst>
        </pc:picChg>
        <pc:picChg chg="add mod">
          <ac:chgData name="Hugo Bernier" userId="846ef6cd-3f11-462c-a4be-44fff9f1a751" providerId="ADAL" clId="{DB0A446F-9A44-4CDD-A727-81E07DC21C0F}" dt="2021-04-22T04:16:22.656" v="694" actId="1035"/>
          <ac:picMkLst>
            <pc:docMk/>
            <pc:sldMk cId="2636939237" sldId="2076137579"/>
            <ac:picMk id="31" creationId="{4B3DC786-3281-49CB-990F-C9AF6A1EF34D}"/>
          </ac:picMkLst>
        </pc:picChg>
        <pc:picChg chg="del">
          <ac:chgData name="Hugo Bernier" userId="846ef6cd-3f11-462c-a4be-44fff9f1a751" providerId="ADAL" clId="{DB0A446F-9A44-4CDD-A727-81E07DC21C0F}" dt="2021-04-22T02:15:33.211" v="4" actId="478"/>
          <ac:picMkLst>
            <pc:docMk/>
            <pc:sldMk cId="2636939237" sldId="2076137579"/>
            <ac:picMk id="31" creationId="{728DD8E2-89C0-4A77-A6FA-03C62AF0DF38}"/>
          </ac:picMkLst>
        </pc:picChg>
        <pc:picChg chg="mod">
          <ac:chgData name="Hugo Bernier" userId="846ef6cd-3f11-462c-a4be-44fff9f1a751" providerId="ADAL" clId="{DB0A446F-9A44-4CDD-A727-81E07DC21C0F}" dt="2021-04-22T02:16:23.324" v="56" actId="1076"/>
          <ac:picMkLst>
            <pc:docMk/>
            <pc:sldMk cId="2636939237" sldId="2076137579"/>
            <ac:picMk id="33" creationId="{6B1F3093-F79F-44B1-BE20-443071F6A2F4}"/>
          </ac:picMkLst>
        </pc:picChg>
        <pc:picChg chg="mod">
          <ac:chgData name="Hugo Bernier" userId="846ef6cd-3f11-462c-a4be-44fff9f1a751" providerId="ADAL" clId="{DB0A446F-9A44-4CDD-A727-81E07DC21C0F}" dt="2021-04-22T04:16:10.490" v="687" actId="1035"/>
          <ac:picMkLst>
            <pc:docMk/>
            <pc:sldMk cId="2636939237" sldId="2076137579"/>
            <ac:picMk id="37" creationId="{75847BB9-1F1F-4F2E-AE1B-07D1C0EACFA2}"/>
          </ac:picMkLst>
        </pc:picChg>
        <pc:picChg chg="del">
          <ac:chgData name="Hugo Bernier" userId="846ef6cd-3f11-462c-a4be-44fff9f1a751" providerId="ADAL" clId="{DB0A446F-9A44-4CDD-A727-81E07DC21C0F}" dt="2021-04-22T02:15:35.242" v="7" actId="478"/>
          <ac:picMkLst>
            <pc:docMk/>
            <pc:sldMk cId="2636939237" sldId="2076137579"/>
            <ac:picMk id="1026" creationId="{1790D97B-44C6-4C99-9FF2-89277917DFCC}"/>
          </ac:picMkLst>
        </pc:picChg>
        <pc:picChg chg="mod">
          <ac:chgData name="Hugo Bernier" userId="846ef6cd-3f11-462c-a4be-44fff9f1a751" providerId="ADAL" clId="{DB0A446F-9A44-4CDD-A727-81E07DC21C0F}" dt="2021-04-22T04:26:01.014" v="715" actId="14100"/>
          <ac:picMkLst>
            <pc:docMk/>
            <pc:sldMk cId="2636939237" sldId="2076137579"/>
            <ac:picMk id="1026" creationId="{A8F814E6-9E1E-49C6-A78F-59744803FCB5}"/>
          </ac:picMkLst>
        </pc:picChg>
        <pc:picChg chg="del">
          <ac:chgData name="Hugo Bernier" userId="846ef6cd-3f11-462c-a4be-44fff9f1a751" providerId="ADAL" clId="{DB0A446F-9A44-4CDD-A727-81E07DC21C0F}" dt="2021-04-22T02:15:34.756" v="6" actId="478"/>
          <ac:picMkLst>
            <pc:docMk/>
            <pc:sldMk cId="2636939237" sldId="2076137579"/>
            <ac:picMk id="1030" creationId="{753FD5A3-BFC5-4B3E-92A7-32830A8A24BB}"/>
          </ac:picMkLst>
        </pc:picChg>
        <pc:picChg chg="mod">
          <ac:chgData name="Hugo Bernier" userId="846ef6cd-3f11-462c-a4be-44fff9f1a751" providerId="ADAL" clId="{DB0A446F-9A44-4CDD-A727-81E07DC21C0F}" dt="2021-04-22T04:26:01.014" v="715" actId="14100"/>
          <ac:picMkLst>
            <pc:docMk/>
            <pc:sldMk cId="2636939237" sldId="2076137579"/>
            <ac:picMk id="3074" creationId="{C577C16F-BE0D-4475-BBD1-CFB8715CA241}"/>
          </ac:picMkLst>
        </pc:picChg>
        <pc:picChg chg="del">
          <ac:chgData name="Hugo Bernier" userId="846ef6cd-3f11-462c-a4be-44fff9f1a751" providerId="ADAL" clId="{DB0A446F-9A44-4CDD-A727-81E07DC21C0F}" dt="2021-04-22T02:15:29.511" v="1" actId="478"/>
          <ac:picMkLst>
            <pc:docMk/>
            <pc:sldMk cId="2636939237" sldId="2076137579"/>
            <ac:picMk id="3074" creationId="{CCFF086D-3FCB-4063-83EC-847C2D9CEA57}"/>
          </ac:picMkLst>
        </pc:picChg>
        <pc:picChg chg="del">
          <ac:chgData name="Hugo Bernier" userId="846ef6cd-3f11-462c-a4be-44fff9f1a751" providerId="ADAL" clId="{DB0A446F-9A44-4CDD-A727-81E07DC21C0F}" dt="2021-04-22T02:26:24.776" v="64" actId="478"/>
          <ac:picMkLst>
            <pc:docMk/>
            <pc:sldMk cId="2636939237" sldId="2076137579"/>
            <ac:picMk id="3076" creationId="{EA3BADDB-3FC9-4896-BDB1-09FA1EB26E3F}"/>
          </ac:picMkLst>
        </pc:picChg>
        <pc:picChg chg="del">
          <ac:chgData name="Hugo Bernier" userId="846ef6cd-3f11-462c-a4be-44fff9f1a751" providerId="ADAL" clId="{DB0A446F-9A44-4CDD-A727-81E07DC21C0F}" dt="2021-04-22T02:15:32.611" v="3" actId="478"/>
          <ac:picMkLst>
            <pc:docMk/>
            <pc:sldMk cId="2636939237" sldId="2076137579"/>
            <ac:picMk id="3080" creationId="{76B4DD23-C4AC-40B7-9F39-F7CC4C61B170}"/>
          </ac:picMkLst>
        </pc:picChg>
        <pc:picChg chg="mod">
          <ac:chgData name="Hugo Bernier" userId="846ef6cd-3f11-462c-a4be-44fff9f1a751" providerId="ADAL" clId="{DB0A446F-9A44-4CDD-A727-81E07DC21C0F}" dt="2021-04-22T04:26:01.014" v="715" actId="14100"/>
          <ac:picMkLst>
            <pc:docMk/>
            <pc:sldMk cId="2636939237" sldId="2076137579"/>
            <ac:picMk id="5122" creationId="{541D2830-15EE-4D28-A634-E17DCFF96AC6}"/>
          </ac:picMkLst>
        </pc:picChg>
      </pc:sldChg>
      <pc:sldChg chg="addSp">
        <pc:chgData name="Hugo Bernier" userId="846ef6cd-3f11-462c-a4be-44fff9f1a751" providerId="ADAL" clId="{DB0A446F-9A44-4CDD-A727-81E07DC21C0F}" dt="2021-04-22T02:26:08.595" v="58"/>
        <pc:sldMkLst>
          <pc:docMk/>
          <pc:sldMk cId="3726422218" sldId="2076137579"/>
        </pc:sldMkLst>
        <pc:picChg chg="add">
          <ac:chgData name="Hugo Bernier" userId="846ef6cd-3f11-462c-a4be-44fff9f1a751" providerId="ADAL" clId="{DB0A446F-9A44-4CDD-A727-81E07DC21C0F}" dt="2021-04-22T02:26:08.595" v="58"/>
          <ac:picMkLst>
            <pc:docMk/>
            <pc:sldMk cId="3726422218" sldId="2076137579"/>
            <ac:picMk id="1026" creationId="{A8F814E6-9E1E-49C6-A78F-59744803FCB5}"/>
          </ac:picMkLst>
        </pc:picChg>
      </pc:sldChg>
      <pc:sldChg chg="addSp">
        <pc:chgData name="Hugo Bernier" userId="846ef6cd-3f11-462c-a4be-44fff9f1a751" providerId="ADAL" clId="{DB0A446F-9A44-4CDD-A727-81E07DC21C0F}" dt="2021-04-22T04:13:17.557" v="631"/>
        <pc:sldMkLst>
          <pc:docMk/>
          <pc:sldMk cId="3842851486" sldId="2076137579"/>
        </pc:sldMkLst>
        <pc:picChg chg="add">
          <ac:chgData name="Hugo Bernier" userId="846ef6cd-3f11-462c-a4be-44fff9f1a751" providerId="ADAL" clId="{DB0A446F-9A44-4CDD-A727-81E07DC21C0F}" dt="2021-04-22T04:13:17.557" v="631"/>
          <ac:picMkLst>
            <pc:docMk/>
            <pc:sldMk cId="3842851486" sldId="2076137579"/>
            <ac:picMk id="5122" creationId="{541D2830-15EE-4D28-A634-E17DCFF96AC6}"/>
          </ac:picMkLst>
        </pc:picChg>
      </pc:sldChg>
    </pc:docChg>
  </pc:docChgLst>
  <pc:docChgLst>
    <pc:chgData name="Alex Terentiev" userId="S::at_sharepointalist.com#ext#@microsoft.onmicrosoft.com::81fec025-7b20-4143-87df-5a8bc15ed689" providerId="AD" clId="Web-{46B425E4-7068-43AA-B154-C5EC2A68CF61}"/>
    <pc:docChg chg="modSld">
      <pc:chgData name="Alex Terentiev" userId="S::at_sharepointalist.com#ext#@microsoft.onmicrosoft.com::81fec025-7b20-4143-87df-5a8bc15ed689" providerId="AD" clId="Web-{46B425E4-7068-43AA-B154-C5EC2A68CF61}" dt="2021-07-14T18:29:26.327" v="0"/>
      <pc:docMkLst>
        <pc:docMk/>
      </pc:docMkLst>
      <pc:sldChg chg="delSp">
        <pc:chgData name="Alex Terentiev" userId="S::at_sharepointalist.com#ext#@microsoft.onmicrosoft.com::81fec025-7b20-4143-87df-5a8bc15ed689" providerId="AD" clId="Web-{46B425E4-7068-43AA-B154-C5EC2A68CF61}" dt="2021-07-14T18:29:26.327" v="0"/>
        <pc:sldMkLst>
          <pc:docMk/>
          <pc:sldMk cId="4037611923" sldId="3334"/>
        </pc:sldMkLst>
        <pc:spChg chg="del">
          <ac:chgData name="Alex Terentiev" userId="S::at_sharepointalist.com#ext#@microsoft.onmicrosoft.com::81fec025-7b20-4143-87df-5a8bc15ed689" providerId="AD" clId="Web-{46B425E4-7068-43AA-B154-C5EC2A68CF61}" dt="2021-07-14T18:29:26.327" v="0"/>
          <ac:spMkLst>
            <pc:docMk/>
            <pc:sldMk cId="4037611923" sldId="3334"/>
            <ac:spMk id="5" creationId="{C8102309-E18A-4AC6-B747-3184287CB466}"/>
          </ac:spMkLst>
        </pc:spChg>
      </pc:sldChg>
    </pc:docChg>
  </pc:docChgLst>
  <pc:docChgLst>
    <pc:chgData name="Ayca Bas" userId="d5a7dadb-f04d-4f30-920f-4a45336a6ebf" providerId="ADAL" clId="{FB364785-4B73-49DA-8366-003DF749AE20}"/>
    <pc:docChg chg="undo custSel addSld delSld modSld modSection">
      <pc:chgData name="Ayca Bas" userId="d5a7dadb-f04d-4f30-920f-4a45336a6ebf" providerId="ADAL" clId="{FB364785-4B73-49DA-8366-003DF749AE20}" dt="2022-03-08T06:24:44.928" v="10"/>
      <pc:docMkLst>
        <pc:docMk/>
      </pc:docMkLst>
      <pc:sldChg chg="addSp delSp del mod">
        <pc:chgData name="Ayca Bas" userId="d5a7dadb-f04d-4f30-920f-4a45336a6ebf" providerId="ADAL" clId="{FB364785-4B73-49DA-8366-003DF749AE20}" dt="2022-03-08T06:24:20.894" v="9" actId="47"/>
        <pc:sldMkLst>
          <pc:docMk/>
          <pc:sldMk cId="2613899029" sldId="261"/>
        </pc:sldMkLst>
        <pc:spChg chg="add del">
          <ac:chgData name="Ayca Bas" userId="d5a7dadb-f04d-4f30-920f-4a45336a6ebf" providerId="ADAL" clId="{FB364785-4B73-49DA-8366-003DF749AE20}" dt="2022-03-08T06:23:55.602" v="1" actId="22"/>
          <ac:spMkLst>
            <pc:docMk/>
            <pc:sldMk cId="2613899029" sldId="261"/>
            <ac:spMk id="15" creationId="{93AD8DAB-BAB2-485D-AFC2-3CC0B5855B3F}"/>
          </ac:spMkLst>
        </pc:spChg>
      </pc:sldChg>
      <pc:sldChg chg="addSp delSp modSp add del mod setBg addCm">
        <pc:chgData name="Ayca Bas" userId="d5a7dadb-f04d-4f30-920f-4a45336a6ebf" providerId="ADAL" clId="{FB364785-4B73-49DA-8366-003DF749AE20}" dt="2022-03-08T06:24:44.928" v="10"/>
        <pc:sldMkLst>
          <pc:docMk/>
          <pc:sldMk cId="2768292834" sldId="262"/>
        </pc:sldMkLst>
        <pc:spChg chg="add del">
          <ac:chgData name="Ayca Bas" userId="d5a7dadb-f04d-4f30-920f-4a45336a6ebf" providerId="ADAL" clId="{FB364785-4B73-49DA-8366-003DF749AE20}" dt="2022-03-08T06:24:15.340" v="6" actId="22"/>
          <ac:spMkLst>
            <pc:docMk/>
            <pc:sldMk cId="2768292834" sldId="262"/>
            <ac:spMk id="2" creationId="{E2E2B940-17C0-4022-8B64-7B4019338A54}"/>
          </ac:spMkLst>
        </pc:spChg>
        <pc:spChg chg="add mod">
          <ac:chgData name="Ayca Bas" userId="d5a7dadb-f04d-4f30-920f-4a45336a6ebf" providerId="ADAL" clId="{FB364785-4B73-49DA-8366-003DF749AE20}" dt="2022-03-08T06:24:15.346" v="8"/>
          <ac:spMkLst>
            <pc:docMk/>
            <pc:sldMk cId="2768292834" sldId="262"/>
            <ac:spMk id="4" creationId="{665C9148-09E5-4648-9CCB-D84DB320A9C0}"/>
          </ac:spMkLst>
        </pc:spChg>
      </pc:sldChg>
      <pc:sldMasterChg chg="delSldLayout">
        <pc:chgData name="Ayca Bas" userId="d5a7dadb-f04d-4f30-920f-4a45336a6ebf" providerId="ADAL" clId="{FB364785-4B73-49DA-8366-003DF749AE20}" dt="2022-03-08T06:24:20.894" v="9" actId="47"/>
        <pc:sldMasterMkLst>
          <pc:docMk/>
          <pc:sldMasterMk cId="3588427678" sldId="2147484229"/>
        </pc:sldMasterMkLst>
        <pc:sldLayoutChg chg="del">
          <pc:chgData name="Ayca Bas" userId="d5a7dadb-f04d-4f30-920f-4a45336a6ebf" providerId="ADAL" clId="{FB364785-4B73-49DA-8366-003DF749AE20}" dt="2022-03-08T06:24:20.894" v="9" actId="47"/>
          <pc:sldLayoutMkLst>
            <pc:docMk/>
            <pc:sldMasterMk cId="3588427678" sldId="2147484229"/>
            <pc:sldLayoutMk cId="1588122916" sldId="2147484650"/>
          </pc:sldLayoutMkLst>
        </pc:sldLayoutChg>
      </pc:sldMasterChg>
    </pc:docChg>
  </pc:docChgLst>
  <pc:docChgLst>
    <pc:chgData name="Pat Miller (SHAREPOINT)" userId="d79afbf1-018d-4d01-920d-5b95d385b445" providerId="ADAL" clId="{8F8A6329-38D0-4BD3-B2AE-701E97BBC773}"/>
    <pc:docChg chg="delSld modSld sldOrd modSection">
      <pc:chgData name="Pat Miller (SHAREPOINT)" userId="d79afbf1-018d-4d01-920d-5b95d385b445" providerId="ADAL" clId="{8F8A6329-38D0-4BD3-B2AE-701E97BBC773}" dt="2021-03-25T13:15:11.661" v="2"/>
      <pc:docMkLst>
        <pc:docMk/>
      </pc:docMkLst>
      <pc:sldChg chg="ord">
        <pc:chgData name="Pat Miller (SHAREPOINT)" userId="d79afbf1-018d-4d01-920d-5b95d385b445" providerId="ADAL" clId="{8F8A6329-38D0-4BD3-B2AE-701E97BBC773}" dt="2021-03-25T13:15:11.661" v="2"/>
        <pc:sldMkLst>
          <pc:docMk/>
          <pc:sldMk cId="2974719989" sldId="267"/>
        </pc:sldMkLst>
      </pc:sldChg>
      <pc:sldChg chg="del">
        <pc:chgData name="Pat Miller (SHAREPOINT)" userId="d79afbf1-018d-4d01-920d-5b95d385b445" providerId="ADAL" clId="{8F8A6329-38D0-4BD3-B2AE-701E97BBC773}" dt="2021-03-24T22:18:36.268" v="0" actId="47"/>
        <pc:sldMkLst>
          <pc:docMk/>
          <pc:sldMk cId="1795682602" sldId="2076136389"/>
        </pc:sldMkLst>
      </pc:sldChg>
    </pc:docChg>
  </pc:docChgLst>
  <pc:docChgLst>
    <pc:chgData name="Vesa Juvonen" userId="c7243be1-99a3-4752-ab2a-0cf698cf8236" providerId="ADAL" clId="{DDBC4335-ACA7-49DD-A82E-1BFEBB8EA6FF}"/>
    <pc:docChg chg="undo custSel addSld delSld modSld sldOrd modSection">
      <pc:chgData name="Vesa Juvonen" userId="c7243be1-99a3-4752-ab2a-0cf698cf8236" providerId="ADAL" clId="{DDBC4335-ACA7-49DD-A82E-1BFEBB8EA6FF}" dt="2022-05-10T10:57:00.464" v="281" actId="1076"/>
      <pc:docMkLst>
        <pc:docMk/>
      </pc:docMkLst>
      <pc:sldChg chg="modSp add del mod modClrScheme chgLayout">
        <pc:chgData name="Vesa Juvonen" userId="c7243be1-99a3-4752-ab2a-0cf698cf8236" providerId="ADAL" clId="{DDBC4335-ACA7-49DD-A82E-1BFEBB8EA6FF}" dt="2022-05-10T10:43:28.064" v="131" actId="47"/>
        <pc:sldMkLst>
          <pc:docMk/>
          <pc:sldMk cId="720313206" sldId="1640"/>
        </pc:sldMkLst>
        <pc:spChg chg="mod ord">
          <ac:chgData name="Vesa Juvonen" userId="c7243be1-99a3-4752-ab2a-0cf698cf8236" providerId="ADAL" clId="{DDBC4335-ACA7-49DD-A82E-1BFEBB8EA6FF}" dt="2022-05-10T10:43:01.186" v="129" actId="700"/>
          <ac:spMkLst>
            <pc:docMk/>
            <pc:sldMk cId="720313206" sldId="1640"/>
            <ac:spMk id="2"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5"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7" creationId="{00000000-0000-0000-0000-000000000000}"/>
          </ac:spMkLst>
        </pc:spChg>
      </pc:sldChg>
      <pc:sldChg chg="add del">
        <pc:chgData name="Vesa Juvonen" userId="c7243be1-99a3-4752-ab2a-0cf698cf8236" providerId="ADAL" clId="{DDBC4335-ACA7-49DD-A82E-1BFEBB8EA6FF}" dt="2022-05-10T10:43:28.064" v="131" actId="47"/>
        <pc:sldMkLst>
          <pc:docMk/>
          <pc:sldMk cId="3043375476" sldId="1641"/>
        </pc:sldMkLst>
      </pc:sldChg>
      <pc:sldChg chg="addSp delSp modSp mod">
        <pc:chgData name="Vesa Juvonen" userId="c7243be1-99a3-4752-ab2a-0cf698cf8236" providerId="ADAL" clId="{DDBC4335-ACA7-49DD-A82E-1BFEBB8EA6FF}" dt="2022-05-09T16:05:58.265" v="112" actId="1076"/>
        <pc:sldMkLst>
          <pc:docMk/>
          <pc:sldMk cId="10702720" sldId="2079"/>
        </pc:sldMkLst>
        <pc:spChg chg="del">
          <ac:chgData name="Vesa Juvonen" userId="c7243be1-99a3-4752-ab2a-0cf698cf8236" providerId="ADAL" clId="{DDBC4335-ACA7-49DD-A82E-1BFEBB8EA6FF}" dt="2022-05-09T16:05:05.173" v="104" actId="478"/>
          <ac:spMkLst>
            <pc:docMk/>
            <pc:sldMk cId="10702720" sldId="2079"/>
            <ac:spMk id="2" creationId="{4A2698E3-01A9-6585-BCB3-B97E7B8852A2}"/>
          </ac:spMkLst>
        </pc:spChg>
        <pc:spChg chg="mod">
          <ac:chgData name="Vesa Juvonen" userId="c7243be1-99a3-4752-ab2a-0cf698cf8236" providerId="ADAL" clId="{DDBC4335-ACA7-49DD-A82E-1BFEBB8EA6FF}" dt="2022-05-09T16:05:02.449" v="103" actId="108"/>
          <ac:spMkLst>
            <pc:docMk/>
            <pc:sldMk cId="10702720" sldId="2079"/>
            <ac:spMk id="8" creationId="{00000000-0000-0000-0000-000000000000}"/>
          </ac:spMkLst>
        </pc:spChg>
        <pc:spChg chg="add del">
          <ac:chgData name="Vesa Juvonen" userId="c7243be1-99a3-4752-ab2a-0cf698cf8236" providerId="ADAL" clId="{DDBC4335-ACA7-49DD-A82E-1BFEBB8EA6FF}" dt="2022-05-05T17:32:20.709" v="100" actId="478"/>
          <ac:spMkLst>
            <pc:docMk/>
            <pc:sldMk cId="10702720" sldId="2079"/>
            <ac:spMk id="9" creationId="{2416F42B-A6B0-5982-E7B4-A7F63051134E}"/>
          </ac:spMkLst>
        </pc:spChg>
        <pc:spChg chg="add del">
          <ac:chgData name="Vesa Juvonen" userId="c7243be1-99a3-4752-ab2a-0cf698cf8236" providerId="ADAL" clId="{DDBC4335-ACA7-49DD-A82E-1BFEBB8EA6FF}" dt="2022-05-05T17:32:15.347" v="99" actId="478"/>
          <ac:spMkLst>
            <pc:docMk/>
            <pc:sldMk cId="10702720" sldId="2079"/>
            <ac:spMk id="10" creationId="{F4EC2D21-3314-8219-B839-BC320739131C}"/>
          </ac:spMkLst>
        </pc:spChg>
        <pc:picChg chg="add mod">
          <ac:chgData name="Vesa Juvonen" userId="c7243be1-99a3-4752-ab2a-0cf698cf8236" providerId="ADAL" clId="{DDBC4335-ACA7-49DD-A82E-1BFEBB8EA6FF}" dt="2022-05-09T16:05:58.265" v="112" actId="1076"/>
          <ac:picMkLst>
            <pc:docMk/>
            <pc:sldMk cId="10702720" sldId="2079"/>
            <ac:picMk id="6" creationId="{34D1B84A-AA26-A624-4700-074B47AD0BE4}"/>
          </ac:picMkLst>
        </pc:picChg>
        <pc:picChg chg="add mod">
          <ac:chgData name="Vesa Juvonen" userId="c7243be1-99a3-4752-ab2a-0cf698cf8236" providerId="ADAL" clId="{DDBC4335-ACA7-49DD-A82E-1BFEBB8EA6FF}" dt="2022-05-09T16:05:57.023" v="111" actId="1076"/>
          <ac:picMkLst>
            <pc:docMk/>
            <pc:sldMk cId="10702720" sldId="2079"/>
            <ac:picMk id="12" creationId="{36CA5D09-81CA-BEC8-8B43-300D93CBEE6E}"/>
          </ac:picMkLst>
        </pc:picChg>
        <pc:picChg chg="add del mod">
          <ac:chgData name="Vesa Juvonen" userId="c7243be1-99a3-4752-ab2a-0cf698cf8236" providerId="ADAL" clId="{DDBC4335-ACA7-49DD-A82E-1BFEBB8EA6FF}" dt="2022-05-05T17:31:26.803" v="89" actId="478"/>
          <ac:picMkLst>
            <pc:docMk/>
            <pc:sldMk cId="10702720" sldId="2079"/>
            <ac:picMk id="14" creationId="{824880C0-21C8-3C68-1A20-82642BD977F9}"/>
          </ac:picMkLst>
        </pc:picChg>
      </pc:sldChg>
      <pc:sldChg chg="addSp delSp modSp mod">
        <pc:chgData name="Vesa Juvonen" userId="c7243be1-99a3-4752-ab2a-0cf698cf8236" providerId="ADAL" clId="{DDBC4335-ACA7-49DD-A82E-1BFEBB8EA6FF}" dt="2022-05-09T16:06:33.968" v="124" actId="1076"/>
        <pc:sldMkLst>
          <pc:docMk/>
          <pc:sldMk cId="778883926" sldId="2076136264"/>
        </pc:sldMkLst>
        <pc:spChg chg="del mod">
          <ac:chgData name="Vesa Juvonen" userId="c7243be1-99a3-4752-ab2a-0cf698cf8236" providerId="ADAL" clId="{DDBC4335-ACA7-49DD-A82E-1BFEBB8EA6FF}" dt="2022-05-09T16:06:05.105" v="113" actId="478"/>
          <ac:spMkLst>
            <pc:docMk/>
            <pc:sldMk cId="778883926" sldId="2076136264"/>
            <ac:spMk id="3" creationId="{4BC1ECA0-FBF4-5174-8E22-2A1D97F9B0CB}"/>
          </ac:spMkLst>
        </pc:spChg>
        <pc:spChg chg="mod">
          <ac:chgData name="Vesa Juvonen" userId="c7243be1-99a3-4752-ab2a-0cf698cf8236" providerId="ADAL" clId="{DDBC4335-ACA7-49DD-A82E-1BFEBB8EA6FF}" dt="2022-05-09T16:06:27.212" v="121" actId="20577"/>
          <ac:spMkLst>
            <pc:docMk/>
            <pc:sldMk cId="778883926" sldId="2076136264"/>
            <ac:spMk id="14" creationId="{953584C8-8734-42EA-AD16-6AA2B405D249}"/>
          </ac:spMkLst>
        </pc:spChg>
        <pc:picChg chg="add del mod">
          <ac:chgData name="Vesa Juvonen" userId="c7243be1-99a3-4752-ab2a-0cf698cf8236" providerId="ADAL" clId="{DDBC4335-ACA7-49DD-A82E-1BFEBB8EA6FF}" dt="2022-05-09T16:06:07.927" v="116" actId="478"/>
          <ac:picMkLst>
            <pc:docMk/>
            <pc:sldMk cId="778883926" sldId="2076136264"/>
            <ac:picMk id="5" creationId="{D629C53E-F21A-5B4D-A426-E930EC0450FE}"/>
          </ac:picMkLst>
        </pc:picChg>
        <pc:picChg chg="add mod">
          <ac:chgData name="Vesa Juvonen" userId="c7243be1-99a3-4752-ab2a-0cf698cf8236" providerId="ADAL" clId="{DDBC4335-ACA7-49DD-A82E-1BFEBB8EA6FF}" dt="2022-05-09T16:06:33.968" v="124" actId="1076"/>
          <ac:picMkLst>
            <pc:docMk/>
            <pc:sldMk cId="778883926" sldId="2076136264"/>
            <ac:picMk id="6" creationId="{FC8D71D2-A967-F771-473F-56C63BB00857}"/>
          </ac:picMkLst>
        </pc:picChg>
        <pc:picChg chg="add mod">
          <ac:chgData name="Vesa Juvonen" userId="c7243be1-99a3-4752-ab2a-0cf698cf8236" providerId="ADAL" clId="{DDBC4335-ACA7-49DD-A82E-1BFEBB8EA6FF}" dt="2022-05-09T16:06:30.001" v="122" actId="1076"/>
          <ac:picMkLst>
            <pc:docMk/>
            <pc:sldMk cId="778883926" sldId="2076136264"/>
            <ac:picMk id="8" creationId="{C405AB8F-882E-250F-AABB-F4C06E158C8F}"/>
          </ac:picMkLst>
        </pc:picChg>
      </pc:sldChg>
      <pc:sldChg chg="add del">
        <pc:chgData name="Vesa Juvonen" userId="c7243be1-99a3-4752-ab2a-0cf698cf8236" providerId="ADAL" clId="{DDBC4335-ACA7-49DD-A82E-1BFEBB8EA6FF}" dt="2022-05-10T10:43:28.064" v="131" actId="47"/>
        <pc:sldMkLst>
          <pc:docMk/>
          <pc:sldMk cId="1882481969" sldId="2076137668"/>
        </pc:sldMkLst>
      </pc:sldChg>
      <pc:sldChg chg="add del">
        <pc:chgData name="Vesa Juvonen" userId="c7243be1-99a3-4752-ab2a-0cf698cf8236" providerId="ADAL" clId="{DDBC4335-ACA7-49DD-A82E-1BFEBB8EA6FF}" dt="2022-05-10T10:43:28.064" v="131" actId="47"/>
        <pc:sldMkLst>
          <pc:docMk/>
          <pc:sldMk cId="3166917076" sldId="2134805601"/>
        </pc:sldMkLst>
      </pc:sldChg>
      <pc:sldChg chg="del">
        <pc:chgData name="Vesa Juvonen" userId="c7243be1-99a3-4752-ab2a-0cf698cf8236" providerId="ADAL" clId="{DDBC4335-ACA7-49DD-A82E-1BFEBB8EA6FF}" dt="2022-05-05T17:31:44.258" v="93" actId="47"/>
        <pc:sldMkLst>
          <pc:docMk/>
          <pc:sldMk cId="1055430305" sldId="2145707275"/>
        </pc:sldMkLst>
      </pc:sldChg>
      <pc:sldChg chg="mod modShow delCm">
        <pc:chgData name="Vesa Juvonen" userId="c7243be1-99a3-4752-ab2a-0cf698cf8236" providerId="ADAL" clId="{DDBC4335-ACA7-49DD-A82E-1BFEBB8EA6FF}" dt="2022-05-05T17:31:40.759" v="92" actId="729"/>
        <pc:sldMkLst>
          <pc:docMk/>
          <pc:sldMk cId="1247101359" sldId="2145707276"/>
        </pc:sldMkLst>
      </pc:sldChg>
      <pc:sldChg chg="add del modTransition">
        <pc:chgData name="Vesa Juvonen" userId="c7243be1-99a3-4752-ab2a-0cf698cf8236" providerId="ADAL" clId="{DDBC4335-ACA7-49DD-A82E-1BFEBB8EA6FF}" dt="2022-05-10T10:43:28.064" v="131" actId="47"/>
        <pc:sldMkLst>
          <pc:docMk/>
          <pc:sldMk cId="1893203813" sldId="2145707287"/>
        </pc:sldMkLst>
      </pc:sldChg>
      <pc:sldChg chg="add del">
        <pc:chgData name="Vesa Juvonen" userId="c7243be1-99a3-4752-ab2a-0cf698cf8236" providerId="ADAL" clId="{DDBC4335-ACA7-49DD-A82E-1BFEBB8EA6FF}" dt="2022-05-10T10:43:28.064" v="131" actId="47"/>
        <pc:sldMkLst>
          <pc:docMk/>
          <pc:sldMk cId="3385876494" sldId="2145707288"/>
        </pc:sldMkLst>
      </pc:sldChg>
      <pc:sldChg chg="add del">
        <pc:chgData name="Vesa Juvonen" userId="c7243be1-99a3-4752-ab2a-0cf698cf8236" providerId="ADAL" clId="{DDBC4335-ACA7-49DD-A82E-1BFEBB8EA6FF}" dt="2022-05-10T10:43:28.064" v="131" actId="47"/>
        <pc:sldMkLst>
          <pc:docMk/>
          <pc:sldMk cId="843493276" sldId="2145707289"/>
        </pc:sldMkLst>
      </pc:sldChg>
      <pc:sldChg chg="add del ord">
        <pc:chgData name="Vesa Juvonen" userId="c7243be1-99a3-4752-ab2a-0cf698cf8236" providerId="ADAL" clId="{DDBC4335-ACA7-49DD-A82E-1BFEBB8EA6FF}" dt="2022-05-10T10:43:48.656" v="135" actId="47"/>
        <pc:sldMkLst>
          <pc:docMk/>
          <pc:sldMk cId="3183236223" sldId="2145707290"/>
        </pc:sldMkLst>
      </pc:sldChg>
      <pc:sldChg chg="modSp add mod ord">
        <pc:chgData name="Vesa Juvonen" userId="c7243be1-99a3-4752-ab2a-0cf698cf8236" providerId="ADAL" clId="{DDBC4335-ACA7-49DD-A82E-1BFEBB8EA6FF}" dt="2022-05-10T10:54:28.014" v="240"/>
        <pc:sldMkLst>
          <pc:docMk/>
          <pc:sldMk cId="424588742" sldId="2145707291"/>
        </pc:sldMkLst>
        <pc:spChg chg="mod">
          <ac:chgData name="Vesa Juvonen" userId="c7243be1-99a3-4752-ab2a-0cf698cf8236" providerId="ADAL" clId="{DDBC4335-ACA7-49DD-A82E-1BFEBB8EA6FF}" dt="2022-05-10T10:53:42.660" v="234" actId="20577"/>
          <ac:spMkLst>
            <pc:docMk/>
            <pc:sldMk cId="424588742" sldId="2145707291"/>
            <ac:spMk id="2" creationId="{00000000-0000-0000-0000-000000000000}"/>
          </ac:spMkLst>
        </pc:spChg>
        <pc:spChg chg="mod">
          <ac:chgData name="Vesa Juvonen" userId="c7243be1-99a3-4752-ab2a-0cf698cf8236" providerId="ADAL" clId="{DDBC4335-ACA7-49DD-A82E-1BFEBB8EA6FF}" dt="2022-05-10T10:54:16.287" v="237" actId="21"/>
          <ac:spMkLst>
            <pc:docMk/>
            <pc:sldMk cId="424588742" sldId="2145707291"/>
            <ac:spMk id="5" creationId="{00000000-0000-0000-0000-000000000000}"/>
          </ac:spMkLst>
        </pc:spChg>
        <pc:spChg chg="mod">
          <ac:chgData name="Vesa Juvonen" userId="c7243be1-99a3-4752-ab2a-0cf698cf8236" providerId="ADAL" clId="{DDBC4335-ACA7-49DD-A82E-1BFEBB8EA6FF}" dt="2022-05-10T10:54:28.014" v="240"/>
          <ac:spMkLst>
            <pc:docMk/>
            <pc:sldMk cId="424588742" sldId="2145707291"/>
            <ac:spMk id="6" creationId="{B6BFF95C-9CC5-41D8-B97F-890353EE3235}"/>
          </ac:spMkLst>
        </pc:spChg>
        <pc:spChg chg="mod">
          <ac:chgData name="Vesa Juvonen" userId="c7243be1-99a3-4752-ab2a-0cf698cf8236" providerId="ADAL" clId="{DDBC4335-ACA7-49DD-A82E-1BFEBB8EA6FF}" dt="2022-05-10T10:54:25.360" v="239" actId="21"/>
          <ac:spMkLst>
            <pc:docMk/>
            <pc:sldMk cId="424588742" sldId="2145707291"/>
            <ac:spMk id="7" creationId="{00000000-0000-0000-0000-000000000000}"/>
          </ac:spMkLst>
        </pc:spChg>
        <pc:picChg chg="mod">
          <ac:chgData name="Vesa Juvonen" userId="c7243be1-99a3-4752-ab2a-0cf698cf8236" providerId="ADAL" clId="{DDBC4335-ACA7-49DD-A82E-1BFEBB8EA6FF}" dt="2022-05-10T10:51:16.966" v="179" actId="1076"/>
          <ac:picMkLst>
            <pc:docMk/>
            <pc:sldMk cId="424588742" sldId="2145707291"/>
            <ac:picMk id="9" creationId="{A5D866F4-AB14-4D79-9071-3001E96ABC22}"/>
          </ac:picMkLst>
        </pc:picChg>
      </pc:sldChg>
      <pc:sldChg chg="modSp add mod ord">
        <pc:chgData name="Vesa Juvonen" userId="c7243be1-99a3-4752-ab2a-0cf698cf8236" providerId="ADAL" clId="{DDBC4335-ACA7-49DD-A82E-1BFEBB8EA6FF}" dt="2022-05-10T10:54:56.930" v="245"/>
        <pc:sldMkLst>
          <pc:docMk/>
          <pc:sldMk cId="2443181263" sldId="2145707292"/>
        </pc:sldMkLst>
        <pc:spChg chg="mod">
          <ac:chgData name="Vesa Juvonen" userId="c7243be1-99a3-4752-ab2a-0cf698cf8236" providerId="ADAL" clId="{DDBC4335-ACA7-49DD-A82E-1BFEBB8EA6FF}" dt="2022-05-10T10:53:45.622" v="235" actId="20577"/>
          <ac:spMkLst>
            <pc:docMk/>
            <pc:sldMk cId="2443181263" sldId="2145707292"/>
            <ac:spMk id="2" creationId="{00000000-0000-0000-0000-000000000000}"/>
          </ac:spMkLst>
        </pc:spChg>
        <pc:spChg chg="mod">
          <ac:chgData name="Vesa Juvonen" userId="c7243be1-99a3-4752-ab2a-0cf698cf8236" providerId="ADAL" clId="{DDBC4335-ACA7-49DD-A82E-1BFEBB8EA6FF}" dt="2022-05-10T10:54:48.077" v="242" actId="21"/>
          <ac:spMkLst>
            <pc:docMk/>
            <pc:sldMk cId="2443181263" sldId="2145707292"/>
            <ac:spMk id="5" creationId="{00000000-0000-0000-0000-000000000000}"/>
          </ac:spMkLst>
        </pc:spChg>
        <pc:spChg chg="mod">
          <ac:chgData name="Vesa Juvonen" userId="c7243be1-99a3-4752-ab2a-0cf698cf8236" providerId="ADAL" clId="{DDBC4335-ACA7-49DD-A82E-1BFEBB8EA6FF}" dt="2022-05-10T10:54:56.930" v="245"/>
          <ac:spMkLst>
            <pc:docMk/>
            <pc:sldMk cId="2443181263" sldId="2145707292"/>
            <ac:spMk id="6" creationId="{B6BFF95C-9CC5-41D8-B97F-890353EE3235}"/>
          </ac:spMkLst>
        </pc:spChg>
        <pc:spChg chg="mod">
          <ac:chgData name="Vesa Juvonen" userId="c7243be1-99a3-4752-ab2a-0cf698cf8236" providerId="ADAL" clId="{DDBC4335-ACA7-49DD-A82E-1BFEBB8EA6FF}" dt="2022-05-10T10:54:54.488" v="244" actId="21"/>
          <ac:spMkLst>
            <pc:docMk/>
            <pc:sldMk cId="2443181263" sldId="2145707292"/>
            <ac:spMk id="7" creationId="{00000000-0000-0000-0000-000000000000}"/>
          </ac:spMkLst>
        </pc:spChg>
      </pc:sldChg>
      <pc:sldChg chg="modSp add mod ord">
        <pc:chgData name="Vesa Juvonen" userId="c7243be1-99a3-4752-ab2a-0cf698cf8236" providerId="ADAL" clId="{DDBC4335-ACA7-49DD-A82E-1BFEBB8EA6FF}" dt="2022-05-10T10:53:31.471" v="230" actId="21"/>
        <pc:sldMkLst>
          <pc:docMk/>
          <pc:sldMk cId="2538887527" sldId="2145707293"/>
        </pc:sldMkLst>
        <pc:spChg chg="mod">
          <ac:chgData name="Vesa Juvonen" userId="c7243be1-99a3-4752-ab2a-0cf698cf8236" providerId="ADAL" clId="{DDBC4335-ACA7-49DD-A82E-1BFEBB8EA6FF}" dt="2022-05-10T10:53:29.698" v="222" actId="20577"/>
          <ac:spMkLst>
            <pc:docMk/>
            <pc:sldMk cId="2538887527" sldId="2145707293"/>
            <ac:spMk id="2" creationId="{00000000-0000-0000-0000-000000000000}"/>
          </ac:spMkLst>
        </pc:spChg>
        <pc:spChg chg="mod">
          <ac:chgData name="Vesa Juvonen" userId="c7243be1-99a3-4752-ab2a-0cf698cf8236" providerId="ADAL" clId="{DDBC4335-ACA7-49DD-A82E-1BFEBB8EA6FF}" dt="2022-05-10T10:53:31.471" v="230" actId="21"/>
          <ac:spMkLst>
            <pc:docMk/>
            <pc:sldMk cId="2538887527" sldId="2145707293"/>
            <ac:spMk id="5" creationId="{00000000-0000-0000-0000-000000000000}"/>
          </ac:spMkLst>
        </pc:spChg>
        <pc:spChg chg="mod">
          <ac:chgData name="Vesa Juvonen" userId="c7243be1-99a3-4752-ab2a-0cf698cf8236" providerId="ADAL" clId="{DDBC4335-ACA7-49DD-A82E-1BFEBB8EA6FF}" dt="2022-05-10T10:50:16.678" v="169"/>
          <ac:spMkLst>
            <pc:docMk/>
            <pc:sldMk cId="2538887527" sldId="2145707293"/>
            <ac:spMk id="6" creationId="{B6BFF95C-9CC5-41D8-B97F-890353EE3235}"/>
          </ac:spMkLst>
        </pc:spChg>
        <pc:spChg chg="mod">
          <ac:chgData name="Vesa Juvonen" userId="c7243be1-99a3-4752-ab2a-0cf698cf8236" providerId="ADAL" clId="{DDBC4335-ACA7-49DD-A82E-1BFEBB8EA6FF}" dt="2022-05-10T10:53:29.874" v="223"/>
          <ac:spMkLst>
            <pc:docMk/>
            <pc:sldMk cId="2538887527" sldId="2145707293"/>
            <ac:spMk id="7" creationId="{00000000-0000-0000-0000-000000000000}"/>
          </ac:spMkLst>
        </pc:spChg>
      </pc:sldChg>
      <pc:sldChg chg="add del modTransition">
        <pc:chgData name="Vesa Juvonen" userId="c7243be1-99a3-4752-ab2a-0cf698cf8236" providerId="ADAL" clId="{DDBC4335-ACA7-49DD-A82E-1BFEBB8EA6FF}" dt="2022-05-10T10:42:52.154" v="127"/>
        <pc:sldMkLst>
          <pc:docMk/>
          <pc:sldMk cId="274882948" sldId="2145707294"/>
        </pc:sldMkLst>
      </pc:sldChg>
      <pc:sldChg chg="modSp add mod ord">
        <pc:chgData name="Vesa Juvonen" userId="c7243be1-99a3-4752-ab2a-0cf698cf8236" providerId="ADAL" clId="{DDBC4335-ACA7-49DD-A82E-1BFEBB8EA6FF}" dt="2022-05-10T10:50:43.506" v="174"/>
        <pc:sldMkLst>
          <pc:docMk/>
          <pc:sldMk cId="2464948501" sldId="2145707294"/>
        </pc:sldMkLst>
        <pc:spChg chg="mod">
          <ac:chgData name="Vesa Juvonen" userId="c7243be1-99a3-4752-ab2a-0cf698cf8236" providerId="ADAL" clId="{DDBC4335-ACA7-49DD-A82E-1BFEBB8EA6FF}" dt="2022-05-10T10:50:34.447" v="171" actId="21"/>
          <ac:spMkLst>
            <pc:docMk/>
            <pc:sldMk cId="2464948501" sldId="2145707294"/>
            <ac:spMk id="5" creationId="{00000000-0000-0000-0000-000000000000}"/>
          </ac:spMkLst>
        </pc:spChg>
        <pc:spChg chg="mod">
          <ac:chgData name="Vesa Juvonen" userId="c7243be1-99a3-4752-ab2a-0cf698cf8236" providerId="ADAL" clId="{DDBC4335-ACA7-49DD-A82E-1BFEBB8EA6FF}" dt="2022-05-10T10:50:43.506" v="174"/>
          <ac:spMkLst>
            <pc:docMk/>
            <pc:sldMk cId="2464948501" sldId="2145707294"/>
            <ac:spMk id="6" creationId="{372A50EE-67E5-4F87-A48C-BEC0030EB2B3}"/>
          </ac:spMkLst>
        </pc:spChg>
        <pc:spChg chg="mod">
          <ac:chgData name="Vesa Juvonen" userId="c7243be1-99a3-4752-ab2a-0cf698cf8236" providerId="ADAL" clId="{DDBC4335-ACA7-49DD-A82E-1BFEBB8EA6FF}" dt="2022-05-10T10:50:41.259" v="173" actId="21"/>
          <ac:spMkLst>
            <pc:docMk/>
            <pc:sldMk cId="2464948501" sldId="2145707294"/>
            <ac:spMk id="7" creationId="{00000000-0000-0000-0000-000000000000}"/>
          </ac:spMkLst>
        </pc:spChg>
      </pc:sldChg>
      <pc:sldChg chg="add del ord">
        <pc:chgData name="Vesa Juvonen" userId="c7243be1-99a3-4752-ab2a-0cf698cf8236" providerId="ADAL" clId="{DDBC4335-ACA7-49DD-A82E-1BFEBB8EA6FF}" dt="2022-05-10T10:44:05.103" v="138" actId="47"/>
        <pc:sldMkLst>
          <pc:docMk/>
          <pc:sldMk cId="2227518023" sldId="2145707295"/>
        </pc:sldMkLst>
      </pc:sldChg>
      <pc:sldChg chg="modSp add mod ord">
        <pc:chgData name="Vesa Juvonen" userId="c7243be1-99a3-4752-ab2a-0cf698cf8236" providerId="ADAL" clId="{DDBC4335-ACA7-49DD-A82E-1BFEBB8EA6FF}" dt="2022-05-10T10:57:00.464" v="281" actId="1076"/>
        <pc:sldMkLst>
          <pc:docMk/>
          <pc:sldMk cId="3987862389" sldId="2145707296"/>
        </pc:sldMkLst>
        <pc:spChg chg="mod">
          <ac:chgData name="Vesa Juvonen" userId="c7243be1-99a3-4752-ab2a-0cf698cf8236" providerId="ADAL" clId="{DDBC4335-ACA7-49DD-A82E-1BFEBB8EA6FF}" dt="2022-05-10T10:56:36.635" v="272" actId="108"/>
          <ac:spMkLst>
            <pc:docMk/>
            <pc:sldMk cId="3987862389" sldId="2145707296"/>
            <ac:spMk id="5" creationId="{00000000-0000-0000-0000-000000000000}"/>
          </ac:spMkLst>
        </pc:spChg>
        <pc:spChg chg="mod">
          <ac:chgData name="Vesa Juvonen" userId="c7243be1-99a3-4752-ab2a-0cf698cf8236" providerId="ADAL" clId="{DDBC4335-ACA7-49DD-A82E-1BFEBB8EA6FF}" dt="2022-05-10T10:56:39.707" v="273" actId="108"/>
          <ac:spMkLst>
            <pc:docMk/>
            <pc:sldMk cId="3987862389" sldId="2145707296"/>
            <ac:spMk id="6" creationId="{399FC354-4754-4AF7-B37B-013145D750F3}"/>
          </ac:spMkLst>
        </pc:spChg>
        <pc:spChg chg="mod">
          <ac:chgData name="Vesa Juvonen" userId="c7243be1-99a3-4752-ab2a-0cf698cf8236" providerId="ADAL" clId="{DDBC4335-ACA7-49DD-A82E-1BFEBB8EA6FF}" dt="2022-05-10T10:56:50.278" v="279" actId="20577"/>
          <ac:spMkLst>
            <pc:docMk/>
            <pc:sldMk cId="3987862389" sldId="2145707296"/>
            <ac:spMk id="7" creationId="{FF7DB6F2-A230-434B-BA45-3215EE59DFB5}"/>
          </ac:spMkLst>
        </pc:spChg>
        <pc:spChg chg="mod ord">
          <ac:chgData name="Vesa Juvonen" userId="c7243be1-99a3-4752-ab2a-0cf698cf8236" providerId="ADAL" clId="{DDBC4335-ACA7-49DD-A82E-1BFEBB8EA6FF}" dt="2022-05-10T10:56:56.038" v="280" actId="167"/>
          <ac:spMkLst>
            <pc:docMk/>
            <pc:sldMk cId="3987862389" sldId="2145707296"/>
            <ac:spMk id="8" creationId="{7E3687A3-39C5-464E-8253-AE51D6DA9383}"/>
          </ac:spMkLst>
        </pc:spChg>
        <pc:picChg chg="mod">
          <ac:chgData name="Vesa Juvonen" userId="c7243be1-99a3-4752-ab2a-0cf698cf8236" providerId="ADAL" clId="{DDBC4335-ACA7-49DD-A82E-1BFEBB8EA6FF}" dt="2022-05-10T10:57:00.464" v="281" actId="1076"/>
          <ac:picMkLst>
            <pc:docMk/>
            <pc:sldMk cId="3987862389" sldId="2145707296"/>
            <ac:picMk id="1026" creationId="{00000000-0000-0000-0000-000000000000}"/>
          </ac:picMkLst>
        </pc:picChg>
      </pc:sldChg>
      <pc:sldChg chg="modSp add mod">
        <pc:chgData name="Vesa Juvonen" userId="c7243be1-99a3-4752-ab2a-0cf698cf8236" providerId="ADAL" clId="{DDBC4335-ACA7-49DD-A82E-1BFEBB8EA6FF}" dt="2022-05-10T10:43:52.652" v="136" actId="207"/>
        <pc:sldMkLst>
          <pc:docMk/>
          <pc:sldMk cId="274882948" sldId="2145707297"/>
        </pc:sldMkLst>
        <pc:spChg chg="mod">
          <ac:chgData name="Vesa Juvonen" userId="c7243be1-99a3-4752-ab2a-0cf698cf8236" providerId="ADAL" clId="{DDBC4335-ACA7-49DD-A82E-1BFEBB8EA6FF}" dt="2022-05-10T10:43:52.652" v="136" actId="207"/>
          <ac:spMkLst>
            <pc:docMk/>
            <pc:sldMk cId="274882948" sldId="2145707297"/>
            <ac:spMk id="4" creationId="{B7EE2697-FF77-4373-9ED0-F3E544446F2C}"/>
          </ac:spMkLst>
        </pc:spChg>
      </pc:sldChg>
      <pc:sldChg chg="add">
        <pc:chgData name="Vesa Juvonen" userId="c7243be1-99a3-4752-ab2a-0cf698cf8236" providerId="ADAL" clId="{DDBC4335-ACA7-49DD-A82E-1BFEBB8EA6FF}" dt="2022-05-10T10:44:03.390" v="137"/>
        <pc:sldMkLst>
          <pc:docMk/>
          <pc:sldMk cId="2483622948" sldId="2145707298"/>
        </pc:sldMkLst>
      </pc:sldChg>
      <pc:sldMasterChg chg="delSldLayout">
        <pc:chgData name="Vesa Juvonen" userId="c7243be1-99a3-4752-ab2a-0cf698cf8236" providerId="ADAL" clId="{DDBC4335-ACA7-49DD-A82E-1BFEBB8EA6FF}" dt="2022-05-10T10:43:28.064" v="131" actId="47"/>
        <pc:sldMasterMkLst>
          <pc:docMk/>
          <pc:sldMasterMk cId="1615285113" sldId="2147484652"/>
        </pc:sldMasterMkLst>
        <pc:sldLayoutChg chg="del">
          <pc:chgData name="Vesa Juvonen" userId="c7243be1-99a3-4752-ab2a-0cf698cf8236" providerId="ADAL" clId="{DDBC4335-ACA7-49DD-A82E-1BFEBB8EA6FF}" dt="2022-05-10T10:43:28.064" v="131" actId="47"/>
          <pc:sldLayoutMkLst>
            <pc:docMk/>
            <pc:sldMasterMk cId="1615285113" sldId="2147484652"/>
            <pc:sldLayoutMk cId="3464315405" sldId="2147484664"/>
          </pc:sldLayoutMkLst>
        </pc:sldLayoutChg>
        <pc:sldLayoutChg chg="del">
          <pc:chgData name="Vesa Juvonen" userId="c7243be1-99a3-4752-ab2a-0cf698cf8236" providerId="ADAL" clId="{DDBC4335-ACA7-49DD-A82E-1BFEBB8EA6FF}" dt="2022-05-10T10:43:28.064" v="131" actId="47"/>
          <pc:sldLayoutMkLst>
            <pc:docMk/>
            <pc:sldMasterMk cId="1615285113" sldId="2147484652"/>
            <pc:sldLayoutMk cId="984912944" sldId="2147484665"/>
          </pc:sldLayoutMkLst>
        </pc:sldLayoutChg>
      </pc:sldMasterChg>
    </pc:docChg>
  </pc:docChgLst>
  <pc:docChgLst>
    <pc:chgData name="Vesa Juvonen" userId="c7243be1-99a3-4752-ab2a-0cf698cf8236" providerId="ADAL" clId="{6BF92DE8-14A5-4122-B077-BDE60548D23A}"/>
    <pc:docChg chg="undo custSel addSld delSld modSld modSection">
      <pc:chgData name="Vesa Juvonen" userId="c7243be1-99a3-4752-ab2a-0cf698cf8236" providerId="ADAL" clId="{6BF92DE8-14A5-4122-B077-BDE60548D23A}" dt="2021-11-26T16:20:46.483" v="80" actId="207"/>
      <pc:docMkLst>
        <pc:docMk/>
      </pc:docMkLst>
      <pc:sldChg chg="addSp delSp modSp mod">
        <pc:chgData name="Vesa Juvonen" userId="c7243be1-99a3-4752-ab2a-0cf698cf8236" providerId="ADAL" clId="{6BF92DE8-14A5-4122-B077-BDE60548D23A}" dt="2021-11-26T15:55:08.058" v="46" actId="20577"/>
        <pc:sldMkLst>
          <pc:docMk/>
          <pc:sldMk cId="10702720" sldId="2079"/>
        </pc:sldMkLst>
        <pc:spChg chg="del">
          <ac:chgData name="Vesa Juvonen" userId="c7243be1-99a3-4752-ab2a-0cf698cf8236" providerId="ADAL" clId="{6BF92DE8-14A5-4122-B077-BDE60548D23A}" dt="2021-11-26T15:51:51.598" v="7" actId="478"/>
          <ac:spMkLst>
            <pc:docMk/>
            <pc:sldMk cId="10702720" sldId="2079"/>
            <ac:spMk id="6" creationId="{61C65555-1FB6-497D-9F85-291CD0472C2A}"/>
          </ac:spMkLst>
        </pc:spChg>
        <pc:spChg chg="mod">
          <ac:chgData name="Vesa Juvonen" userId="c7243be1-99a3-4752-ab2a-0cf698cf8236" providerId="ADAL" clId="{6BF92DE8-14A5-4122-B077-BDE60548D23A}" dt="2021-11-26T15:55:08.058" v="46" actId="20577"/>
          <ac:spMkLst>
            <pc:docMk/>
            <pc:sldMk cId="10702720" sldId="2079"/>
            <ac:spMk id="8" creationId="{00000000-0000-0000-0000-000000000000}"/>
          </ac:spMkLst>
        </pc:spChg>
        <pc:picChg chg="add mod">
          <ac:chgData name="Vesa Juvonen" userId="c7243be1-99a3-4752-ab2a-0cf698cf8236" providerId="ADAL" clId="{6BF92DE8-14A5-4122-B077-BDE60548D23A}" dt="2021-11-26T15:53:58.209" v="35" actId="1076"/>
          <ac:picMkLst>
            <pc:docMk/>
            <pc:sldMk cId="10702720" sldId="2079"/>
            <ac:picMk id="4" creationId="{7DB0AB20-393E-43FC-A4C1-47BB79E58899}"/>
          </ac:picMkLst>
        </pc:picChg>
        <pc:picChg chg="add del">
          <ac:chgData name="Vesa Juvonen" userId="c7243be1-99a3-4752-ab2a-0cf698cf8236" providerId="ADAL" clId="{6BF92DE8-14A5-4122-B077-BDE60548D23A}" dt="2021-11-26T15:51:49.461" v="6" actId="478"/>
          <ac:picMkLst>
            <pc:docMk/>
            <pc:sldMk cId="10702720" sldId="2079"/>
            <ac:picMk id="10" creationId="{D2BC33E9-C29B-42E9-BE70-CEA3083FE730}"/>
          </ac:picMkLst>
        </pc:picChg>
        <pc:picChg chg="add mod">
          <ac:chgData name="Vesa Juvonen" userId="c7243be1-99a3-4752-ab2a-0cf698cf8236" providerId="ADAL" clId="{6BF92DE8-14A5-4122-B077-BDE60548D23A}" dt="2021-11-26T15:52:43.553" v="21" actId="1076"/>
          <ac:picMkLst>
            <pc:docMk/>
            <pc:sldMk cId="10702720" sldId="2079"/>
            <ac:picMk id="12" creationId="{969948FD-D1E4-4840-BA51-8C4606E0679D}"/>
          </ac:picMkLst>
        </pc:picChg>
        <pc:picChg chg="add mod">
          <ac:chgData name="Vesa Juvonen" userId="c7243be1-99a3-4752-ab2a-0cf698cf8236" providerId="ADAL" clId="{6BF92DE8-14A5-4122-B077-BDE60548D23A}" dt="2021-11-26T15:52:47.889" v="22" actId="1076"/>
          <ac:picMkLst>
            <pc:docMk/>
            <pc:sldMk cId="10702720" sldId="2079"/>
            <ac:picMk id="1026" creationId="{9B8ACE45-C429-4565-A740-CEF63E9734EE}"/>
          </ac:picMkLst>
        </pc:picChg>
        <pc:picChg chg="add mod">
          <ac:chgData name="Vesa Juvonen" userId="c7243be1-99a3-4752-ab2a-0cf698cf8236" providerId="ADAL" clId="{6BF92DE8-14A5-4122-B077-BDE60548D23A}" dt="2021-11-26T15:53:49.805" v="34" actId="1076"/>
          <ac:picMkLst>
            <pc:docMk/>
            <pc:sldMk cId="10702720" sldId="2079"/>
            <ac:picMk id="1028" creationId="{D399F0B7-623C-4637-BA59-DEB1F55A6650}"/>
          </ac:picMkLst>
        </pc:picChg>
        <pc:picChg chg="add mod">
          <ac:chgData name="Vesa Juvonen" userId="c7243be1-99a3-4752-ab2a-0cf698cf8236" providerId="ADAL" clId="{6BF92DE8-14A5-4122-B077-BDE60548D23A}" dt="2021-11-26T15:53:49.805" v="34" actId="1076"/>
          <ac:picMkLst>
            <pc:docMk/>
            <pc:sldMk cId="10702720" sldId="2079"/>
            <ac:picMk id="1030" creationId="{A1DD3521-22D7-49BE-866C-2E34A9AAC665}"/>
          </ac:picMkLst>
        </pc:picChg>
      </pc:sldChg>
      <pc:sldChg chg="addSp delSp modSp mod">
        <pc:chgData name="Vesa Juvonen" userId="c7243be1-99a3-4752-ab2a-0cf698cf8236" providerId="ADAL" clId="{6BF92DE8-14A5-4122-B077-BDE60548D23A}" dt="2021-11-26T15:57:05.604" v="77" actId="1076"/>
        <pc:sldMkLst>
          <pc:docMk/>
          <pc:sldMk cId="778883926" sldId="2076136264"/>
        </pc:sldMkLst>
        <pc:spChg chg="del">
          <ac:chgData name="Vesa Juvonen" userId="c7243be1-99a3-4752-ab2a-0cf698cf8236" providerId="ADAL" clId="{6BF92DE8-14A5-4122-B077-BDE60548D23A}" dt="2021-11-26T15:54:07.441" v="36" actId="478"/>
          <ac:spMkLst>
            <pc:docMk/>
            <pc:sldMk cId="778883926" sldId="2076136264"/>
            <ac:spMk id="3" creationId="{F2D79512-394A-439E-AB64-DDE8949AA386}"/>
          </ac:spMkLst>
        </pc:spChg>
        <pc:spChg chg="add del">
          <ac:chgData name="Vesa Juvonen" userId="c7243be1-99a3-4752-ab2a-0cf698cf8236" providerId="ADAL" clId="{6BF92DE8-14A5-4122-B077-BDE60548D23A}" dt="2021-11-26T15:55:51.092" v="49" actId="22"/>
          <ac:spMkLst>
            <pc:docMk/>
            <pc:sldMk cId="778883926" sldId="2076136264"/>
            <ac:spMk id="10" creationId="{61204AF2-AF28-403A-9AEA-650B5C1C7F7A}"/>
          </ac:spMkLst>
        </pc:spChg>
        <pc:spChg chg="mod">
          <ac:chgData name="Vesa Juvonen" userId="c7243be1-99a3-4752-ab2a-0cf698cf8236" providerId="ADAL" clId="{6BF92DE8-14A5-4122-B077-BDE60548D23A}" dt="2021-11-26T15:56:17.580" v="60" actId="113"/>
          <ac:spMkLst>
            <pc:docMk/>
            <pc:sldMk cId="778883926" sldId="2076136264"/>
            <ac:spMk id="14" creationId="{953584C8-8734-42EA-AD16-6AA2B405D249}"/>
          </ac:spMkLst>
        </pc:spChg>
        <pc:picChg chg="del">
          <ac:chgData name="Vesa Juvonen" userId="c7243be1-99a3-4752-ab2a-0cf698cf8236" providerId="ADAL" clId="{6BF92DE8-14A5-4122-B077-BDE60548D23A}" dt="2021-11-26T15:56:05.191" v="56" actId="478"/>
          <ac:picMkLst>
            <pc:docMk/>
            <pc:sldMk cId="778883926" sldId="2076136264"/>
            <ac:picMk id="5" creationId="{E923D53A-AE2F-4D4B-B7D0-8E42F2E6AF91}"/>
          </ac:picMkLst>
        </pc:picChg>
        <pc:picChg chg="del">
          <ac:chgData name="Vesa Juvonen" userId="c7243be1-99a3-4752-ab2a-0cf698cf8236" providerId="ADAL" clId="{6BF92DE8-14A5-4122-B077-BDE60548D23A}" dt="2021-11-26T15:56:05.191" v="56" actId="478"/>
          <ac:picMkLst>
            <pc:docMk/>
            <pc:sldMk cId="778883926" sldId="2076136264"/>
            <ac:picMk id="6" creationId="{3D5A63C2-BA07-4924-B4FF-1D5E73FC890F}"/>
          </ac:picMkLst>
        </pc:picChg>
        <pc:picChg chg="del">
          <ac:chgData name="Vesa Juvonen" userId="c7243be1-99a3-4752-ab2a-0cf698cf8236" providerId="ADAL" clId="{6BF92DE8-14A5-4122-B077-BDE60548D23A}" dt="2021-11-26T15:56:05.191" v="56" actId="478"/>
          <ac:picMkLst>
            <pc:docMk/>
            <pc:sldMk cId="778883926" sldId="2076136264"/>
            <ac:picMk id="8" creationId="{D1F8805D-9AD2-4BC5-B0B3-011C4E03940B}"/>
          </ac:picMkLst>
        </pc:picChg>
        <pc:picChg chg="add mod">
          <ac:chgData name="Vesa Juvonen" userId="c7243be1-99a3-4752-ab2a-0cf698cf8236" providerId="ADAL" clId="{6BF92DE8-14A5-4122-B077-BDE60548D23A}" dt="2021-11-26T15:56:35.340" v="68" actId="1076"/>
          <ac:picMkLst>
            <pc:docMk/>
            <pc:sldMk cId="778883926" sldId="2076136264"/>
            <ac:picMk id="9" creationId="{AD852385-F6AC-421A-8BBA-C0D735C0948C}"/>
          </ac:picMkLst>
        </pc:picChg>
        <pc:picChg chg="add mod">
          <ac:chgData name="Vesa Juvonen" userId="c7243be1-99a3-4752-ab2a-0cf698cf8236" providerId="ADAL" clId="{6BF92DE8-14A5-4122-B077-BDE60548D23A}" dt="2021-11-26T15:56:48.637" v="72" actId="1076"/>
          <ac:picMkLst>
            <pc:docMk/>
            <pc:sldMk cId="778883926" sldId="2076136264"/>
            <ac:picMk id="12" creationId="{581A3713-09F9-4973-8D79-3A81326500F3}"/>
          </ac:picMkLst>
        </pc:picChg>
        <pc:picChg chg="add mod">
          <ac:chgData name="Vesa Juvonen" userId="c7243be1-99a3-4752-ab2a-0cf698cf8236" providerId="ADAL" clId="{6BF92DE8-14A5-4122-B077-BDE60548D23A}" dt="2021-11-26T15:56:48.637" v="72" actId="1076"/>
          <ac:picMkLst>
            <pc:docMk/>
            <pc:sldMk cId="778883926" sldId="2076136264"/>
            <ac:picMk id="16" creationId="{6B96FFEA-7E0C-4DDE-A86F-9EACCBB31266}"/>
          </ac:picMkLst>
        </pc:picChg>
        <pc:picChg chg="add mod">
          <ac:chgData name="Vesa Juvonen" userId="c7243be1-99a3-4752-ab2a-0cf698cf8236" providerId="ADAL" clId="{6BF92DE8-14A5-4122-B077-BDE60548D23A}" dt="2021-11-26T15:57:05.604" v="77" actId="1076"/>
          <ac:picMkLst>
            <pc:docMk/>
            <pc:sldMk cId="778883926" sldId="2076136264"/>
            <ac:picMk id="18" creationId="{AAD82286-A105-4A65-B082-F27F362B8937}"/>
          </ac:picMkLst>
        </pc:picChg>
        <pc:picChg chg="add mod">
          <ac:chgData name="Vesa Juvonen" userId="c7243be1-99a3-4752-ab2a-0cf698cf8236" providerId="ADAL" clId="{6BF92DE8-14A5-4122-B077-BDE60548D23A}" dt="2021-11-26T15:57:05.604" v="77" actId="1076"/>
          <ac:picMkLst>
            <pc:docMk/>
            <pc:sldMk cId="778883926" sldId="2076136264"/>
            <ac:picMk id="20" creationId="{A612C071-2962-4F2F-9ECE-7553DB9D912C}"/>
          </ac:picMkLst>
        </pc:picChg>
      </pc:sldChg>
      <pc:sldChg chg="delSp del mod">
        <pc:chgData name="Vesa Juvonen" userId="c7243be1-99a3-4752-ab2a-0cf698cf8236" providerId="ADAL" clId="{6BF92DE8-14A5-4122-B077-BDE60548D23A}" dt="2021-11-26T16:20:43.464" v="79" actId="47"/>
        <pc:sldMkLst>
          <pc:docMk/>
          <pc:sldMk cId="2069557480" sldId="2076137613"/>
        </pc:sldMkLst>
        <pc:spChg chg="del">
          <ac:chgData name="Vesa Juvonen" userId="c7243be1-99a3-4752-ab2a-0cf698cf8236" providerId="ADAL" clId="{6BF92DE8-14A5-4122-B077-BDE60548D23A}" dt="2021-11-26T15:55:20.094" v="47" actId="478"/>
          <ac:spMkLst>
            <pc:docMk/>
            <pc:sldMk cId="2069557480" sldId="2076137613"/>
            <ac:spMk id="12" creationId="{D25B8065-B1FF-41CE-AED3-47F251920133}"/>
          </ac:spMkLst>
        </pc:spChg>
      </pc:sldChg>
      <pc:sldChg chg="modSp add mod">
        <pc:chgData name="Vesa Juvonen" userId="c7243be1-99a3-4752-ab2a-0cf698cf8236" providerId="ADAL" clId="{6BF92DE8-14A5-4122-B077-BDE60548D23A}" dt="2021-11-26T16:20:46.483" v="80" actId="207"/>
        <pc:sldMkLst>
          <pc:docMk/>
          <pc:sldMk cId="3772429531" sldId="2076137762"/>
        </pc:sldMkLst>
        <pc:spChg chg="mod">
          <ac:chgData name="Vesa Juvonen" userId="c7243be1-99a3-4752-ab2a-0cf698cf8236" providerId="ADAL" clId="{6BF92DE8-14A5-4122-B077-BDE60548D23A}" dt="2021-11-26T16:20:46.483" v="80" actId="207"/>
          <ac:spMkLst>
            <pc:docMk/>
            <pc:sldMk cId="3772429531" sldId="2076137762"/>
            <ac:spMk id="4" creationId="{B7EE2697-FF77-4373-9ED0-F3E544446F2C}"/>
          </ac:spMkLst>
        </pc:spChg>
      </pc:sldChg>
    </pc:docChg>
  </pc:docChgLst>
  <pc:docChgLst>
    <pc:chgData name="David Warner" userId="S::david_dwarnerii.com#ext#@microsoft.onmicrosoft.com::acafcf14-4098-4a83-9425-e73571277a06" providerId="AD" clId="Web-{7690B8EE-2FD2-48BD-A797-463A53F1F909}"/>
    <pc:docChg chg="modSld">
      <pc:chgData name="David Warner" userId="S::david_dwarnerii.com#ext#@microsoft.onmicrosoft.com::acafcf14-4098-4a83-9425-e73571277a06" providerId="AD" clId="Web-{7690B8EE-2FD2-48BD-A797-463A53F1F909}" dt="2021-01-26T15:23:55.346" v="29" actId="14100"/>
      <pc:docMkLst>
        <pc:docMk/>
      </pc:docMkLst>
      <pc:sldChg chg="modSp">
        <pc:chgData name="David Warner" userId="S::david_dwarnerii.com#ext#@microsoft.onmicrosoft.com::acafcf14-4098-4a83-9425-e73571277a06" providerId="AD" clId="Web-{7690B8EE-2FD2-48BD-A797-463A53F1F909}" dt="2021-01-26T15:23:55.346" v="29" actId="14100"/>
        <pc:sldMkLst>
          <pc:docMk/>
          <pc:sldMk cId="357588276" sldId="2076136388"/>
        </pc:sldMkLst>
        <pc:spChg chg="mod">
          <ac:chgData name="David Warner" userId="S::david_dwarnerii.com#ext#@microsoft.onmicrosoft.com::acafcf14-4098-4a83-9425-e73571277a06" providerId="AD" clId="Web-{7690B8EE-2FD2-48BD-A797-463A53F1F909}" dt="2021-01-26T15:23:55.346" v="29" actId="14100"/>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E29A2907-7894-4D4E-B36C-33A5AC5C0359}"/>
    <pc:docChg chg="modSld">
      <pc:chgData name="David Warner" userId="S::david_dwarnerii.com#ext#@microsoft.onmicrosoft.com::acafcf14-4098-4a83-9425-e73571277a06" providerId="AD" clId="Web-{E29A2907-7894-4D4E-B36C-33A5AC5C0359}" dt="2022-01-17T22:08:54.845" v="25" actId="20577"/>
      <pc:docMkLst>
        <pc:docMk/>
      </pc:docMkLst>
      <pc:sldChg chg="addSp delSp modSp">
        <pc:chgData name="David Warner" userId="S::david_dwarnerii.com#ext#@microsoft.onmicrosoft.com::acafcf14-4098-4a83-9425-e73571277a06" providerId="AD" clId="Web-{E29A2907-7894-4D4E-B36C-33A5AC5C0359}" dt="2022-01-17T22:08:54.845" v="25" actId="20577"/>
        <pc:sldMkLst>
          <pc:docMk/>
          <pc:sldMk cId="1812315545" sldId="2134805597"/>
        </pc:sldMkLst>
        <pc:spChg chg="del mod">
          <ac:chgData name="David Warner" userId="S::david_dwarnerii.com#ext#@microsoft.onmicrosoft.com::acafcf14-4098-4a83-9425-e73571277a06" providerId="AD" clId="Web-{E29A2907-7894-4D4E-B36C-33A5AC5C0359}" dt="2022-01-17T22:07:54.326" v="2"/>
          <ac:spMkLst>
            <pc:docMk/>
            <pc:sldMk cId="1812315545" sldId="2134805597"/>
            <ac:spMk id="2" creationId="{25FB0CBD-D69B-41DE-A10D-7C4DEE94BC80}"/>
          </ac:spMkLst>
        </pc:spChg>
        <pc:spChg chg="mod">
          <ac:chgData name="David Warner" userId="S::david_dwarnerii.com#ext#@microsoft.onmicrosoft.com::acafcf14-4098-4a83-9425-e73571277a06" providerId="AD" clId="Web-{E29A2907-7894-4D4E-B36C-33A5AC5C0359}" dt="2022-01-17T22:08:54.845"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E29A2907-7894-4D4E-B36C-33A5AC5C0359}" dt="2022-01-17T22:08:20.593" v="8"/>
          <ac:picMkLst>
            <pc:docMk/>
            <pc:sldMk cId="1812315545" sldId="2134805597"/>
            <ac:picMk id="3" creationId="{A7418263-18BF-4F5A-A9FD-B6A8CD2489EC}"/>
          </ac:picMkLst>
        </pc:picChg>
        <pc:picChg chg="del">
          <ac:chgData name="David Warner" userId="S::david_dwarnerii.com#ext#@microsoft.onmicrosoft.com::acafcf14-4098-4a83-9425-e73571277a06" providerId="AD" clId="Web-{E29A2907-7894-4D4E-B36C-33A5AC5C0359}" dt="2022-01-17T22:07:59.170" v="3"/>
          <ac:picMkLst>
            <pc:docMk/>
            <pc:sldMk cId="1812315545" sldId="2134805597"/>
            <ac:picMk id="5" creationId="{9C5EF859-5092-427A-B73A-52A7B1BF0AB7}"/>
          </ac:picMkLst>
        </pc:picChg>
      </pc:sldChg>
    </pc:docChg>
  </pc:docChgLst>
  <pc:docChgLst>
    <pc:chgData name="Alex Terentiev" userId="S::at_sharepointalist.com#ext#@microsoft.onmicrosoft.com::81fec025-7b20-4143-87df-5a8bc15ed689" providerId="AD" clId="Web-{5FB93415-ADB7-4029-A3D5-3BCA0E5D7EB0}"/>
    <pc:docChg chg="modSld">
      <pc:chgData name="Alex Terentiev" userId="S::at_sharepointalist.com#ext#@microsoft.onmicrosoft.com::81fec025-7b20-4143-87df-5a8bc15ed689" providerId="AD" clId="Web-{5FB93415-ADB7-4029-A3D5-3BCA0E5D7EB0}" dt="2021-03-08T17:42:11.079" v="280" actId="1076"/>
      <pc:docMkLst>
        <pc:docMk/>
      </pc:docMkLst>
      <pc:sldChg chg="addSp delSp modSp">
        <pc:chgData name="Alex Terentiev" userId="S::at_sharepointalist.com#ext#@microsoft.onmicrosoft.com::81fec025-7b20-4143-87df-5a8bc15ed689" providerId="AD" clId="Web-{5FB93415-ADB7-4029-A3D5-3BCA0E5D7EB0}" dt="2021-03-08T17:42:11.079" v="280" actId="1076"/>
        <pc:sldMkLst>
          <pc:docMk/>
          <pc:sldMk cId="4037611923" sldId="3334"/>
        </pc:sldMkLst>
        <pc:spChg chg="mod">
          <ac:chgData name="Alex Terentiev" userId="S::at_sharepointalist.com#ext#@microsoft.onmicrosoft.com::81fec025-7b20-4143-87df-5a8bc15ed689" providerId="AD" clId="Web-{5FB93415-ADB7-4029-A3D5-3BCA0E5D7EB0}" dt="2021-03-08T17:39:22.600" v="268"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5FB93415-ADB7-4029-A3D5-3BCA0E5D7EB0}" dt="2021-03-08T17:32:40.810" v="0"/>
          <ac:spMkLst>
            <pc:docMk/>
            <pc:sldMk cId="4037611923" sldId="3334"/>
            <ac:spMk id="4" creationId="{07E1F6C8-6876-4AE6-858A-FC57D6E0BEEE}"/>
          </ac:spMkLst>
        </pc:spChg>
        <pc:picChg chg="add mod">
          <ac:chgData name="Alex Terentiev" userId="S::at_sharepointalist.com#ext#@microsoft.onmicrosoft.com::81fec025-7b20-4143-87df-5a8bc15ed689" providerId="AD" clId="Web-{5FB93415-ADB7-4029-A3D5-3BCA0E5D7EB0}" dt="2021-03-08T17:41:37.733" v="277" actId="1076"/>
          <ac:picMkLst>
            <pc:docMk/>
            <pc:sldMk cId="4037611923" sldId="3334"/>
            <ac:picMk id="5" creationId="{D77A18FA-4925-4E31-9173-FDF4A91F9D8D}"/>
          </ac:picMkLst>
        </pc:picChg>
        <pc:picChg chg="add mod">
          <ac:chgData name="Alex Terentiev" userId="S::at_sharepointalist.com#ext#@microsoft.onmicrosoft.com::81fec025-7b20-4143-87df-5a8bc15ed689" providerId="AD" clId="Web-{5FB93415-ADB7-4029-A3D5-3BCA0E5D7EB0}" dt="2021-03-08T17:42:11.079" v="280" actId="1076"/>
          <ac:picMkLst>
            <pc:docMk/>
            <pc:sldMk cId="4037611923" sldId="3334"/>
            <ac:picMk id="19" creationId="{46E454D4-B384-45FF-AF5A-3CFEA7FADB0C}"/>
          </ac:picMkLst>
        </pc:picChg>
        <pc:picChg chg="del">
          <ac:chgData name="Alex Terentiev" userId="S::at_sharepointalist.com#ext#@microsoft.onmicrosoft.com::81fec025-7b20-4143-87df-5a8bc15ed689" providerId="AD" clId="Web-{5FB93415-ADB7-4029-A3D5-3BCA0E5D7EB0}" dt="2021-03-08T17:39:25.272" v="270"/>
          <ac:picMkLst>
            <pc:docMk/>
            <pc:sldMk cId="4037611923" sldId="3334"/>
            <ac:picMk id="20" creationId="{17A59524-7B34-4D02-A726-A51B59DEFAE5}"/>
          </ac:picMkLst>
        </pc:picChg>
        <pc:picChg chg="del">
          <ac:chgData name="Alex Terentiev" userId="S::at_sharepointalist.com#ext#@microsoft.onmicrosoft.com::81fec025-7b20-4143-87df-5a8bc15ed689" providerId="AD" clId="Web-{5FB93415-ADB7-4029-A3D5-3BCA0E5D7EB0}" dt="2021-03-08T17:39:23.538" v="269"/>
          <ac:picMkLst>
            <pc:docMk/>
            <pc:sldMk cId="4037611923" sldId="3334"/>
            <ac:picMk id="22" creationId="{3754AD80-3EA3-44CA-AC8B-10699584C95B}"/>
          </ac:picMkLst>
        </pc:picChg>
      </pc:sldChg>
    </pc:docChg>
  </pc:docChgLst>
  <pc:docChgLst>
    <pc:chgData name="Vesa Juvonen" userId="c7243be1-99a3-4752-ab2a-0cf698cf8236" providerId="ADAL" clId="{0166E096-B9C8-4B09-AB87-830419F37450}"/>
    <pc:docChg chg="undo custSel addSld modSld modSection">
      <pc:chgData name="Vesa Juvonen" userId="c7243be1-99a3-4752-ab2a-0cf698cf8236" providerId="ADAL" clId="{0166E096-B9C8-4B09-AB87-830419F37450}" dt="2021-01-28T16:47:51.902" v="541" actId="1076"/>
      <pc:docMkLst>
        <pc:docMk/>
      </pc:docMkLst>
      <pc:sldChg chg="modSp mod">
        <pc:chgData name="Vesa Juvonen" userId="c7243be1-99a3-4752-ab2a-0cf698cf8236" providerId="ADAL" clId="{0166E096-B9C8-4B09-AB87-830419F37450}" dt="2021-01-25T08:34:10.189" v="311" actId="115"/>
        <pc:sldMkLst>
          <pc:docMk/>
          <pc:sldMk cId="2967945684" sldId="277"/>
        </pc:sldMkLst>
        <pc:spChg chg="mod">
          <ac:chgData name="Vesa Juvonen" userId="c7243be1-99a3-4752-ab2a-0cf698cf8236" providerId="ADAL" clId="{0166E096-B9C8-4B09-AB87-830419F37450}" dt="2021-01-25T08:34:10.189" v="311" actId="115"/>
          <ac:spMkLst>
            <pc:docMk/>
            <pc:sldMk cId="2967945684" sldId="277"/>
            <ac:spMk id="4" creationId="{A04E16D6-6682-4068-BF11-BA8E4E8E1BBC}"/>
          </ac:spMkLst>
        </pc:spChg>
      </pc:sldChg>
      <pc:sldChg chg="addSp mod">
        <pc:chgData name="Vesa Juvonen" userId="c7243be1-99a3-4752-ab2a-0cf698cf8236" providerId="ADAL" clId="{0166E096-B9C8-4B09-AB87-830419F37450}" dt="2021-01-25T08:32:58.023" v="235" actId="22"/>
        <pc:sldMkLst>
          <pc:docMk/>
          <pc:sldMk cId="2877399898" sldId="1623"/>
        </pc:sldMkLst>
        <pc:spChg chg="add">
          <ac:chgData name="Vesa Juvonen" userId="c7243be1-99a3-4752-ab2a-0cf698cf8236" providerId="ADAL" clId="{0166E096-B9C8-4B09-AB87-830419F37450}" dt="2021-01-25T08:32:58.023" v="235" actId="22"/>
          <ac:spMkLst>
            <pc:docMk/>
            <pc:sldMk cId="2877399898" sldId="1623"/>
            <ac:spMk id="5" creationId="{863E507B-3862-47F7-9B43-BEA48B6FD84B}"/>
          </ac:spMkLst>
        </pc:spChg>
      </pc:sldChg>
      <pc:sldChg chg="addSp mod">
        <pc:chgData name="Vesa Juvonen" userId="c7243be1-99a3-4752-ab2a-0cf698cf8236" providerId="ADAL" clId="{0166E096-B9C8-4B09-AB87-830419F37450}" dt="2021-01-25T08:32:56.118" v="234" actId="22"/>
        <pc:sldMkLst>
          <pc:docMk/>
          <pc:sldMk cId="2253365439" sldId="1642"/>
        </pc:sldMkLst>
        <pc:spChg chg="add">
          <ac:chgData name="Vesa Juvonen" userId="c7243be1-99a3-4752-ab2a-0cf698cf8236" providerId="ADAL" clId="{0166E096-B9C8-4B09-AB87-830419F37450}" dt="2021-01-25T08:32:56.118" v="234" actId="22"/>
          <ac:spMkLst>
            <pc:docMk/>
            <pc:sldMk cId="2253365439" sldId="1642"/>
            <ac:spMk id="4" creationId="{122A7C4C-2DC6-4B4C-AE92-0610E0DB0CB4}"/>
          </ac:spMkLst>
        </pc:spChg>
      </pc:sldChg>
      <pc:sldChg chg="delSp modSp mod">
        <pc:chgData name="Vesa Juvonen" userId="c7243be1-99a3-4752-ab2a-0cf698cf8236" providerId="ADAL" clId="{0166E096-B9C8-4B09-AB87-830419F37450}" dt="2021-01-25T08:33:24.963" v="291" actId="20577"/>
        <pc:sldMkLst>
          <pc:docMk/>
          <pc:sldMk cId="10702720" sldId="2079"/>
        </pc:sldMkLst>
        <pc:spChg chg="mod">
          <ac:chgData name="Vesa Juvonen" userId="c7243be1-99a3-4752-ab2a-0cf698cf8236" providerId="ADAL" clId="{0166E096-B9C8-4B09-AB87-830419F37450}" dt="2021-01-25T08:33:24.963" v="291" actId="20577"/>
          <ac:spMkLst>
            <pc:docMk/>
            <pc:sldMk cId="10702720" sldId="2079"/>
            <ac:spMk id="8" creationId="{00000000-0000-0000-0000-000000000000}"/>
          </ac:spMkLst>
        </pc:spChg>
        <pc:grpChg chg="del">
          <ac:chgData name="Vesa Juvonen" userId="c7243be1-99a3-4752-ab2a-0cf698cf8236" providerId="ADAL" clId="{0166E096-B9C8-4B09-AB87-830419F37450}" dt="2021-01-25T08:29:19.213" v="0" actId="165"/>
          <ac:grpSpMkLst>
            <pc:docMk/>
            <pc:sldMk cId="10702720" sldId="2079"/>
            <ac:grpSpMk id="10" creationId="{9ABC89E0-0295-4408-8D0C-C61E18A46382}"/>
          </ac:grpSpMkLst>
        </pc:grpChg>
        <pc:picChg chg="mod topLvl">
          <ac:chgData name="Vesa Juvonen" userId="c7243be1-99a3-4752-ab2a-0cf698cf8236" providerId="ADAL" clId="{0166E096-B9C8-4B09-AB87-830419F37450}" dt="2021-01-25T08:29:35.594" v="5" actId="1076"/>
          <ac:picMkLst>
            <pc:docMk/>
            <pc:sldMk cId="10702720" sldId="2079"/>
            <ac:picMk id="6" creationId="{5D362C44-FF2C-49DA-B573-7BCE5F2F4363}"/>
          </ac:picMkLst>
        </pc:picChg>
        <pc:picChg chg="mod topLvl">
          <ac:chgData name="Vesa Juvonen" userId="c7243be1-99a3-4752-ab2a-0cf698cf8236" providerId="ADAL" clId="{0166E096-B9C8-4B09-AB87-830419F37450}" dt="2021-01-25T08:29:26.446" v="2" actId="1076"/>
          <ac:picMkLst>
            <pc:docMk/>
            <pc:sldMk cId="10702720" sldId="2079"/>
            <ac:picMk id="1028" creationId="{0EA04847-1ED5-42C6-963F-9F077DBFF741}"/>
          </ac:picMkLst>
        </pc:picChg>
        <pc:picChg chg="mod topLvl">
          <ac:chgData name="Vesa Juvonen" userId="c7243be1-99a3-4752-ab2a-0cf698cf8236" providerId="ADAL" clId="{0166E096-B9C8-4B09-AB87-830419F37450}" dt="2021-01-25T08:29:33.927" v="4" actId="1076"/>
          <ac:picMkLst>
            <pc:docMk/>
            <pc:sldMk cId="10702720" sldId="2079"/>
            <ac:picMk id="1030" creationId="{CC6FFA69-ACB0-4E3B-822A-56A52356A7F5}"/>
          </ac:picMkLst>
        </pc:picChg>
      </pc:sldChg>
      <pc:sldChg chg="addSp mod">
        <pc:chgData name="Vesa Juvonen" userId="c7243be1-99a3-4752-ab2a-0cf698cf8236" providerId="ADAL" clId="{0166E096-B9C8-4B09-AB87-830419F37450}" dt="2021-01-25T08:32:53.956" v="233" actId="22"/>
        <pc:sldMkLst>
          <pc:docMk/>
          <pc:sldMk cId="4037611923" sldId="3334"/>
        </pc:sldMkLst>
        <pc:spChg chg="add">
          <ac:chgData name="Vesa Juvonen" userId="c7243be1-99a3-4752-ab2a-0cf698cf8236" providerId="ADAL" clId="{0166E096-B9C8-4B09-AB87-830419F37450}" dt="2021-01-25T08:32:53.956" v="233" actId="22"/>
          <ac:spMkLst>
            <pc:docMk/>
            <pc:sldMk cId="4037611923" sldId="3334"/>
            <ac:spMk id="4" creationId="{3812DCA9-B082-42B9-A928-23161CF25A98}"/>
          </ac:spMkLst>
        </pc:spChg>
      </pc:sldChg>
      <pc:sldChg chg="addSp mod">
        <pc:chgData name="Vesa Juvonen" userId="c7243be1-99a3-4752-ab2a-0cf698cf8236" providerId="ADAL" clId="{0166E096-B9C8-4B09-AB87-830419F37450}" dt="2021-01-25T08:32:51.549" v="232" actId="22"/>
        <pc:sldMkLst>
          <pc:docMk/>
          <pc:sldMk cId="1805818155" sldId="3338"/>
        </pc:sldMkLst>
        <pc:spChg chg="add">
          <ac:chgData name="Vesa Juvonen" userId="c7243be1-99a3-4752-ab2a-0cf698cf8236" providerId="ADAL" clId="{0166E096-B9C8-4B09-AB87-830419F37450}" dt="2021-01-25T08:32:51.549" v="232" actId="22"/>
          <ac:spMkLst>
            <pc:docMk/>
            <pc:sldMk cId="1805818155" sldId="3338"/>
            <ac:spMk id="19" creationId="{81B0332A-D936-4353-A43C-9D27AFEE5992}"/>
          </ac:spMkLst>
        </pc:spChg>
      </pc:sldChg>
      <pc:sldChg chg="modSp mod">
        <pc:chgData name="Vesa Juvonen" userId="c7243be1-99a3-4752-ab2a-0cf698cf8236" providerId="ADAL" clId="{0166E096-B9C8-4B09-AB87-830419F37450}" dt="2021-01-25T08:32:19.468" v="213" actId="113"/>
        <pc:sldMkLst>
          <pc:docMk/>
          <pc:sldMk cId="778883926" sldId="2076136264"/>
        </pc:sldMkLst>
        <pc:spChg chg="mod">
          <ac:chgData name="Vesa Juvonen" userId="c7243be1-99a3-4752-ab2a-0cf698cf8236" providerId="ADAL" clId="{0166E096-B9C8-4B09-AB87-830419F37450}" dt="2021-01-25T08:32:19.468" v="213" actId="113"/>
          <ac:spMkLst>
            <pc:docMk/>
            <pc:sldMk cId="778883926" sldId="2076136264"/>
            <ac:spMk id="14" creationId="{953584C8-8734-42EA-AD16-6AA2B405D249}"/>
          </ac:spMkLst>
        </pc:spChg>
        <pc:picChg chg="mod">
          <ac:chgData name="Vesa Juvonen" userId="c7243be1-99a3-4752-ab2a-0cf698cf8236" providerId="ADAL" clId="{0166E096-B9C8-4B09-AB87-830419F37450}" dt="2021-01-25T08:32:12.759" v="209" actId="1076"/>
          <ac:picMkLst>
            <pc:docMk/>
            <pc:sldMk cId="778883926" sldId="2076136264"/>
            <ac:picMk id="9" creationId="{81D4906B-5BF0-4418-87DA-6C24B71FF1BD}"/>
          </ac:picMkLst>
        </pc:picChg>
        <pc:picChg chg="mod">
          <ac:chgData name="Vesa Juvonen" userId="c7243be1-99a3-4752-ab2a-0cf698cf8236" providerId="ADAL" clId="{0166E096-B9C8-4B09-AB87-830419F37450}" dt="2021-01-25T08:32:14.450" v="210" actId="1076"/>
          <ac:picMkLst>
            <pc:docMk/>
            <pc:sldMk cId="778883926" sldId="2076136264"/>
            <ac:picMk id="10" creationId="{DAA74D5B-4139-4D90-83EE-EDE7897F1478}"/>
          </ac:picMkLst>
        </pc:picChg>
        <pc:picChg chg="mod">
          <ac:chgData name="Vesa Juvonen" userId="c7243be1-99a3-4752-ab2a-0cf698cf8236" providerId="ADAL" clId="{0166E096-B9C8-4B09-AB87-830419F37450}" dt="2021-01-25T08:32:11.425" v="208" actId="1076"/>
          <ac:picMkLst>
            <pc:docMk/>
            <pc:sldMk cId="778883926" sldId="2076136264"/>
            <ac:picMk id="11" creationId="{131AFD9C-6E44-4FF3-8F3A-49804368A0C3}"/>
          </ac:picMkLst>
        </pc:picChg>
      </pc:sldChg>
      <pc:sldChg chg="addSp mod">
        <pc:chgData name="Vesa Juvonen" userId="c7243be1-99a3-4752-ab2a-0cf698cf8236" providerId="ADAL" clId="{0166E096-B9C8-4B09-AB87-830419F37450}" dt="2021-01-25T08:32:49.085" v="231" actId="22"/>
        <pc:sldMkLst>
          <pc:docMk/>
          <pc:sldMk cId="2925091645" sldId="2076136308"/>
        </pc:sldMkLst>
        <pc:spChg chg="add">
          <ac:chgData name="Vesa Juvonen" userId="c7243be1-99a3-4752-ab2a-0cf698cf8236" providerId="ADAL" clId="{0166E096-B9C8-4B09-AB87-830419F37450}" dt="2021-01-25T08:32:49.085" v="231" actId="22"/>
          <ac:spMkLst>
            <pc:docMk/>
            <pc:sldMk cId="2925091645" sldId="2076136308"/>
            <ac:spMk id="5" creationId="{77DF8B66-B6F3-4FDA-A84D-F4247D729755}"/>
          </ac:spMkLst>
        </pc:spChg>
      </pc:sldChg>
      <pc:sldChg chg="addSp delSp modSp mod">
        <pc:chgData name="Vesa Juvonen" userId="c7243be1-99a3-4752-ab2a-0cf698cf8236" providerId="ADAL" clId="{0166E096-B9C8-4B09-AB87-830419F37450}" dt="2021-01-28T16:47:51.902" v="541" actId="1076"/>
        <pc:sldMkLst>
          <pc:docMk/>
          <pc:sldMk cId="3026554354" sldId="2076136368"/>
        </pc:sldMkLst>
        <pc:picChg chg="del">
          <ac:chgData name="Vesa Juvonen" userId="c7243be1-99a3-4752-ab2a-0cf698cf8236" providerId="ADAL" clId="{0166E096-B9C8-4B09-AB87-830419F37450}" dt="2021-01-28T16:47:43.951" v="536" actId="478"/>
          <ac:picMkLst>
            <pc:docMk/>
            <pc:sldMk cId="3026554354" sldId="2076136368"/>
            <ac:picMk id="7" creationId="{C6C1BA5B-B0E0-4A6B-85B6-241B309D7C2B}"/>
          </ac:picMkLst>
        </pc:picChg>
        <pc:picChg chg="del">
          <ac:chgData name="Vesa Juvonen" userId="c7243be1-99a3-4752-ab2a-0cf698cf8236" providerId="ADAL" clId="{0166E096-B9C8-4B09-AB87-830419F37450}" dt="2021-01-28T16:47:42.225" v="535" actId="478"/>
          <ac:picMkLst>
            <pc:docMk/>
            <pc:sldMk cId="3026554354" sldId="2076136368"/>
            <ac:picMk id="8" creationId="{8759185C-6531-4AEF-B05F-C936B7387B40}"/>
          </ac:picMkLst>
        </pc:picChg>
        <pc:picChg chg="add mod">
          <ac:chgData name="Vesa Juvonen" userId="c7243be1-99a3-4752-ab2a-0cf698cf8236" providerId="ADAL" clId="{0166E096-B9C8-4B09-AB87-830419F37450}" dt="2021-01-28T16:47:51.902" v="541" actId="1076"/>
          <ac:picMkLst>
            <pc:docMk/>
            <pc:sldMk cId="3026554354" sldId="2076136368"/>
            <ac:picMk id="9" creationId="{45A5CDE6-6045-4E01-9502-CA7FEF205728}"/>
          </ac:picMkLst>
        </pc:picChg>
      </pc:sldChg>
      <pc:sldChg chg="addSp mod">
        <pc:chgData name="Vesa Juvonen" userId="c7243be1-99a3-4752-ab2a-0cf698cf8236" providerId="ADAL" clId="{0166E096-B9C8-4B09-AB87-830419F37450}" dt="2021-01-25T08:33:38.229" v="292" actId="22"/>
        <pc:sldMkLst>
          <pc:docMk/>
          <pc:sldMk cId="357588276" sldId="2076136388"/>
        </pc:sldMkLst>
        <pc:spChg chg="add">
          <ac:chgData name="Vesa Juvonen" userId="c7243be1-99a3-4752-ab2a-0cf698cf8236" providerId="ADAL" clId="{0166E096-B9C8-4B09-AB87-830419F37450}" dt="2021-01-25T08:33:38.229" v="292" actId="22"/>
          <ac:spMkLst>
            <pc:docMk/>
            <pc:sldMk cId="357588276" sldId="2076136388"/>
            <ac:spMk id="2" creationId="{AAB555CA-30D0-4966-8EBC-E16450523AFE}"/>
          </ac:spMkLst>
        </pc:spChg>
      </pc:sldChg>
      <pc:sldChg chg="addSp delSp modSp mod">
        <pc:chgData name="Vesa Juvonen" userId="c7243be1-99a3-4752-ab2a-0cf698cf8236" providerId="ADAL" clId="{0166E096-B9C8-4B09-AB87-830419F37450}" dt="2021-01-28T12:56:04.657" v="532" actId="20577"/>
        <pc:sldMkLst>
          <pc:docMk/>
          <pc:sldMk cId="1795682602" sldId="2076136389"/>
        </pc:sldMkLst>
        <pc:spChg chg="mod">
          <ac:chgData name="Vesa Juvonen" userId="c7243be1-99a3-4752-ab2a-0cf698cf8236" providerId="ADAL" clId="{0166E096-B9C8-4B09-AB87-830419F37450}" dt="2021-01-28T12:56:04.657" v="532" actId="20577"/>
          <ac:spMkLst>
            <pc:docMk/>
            <pc:sldMk cId="1795682602" sldId="2076136389"/>
            <ac:spMk id="3" creationId="{00000000-0000-0000-0000-000000000000}"/>
          </ac:spMkLst>
        </pc:spChg>
        <pc:spChg chg="add del">
          <ac:chgData name="Vesa Juvonen" userId="c7243be1-99a3-4752-ab2a-0cf698cf8236" providerId="ADAL" clId="{0166E096-B9C8-4B09-AB87-830419F37450}" dt="2021-01-28T12:44:44.926" v="312" actId="478"/>
          <ac:spMkLst>
            <pc:docMk/>
            <pc:sldMk cId="1795682602" sldId="2076136389"/>
            <ac:spMk id="6" creationId="{B78A0551-221C-4F6E-AA93-C535953E66FE}"/>
          </ac:spMkLst>
        </pc:spChg>
      </pc:sldChg>
      <pc:sldChg chg="addSp modSp mod">
        <pc:chgData name="Vesa Juvonen" userId="c7243be1-99a3-4752-ab2a-0cf698cf8236" providerId="ADAL" clId="{0166E096-B9C8-4B09-AB87-830419F37450}" dt="2021-01-25T08:32:45.790" v="230" actId="242"/>
        <pc:sldMkLst>
          <pc:docMk/>
          <pc:sldMk cId="1154834655" sldId="2076136390"/>
        </pc:sldMkLst>
        <pc:spChg chg="add mod">
          <ac:chgData name="Vesa Juvonen" userId="c7243be1-99a3-4752-ab2a-0cf698cf8236" providerId="ADAL" clId="{0166E096-B9C8-4B09-AB87-830419F37450}" dt="2021-01-25T08:32:45.790" v="230" actId="242"/>
          <ac:spMkLst>
            <pc:docMk/>
            <pc:sldMk cId="1154834655" sldId="2076136390"/>
            <ac:spMk id="4" creationId="{9429404B-C1F6-47D7-A436-F029930CF530}"/>
          </ac:spMkLst>
        </pc:spChg>
      </pc:sldChg>
      <pc:sldChg chg="modSp add mod">
        <pc:chgData name="Vesa Juvonen" userId="c7243be1-99a3-4752-ab2a-0cf698cf8236" providerId="ADAL" clId="{0166E096-B9C8-4B09-AB87-830419F37450}" dt="2021-01-28T14:38:00.057" v="534" actId="207"/>
        <pc:sldMkLst>
          <pc:docMk/>
          <pc:sldMk cId="1254403106" sldId="2076137543"/>
        </pc:sldMkLst>
        <pc:spChg chg="mod">
          <ac:chgData name="Vesa Juvonen" userId="c7243be1-99a3-4752-ab2a-0cf698cf8236" providerId="ADAL" clId="{0166E096-B9C8-4B09-AB87-830419F37450}" dt="2021-01-28T14:38:00.057" v="534" actId="207"/>
          <ac:spMkLst>
            <pc:docMk/>
            <pc:sldMk cId="1254403106" sldId="2076137543"/>
            <ac:spMk id="3" creationId="{0A5159A6-97DD-4B54-96ED-4154691B295F}"/>
          </ac:spMkLst>
        </pc:spChg>
      </pc:sldChg>
    </pc:docChg>
  </pc:docChgLst>
  <pc:docChgLst>
    <pc:chgData name="Sébastien Levert" userId="S::slevert@microsoft.com::ece773f4-084f-4e66-97d9-a9d066f2d75d" providerId="AD" clId="Web-{13F95445-92D9-50FB-03E7-054244DDAB1F}"/>
    <pc:docChg chg="modSld">
      <pc:chgData name="Sébastien Levert" userId="S::slevert@microsoft.com::ece773f4-084f-4e66-97d9-a9d066f2d75d" providerId="AD" clId="Web-{13F95445-92D9-50FB-03E7-054244DDAB1F}" dt="2021-12-03T15:37:58.242" v="1" actId="20577"/>
      <pc:docMkLst>
        <pc:docMk/>
      </pc:docMkLst>
      <pc:sldChg chg="modSp">
        <pc:chgData name="Sébastien Levert" userId="S::slevert@microsoft.com::ece773f4-084f-4e66-97d9-a9d066f2d75d" providerId="AD" clId="Web-{13F95445-92D9-50FB-03E7-054244DDAB1F}" dt="2021-12-03T15:37:58.242" v="1" actId="20577"/>
        <pc:sldMkLst>
          <pc:docMk/>
          <pc:sldMk cId="778883926" sldId="2076136264"/>
        </pc:sldMkLst>
        <pc:spChg chg="mod">
          <ac:chgData name="Sébastien Levert" userId="S::slevert@microsoft.com::ece773f4-084f-4e66-97d9-a9d066f2d75d" providerId="AD" clId="Web-{13F95445-92D9-50FB-03E7-054244DDAB1F}" dt="2021-12-03T15:37:58.242" v="1" actId="20577"/>
          <ac:spMkLst>
            <pc:docMk/>
            <pc:sldMk cId="778883926" sldId="2076136264"/>
            <ac:spMk id="14" creationId="{953584C8-8734-42EA-AD16-6AA2B405D249}"/>
          </ac:spMkLst>
        </pc:spChg>
      </pc:sldChg>
    </pc:docChg>
  </pc:docChgLst>
  <pc:docChgLst>
    <pc:chgData name="David Warner" userId="51ffa14d-fdfd-4571-a787-ad4b3bb92711" providerId="ADAL" clId="{6C666D06-0D17-4DEE-ABF6-671F65E01CF5}"/>
    <pc:docChg chg="modSld">
      <pc:chgData name="David Warner" userId="51ffa14d-fdfd-4571-a787-ad4b3bb92711" providerId="ADAL" clId="{6C666D06-0D17-4DEE-ABF6-671F65E01CF5}" dt="2022-05-02T16:37:05.168" v="26" actId="20577"/>
      <pc:docMkLst>
        <pc:docMk/>
      </pc:docMkLst>
      <pc:sldChg chg="addSp modSp mod">
        <pc:chgData name="David Warner" userId="51ffa14d-fdfd-4571-a787-ad4b3bb92711" providerId="ADAL" clId="{6C666D06-0D17-4DEE-ABF6-671F65E01CF5}" dt="2022-05-02T16:37:05.168" v="26" actId="20577"/>
        <pc:sldMkLst>
          <pc:docMk/>
          <pc:sldMk cId="1812315545" sldId="2134805597"/>
        </pc:sldMkLst>
        <pc:spChg chg="add mod">
          <ac:chgData name="David Warner" userId="51ffa14d-fdfd-4571-a787-ad4b3bb92711" providerId="ADAL" clId="{6C666D06-0D17-4DEE-ABF6-671F65E01CF5}" dt="2022-05-02T16:35:11.829" v="24" actId="1076"/>
          <ac:spMkLst>
            <pc:docMk/>
            <pc:sldMk cId="1812315545" sldId="2134805597"/>
            <ac:spMk id="9" creationId="{C25F72F6-B0E3-BB39-FCD1-4F8C513E133B}"/>
          </ac:spMkLst>
        </pc:spChg>
        <pc:spChg chg="mod">
          <ac:chgData name="David Warner" userId="51ffa14d-fdfd-4571-a787-ad4b3bb92711" providerId="ADAL" clId="{6C666D06-0D17-4DEE-ABF6-671F65E01CF5}" dt="2022-05-02T16:37:05.168" v="26" actId="20577"/>
          <ac:spMkLst>
            <pc:docMk/>
            <pc:sldMk cId="1812315545" sldId="2134805597"/>
            <ac:spMk id="10" creationId="{16E1CB8C-122B-4C5A-8724-D74AEC2B5DEC}"/>
          </ac:spMkLst>
        </pc:spChg>
        <pc:picChg chg="mod">
          <ac:chgData name="David Warner" userId="51ffa14d-fdfd-4571-a787-ad4b3bb92711" providerId="ADAL" clId="{6C666D06-0D17-4DEE-ABF6-671F65E01CF5}" dt="2022-05-02T16:33:54.469" v="0" actId="14826"/>
          <ac:picMkLst>
            <pc:docMk/>
            <pc:sldMk cId="1812315545" sldId="2134805597"/>
            <ac:picMk id="4" creationId="{0B1EC3C8-F369-8AC9-D832-AC567D8C647B}"/>
          </ac:picMkLst>
        </pc:picChg>
      </pc:sldChg>
    </pc:docChg>
  </pc:docChgLst>
  <pc:docChgLst>
    <pc:chgData name="Mikael Svenson" userId="S::misvenso@microsoft.com::965d4e6a-fd22-4d0b-8bb9-2315d7bb356c" providerId="AD" clId="Web-{E147B29F-004B-0000-D175-015A1C14F2DC}"/>
    <pc:docChg chg="modSld">
      <pc:chgData name="Mikael Svenson" userId="S::misvenso@microsoft.com::965d4e6a-fd22-4d0b-8bb9-2315d7bb356c" providerId="AD" clId="Web-{E147B29F-004B-0000-D175-015A1C14F2DC}" dt="2021-03-08T14:52:42.822" v="54" actId="20577"/>
      <pc:docMkLst>
        <pc:docMk/>
      </pc:docMkLst>
      <pc:sldChg chg="delSp modSp">
        <pc:chgData name="Mikael Svenson" userId="S::misvenso@microsoft.com::965d4e6a-fd22-4d0b-8bb9-2315d7bb356c" providerId="AD" clId="Web-{E147B29F-004B-0000-D175-015A1C14F2DC}" dt="2021-03-08T14:52:42.822" v="54" actId="20577"/>
        <pc:sldMkLst>
          <pc:docMk/>
          <pc:sldMk cId="2925091645" sldId="2076136308"/>
        </pc:sldMkLst>
        <pc:spChg chg="mod">
          <ac:chgData name="Mikael Svenson" userId="S::misvenso@microsoft.com::965d4e6a-fd22-4d0b-8bb9-2315d7bb356c" providerId="AD" clId="Web-{E147B29F-004B-0000-D175-015A1C14F2DC}" dt="2021-03-08T14:52:42.822" v="54" actId="20577"/>
          <ac:spMkLst>
            <pc:docMk/>
            <pc:sldMk cId="2925091645" sldId="2076136308"/>
            <ac:spMk id="3" creationId="{CBDC9C38-872E-4048-96FE-C321FEF21EC1}"/>
          </ac:spMkLst>
        </pc:spChg>
        <pc:spChg chg="del">
          <ac:chgData name="Mikael Svenson" userId="S::misvenso@microsoft.com::965d4e6a-fd22-4d0b-8bb9-2315d7bb356c" providerId="AD" clId="Web-{E147B29F-004B-0000-D175-015A1C14F2DC}" dt="2021-03-08T14:51:32.789" v="0"/>
          <ac:spMkLst>
            <pc:docMk/>
            <pc:sldMk cId="2925091645" sldId="2076136308"/>
            <ac:spMk id="5" creationId="{1CE67D3D-5833-4C1E-BA66-88D9A8B3CF76}"/>
          </ac:spMkLst>
        </pc:spChg>
      </pc:sldChg>
    </pc:docChg>
  </pc:docChgLst>
  <pc:docChgLst>
    <pc:chgData name="Waldemar Mastykarz" userId="S::wmastyka@microsoft.com::8c3ccc08-b2ec-4e63-9b9b-25eb044a606e" providerId="AD" clId="Web-{52A05755-CF3D-0890-8637-131B7535591F}"/>
    <pc:docChg chg="modSld">
      <pc:chgData name="Waldemar Mastykarz" userId="S::wmastyka@microsoft.com::8c3ccc08-b2ec-4e63-9b9b-25eb044a606e" providerId="AD" clId="Web-{52A05755-CF3D-0890-8637-131B7535591F}" dt="2021-06-29T06:35:16.034" v="64" actId="20577"/>
      <pc:docMkLst>
        <pc:docMk/>
      </pc:docMkLst>
      <pc:sldChg chg="delSp modSp">
        <pc:chgData name="Waldemar Mastykarz" userId="S::wmastyka@microsoft.com::8c3ccc08-b2ec-4e63-9b9b-25eb044a606e" providerId="AD" clId="Web-{52A05755-CF3D-0890-8637-131B7535591F}" dt="2021-06-29T06:35:16.034" v="64" actId="20577"/>
        <pc:sldMkLst>
          <pc:docMk/>
          <pc:sldMk cId="2253365439" sldId="1642"/>
        </pc:sldMkLst>
        <pc:spChg chg="mod">
          <ac:chgData name="Waldemar Mastykarz" userId="S::wmastyka@microsoft.com::8c3ccc08-b2ec-4e63-9b9b-25eb044a606e" providerId="AD" clId="Web-{52A05755-CF3D-0890-8637-131B7535591F}" dt="2021-06-29T06:35:16.034" v="64" actId="20577"/>
          <ac:spMkLst>
            <pc:docMk/>
            <pc:sldMk cId="2253365439" sldId="1642"/>
            <ac:spMk id="3" creationId="{CBDC9C38-872E-4048-96FE-C321FEF21EC1}"/>
          </ac:spMkLst>
        </pc:spChg>
        <pc:spChg chg="del">
          <ac:chgData name="Waldemar Mastykarz" userId="S::wmastyka@microsoft.com::8c3ccc08-b2ec-4e63-9b9b-25eb044a606e" providerId="AD" clId="Web-{52A05755-CF3D-0890-8637-131B7535591F}" dt="2021-06-29T06:31:30.332" v="0"/>
          <ac:spMkLst>
            <pc:docMk/>
            <pc:sldMk cId="2253365439" sldId="1642"/>
            <ac:spMk id="5" creationId="{9D96B8B8-053A-4103-BC49-5321CC55AAD1}"/>
          </ac:spMkLst>
        </pc:spChg>
      </pc:sldChg>
    </pc:docChg>
  </pc:docChgLst>
  <pc:docChgLst>
    <pc:chgData name="David Warner" userId="S::david_dwarnerii.com#ext#@microsoft.onmicrosoft.com::acafcf14-4098-4a83-9425-e73571277a06" providerId="AD" clId="Web-{D33C493F-A6CE-4D1E-8D4B-639E2D43F682}"/>
    <pc:docChg chg="modSld">
      <pc:chgData name="David Warner" userId="S::david_dwarnerii.com#ext#@microsoft.onmicrosoft.com::acafcf14-4098-4a83-9425-e73571277a06" providerId="AD" clId="Web-{D33C493F-A6CE-4D1E-8D4B-639E2D43F682}" dt="2021-11-08T14:55:01.572" v="15" actId="20577"/>
      <pc:docMkLst>
        <pc:docMk/>
      </pc:docMkLst>
      <pc:sldChg chg="addSp delSp modSp">
        <pc:chgData name="David Warner" userId="S::david_dwarnerii.com#ext#@microsoft.onmicrosoft.com::acafcf14-4098-4a83-9425-e73571277a06" providerId="AD" clId="Web-{D33C493F-A6CE-4D1E-8D4B-639E2D43F682}" dt="2021-11-08T14:55:01.572" v="15" actId="20577"/>
        <pc:sldMkLst>
          <pc:docMk/>
          <pc:sldMk cId="1812315545" sldId="2134805597"/>
        </pc:sldMkLst>
        <pc:spChg chg="mod">
          <ac:chgData name="David Warner" userId="S::david_dwarnerii.com#ext#@microsoft.onmicrosoft.com::acafcf14-4098-4a83-9425-e73571277a06" providerId="AD" clId="Web-{D33C493F-A6CE-4D1E-8D4B-639E2D43F682}" dt="2021-11-08T14:55:01.572" v="15"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D33C493F-A6CE-4D1E-8D4B-639E2D43F682}" dt="2021-11-08T14:54:36.868" v="5"/>
          <ac:picMkLst>
            <pc:docMk/>
            <pc:sldMk cId="1812315545" sldId="2134805597"/>
            <ac:picMk id="2" creationId="{1400528B-9E3B-48A2-94B8-3A8E9DC75271}"/>
          </ac:picMkLst>
        </pc:picChg>
        <pc:picChg chg="add mod modCrop">
          <ac:chgData name="David Warner" userId="S::david_dwarnerii.com#ext#@microsoft.onmicrosoft.com::acafcf14-4098-4a83-9425-e73571277a06" providerId="AD" clId="Web-{D33C493F-A6CE-4D1E-8D4B-639E2D43F682}" dt="2021-11-08T14:54:53.213" v="10"/>
          <ac:picMkLst>
            <pc:docMk/>
            <pc:sldMk cId="1812315545" sldId="2134805597"/>
            <ac:picMk id="3" creationId="{01BAB32A-98BF-4CB0-A013-B13935CAF1BF}"/>
          </ac:picMkLst>
        </pc:picChg>
      </pc:sldChg>
    </pc:docChg>
  </pc:docChgLst>
  <pc:docChgLst>
    <pc:chgData name="Vesa Juvonen" userId="S::vesaj@microsoft.com::c7243be1-99a3-4752-ab2a-0cf698cf8236" providerId="AD" clId="Web-{D84AA7A5-F845-92FC-D3AF-3B5AB3A73A23}"/>
    <pc:docChg chg="">
      <pc:chgData name="Vesa Juvonen" userId="S::vesaj@microsoft.com::c7243be1-99a3-4752-ab2a-0cf698cf8236" providerId="AD" clId="Web-{D84AA7A5-F845-92FC-D3AF-3B5AB3A73A23}" dt="2022-02-14T16:48:55.199" v="0"/>
      <pc:docMkLst>
        <pc:docMk/>
      </pc:docMkLst>
      <pc:sldChg chg="modCm">
        <pc:chgData name="Vesa Juvonen" userId="S::vesaj@microsoft.com::c7243be1-99a3-4752-ab2a-0cf698cf8236" providerId="AD" clId="Web-{D84AA7A5-F845-92FC-D3AF-3B5AB3A73A23}" dt="2022-02-14T16:48:55.199" v="0"/>
        <pc:sldMkLst>
          <pc:docMk/>
          <pc:sldMk cId="1989604330" sldId="259"/>
        </pc:sldMkLst>
      </pc:sldChg>
    </pc:docChg>
  </pc:docChgLst>
  <pc:docChgLst>
    <pc:chgData name="David Warner" userId="S::davidwarner@microsoft.com::51ffa14d-fdfd-4571-a787-ad4b3bb92711" providerId="AD" clId="Web-{3FA877D0-24A2-40BE-BF75-97706C805237}"/>
    <pc:docChg chg="modSld">
      <pc:chgData name="David Warner" userId="S::davidwarner@microsoft.com::51ffa14d-fdfd-4571-a787-ad4b3bb92711" providerId="AD" clId="Web-{3FA877D0-24A2-40BE-BF75-97706C805237}" dt="2022-05-02T16:32:57.297" v="2" actId="20577"/>
      <pc:docMkLst>
        <pc:docMk/>
      </pc:docMkLst>
      <pc:sldChg chg="delSp modSp">
        <pc:chgData name="David Warner" userId="S::davidwarner@microsoft.com::51ffa14d-fdfd-4571-a787-ad4b3bb92711" providerId="AD" clId="Web-{3FA877D0-24A2-40BE-BF75-97706C805237}" dt="2022-05-02T16:32:57.297" v="2" actId="20577"/>
        <pc:sldMkLst>
          <pc:docMk/>
          <pc:sldMk cId="1812315545" sldId="2134805597"/>
        </pc:sldMkLst>
        <pc:spChg chg="del">
          <ac:chgData name="David Warner" userId="S::davidwarner@microsoft.com::51ffa14d-fdfd-4571-a787-ad4b3bb92711" providerId="AD" clId="Web-{3FA877D0-24A2-40BE-BF75-97706C805237}" dt="2022-05-02T16:32:52.938" v="0"/>
          <ac:spMkLst>
            <pc:docMk/>
            <pc:sldMk cId="1812315545" sldId="2134805597"/>
            <ac:spMk id="2" creationId="{1876012C-E1FE-2A84-F418-650988D9B0A0}"/>
          </ac:spMkLst>
        </pc:spChg>
        <pc:spChg chg="mod">
          <ac:chgData name="David Warner" userId="S::davidwarner@microsoft.com::51ffa14d-fdfd-4571-a787-ad4b3bb92711" providerId="AD" clId="Web-{3FA877D0-24A2-40BE-BF75-97706C805237}" dt="2022-05-02T16:32:57.297" v="2" actId="20577"/>
          <ac:spMkLst>
            <pc:docMk/>
            <pc:sldMk cId="1812315545" sldId="2134805597"/>
            <ac:spMk id="10" creationId="{16E1CB8C-122B-4C5A-8724-D74AEC2B5DEC}"/>
          </ac:spMkLst>
        </pc:spChg>
      </pc:sldChg>
    </pc:docChg>
  </pc:docChgLst>
  <pc:docChgLst>
    <pc:chgData name="Mikael Svenson" userId="965d4e6a-fd22-4d0b-8bb9-2315d7bb356c" providerId="ADAL" clId="{9235E540-23AF-4408-8A1A-F399210F4E8C}"/>
    <pc:docChg chg="undo custSel modSld">
      <pc:chgData name="Mikael Svenson" userId="965d4e6a-fd22-4d0b-8bb9-2315d7bb356c" providerId="ADAL" clId="{9235E540-23AF-4408-8A1A-F399210F4E8C}" dt="2021-07-01T12:07:10.219" v="126" actId="20577"/>
      <pc:docMkLst>
        <pc:docMk/>
      </pc:docMkLst>
      <pc:sldChg chg="mod modShow">
        <pc:chgData name="Mikael Svenson" userId="965d4e6a-fd22-4d0b-8bb9-2315d7bb356c" providerId="ADAL" clId="{9235E540-23AF-4408-8A1A-F399210F4E8C}" dt="2021-07-01T12:05:46.213" v="2" actId="729"/>
        <pc:sldMkLst>
          <pc:docMk/>
          <pc:sldMk cId="456093034" sldId="2076136307"/>
        </pc:sldMkLst>
      </pc:sldChg>
      <pc:sldChg chg="addSp delSp modSp mod modShow">
        <pc:chgData name="Mikael Svenson" userId="965d4e6a-fd22-4d0b-8bb9-2315d7bb356c" providerId="ADAL" clId="{9235E540-23AF-4408-8A1A-F399210F4E8C}" dt="2021-07-01T12:07:10.219" v="126" actId="20577"/>
        <pc:sldMkLst>
          <pc:docMk/>
          <pc:sldMk cId="2925091645" sldId="2076136308"/>
        </pc:sldMkLst>
        <pc:spChg chg="mod">
          <ac:chgData name="Mikael Svenson" userId="965d4e6a-fd22-4d0b-8bb9-2315d7bb356c" providerId="ADAL" clId="{9235E540-23AF-4408-8A1A-F399210F4E8C}" dt="2021-07-01T12:07:10.219" v="126" actId="20577"/>
          <ac:spMkLst>
            <pc:docMk/>
            <pc:sldMk cId="2925091645" sldId="2076136308"/>
            <ac:spMk id="3" creationId="{CBDC9C38-872E-4048-96FE-C321FEF21EC1}"/>
          </ac:spMkLst>
        </pc:spChg>
        <pc:spChg chg="add del mod">
          <ac:chgData name="Mikael Svenson" userId="965d4e6a-fd22-4d0b-8bb9-2315d7bb356c" providerId="ADAL" clId="{9235E540-23AF-4408-8A1A-F399210F4E8C}" dt="2021-07-01T12:06:12.797" v="12" actId="767"/>
          <ac:spMkLst>
            <pc:docMk/>
            <pc:sldMk cId="2925091645" sldId="2076136308"/>
            <ac:spMk id="5" creationId="{C9D2272D-EA62-4A54-A8D4-F8AB38E21ACB}"/>
          </ac:spMkLst>
        </pc:spChg>
        <pc:spChg chg="del">
          <ac:chgData name="Mikael Svenson" userId="965d4e6a-fd22-4d0b-8bb9-2315d7bb356c" providerId="ADAL" clId="{9235E540-23AF-4408-8A1A-F399210F4E8C}" dt="2021-07-01T12:05:33.556" v="0" actId="478"/>
          <ac:spMkLst>
            <pc:docMk/>
            <pc:sldMk cId="2925091645" sldId="2076136308"/>
            <ac:spMk id="20" creationId="{EB9024E1-3D6F-48EC-BF62-C078F630DC9A}"/>
          </ac:spMkLst>
        </pc:spChg>
        <pc:picChg chg="mod">
          <ac:chgData name="Mikael Svenson" userId="965d4e6a-fd22-4d0b-8bb9-2315d7bb356c" providerId="ADAL" clId="{9235E540-23AF-4408-8A1A-F399210F4E8C}" dt="2021-07-01T12:05:38.759" v="1" actId="1076"/>
          <ac:picMkLst>
            <pc:docMk/>
            <pc:sldMk cId="2925091645" sldId="2076136308"/>
            <ac:picMk id="4" creationId="{F5409098-B4AE-4FFF-8F49-123DBB19AAF0}"/>
          </ac:picMkLst>
        </pc:picChg>
      </pc:sldChg>
    </pc:docChg>
  </pc:docChgLst>
  <pc:docChgLst>
    <pc:chgData name="Wajeed Shaikh" userId="943a82b8-fdb9-4dbf-aa6c-31e37bb9aed6" providerId="ADAL" clId="{8CB8C503-99A9-4806-9828-499DF8A8C6BF}"/>
    <pc:docChg chg="undo custSel modSld">
      <pc:chgData name="Wajeed Shaikh" userId="943a82b8-fdb9-4dbf-aa6c-31e37bb9aed6" providerId="ADAL" clId="{8CB8C503-99A9-4806-9828-499DF8A8C6BF}" dt="2022-06-07T14:40:41.043" v="1102"/>
      <pc:docMkLst>
        <pc:docMk/>
      </pc:docMkLst>
      <pc:sldChg chg="addSp delSp modSp mod modNotesTx">
        <pc:chgData name="Wajeed Shaikh" userId="943a82b8-fdb9-4dbf-aa6c-31e37bb9aed6" providerId="ADAL" clId="{8CB8C503-99A9-4806-9828-499DF8A8C6BF}" dt="2022-06-07T14:40:41.043" v="1102"/>
        <pc:sldMkLst>
          <pc:docMk/>
          <pc:sldMk cId="3194623737" sldId="2145707281"/>
        </pc:sldMkLst>
        <pc:spChg chg="add mod">
          <ac:chgData name="Wajeed Shaikh" userId="943a82b8-fdb9-4dbf-aa6c-31e37bb9aed6" providerId="ADAL" clId="{8CB8C503-99A9-4806-9828-499DF8A8C6BF}" dt="2022-06-07T13:45:41.545" v="73" actId="20577"/>
          <ac:spMkLst>
            <pc:docMk/>
            <pc:sldMk cId="3194623737" sldId="2145707281"/>
            <ac:spMk id="4" creationId="{43F8C0B9-8FCC-6438-706B-4E2454110DBE}"/>
          </ac:spMkLst>
        </pc:spChg>
        <pc:spChg chg="mod">
          <ac:chgData name="Wajeed Shaikh" userId="943a82b8-fdb9-4dbf-aa6c-31e37bb9aed6" providerId="ADAL" clId="{8CB8C503-99A9-4806-9828-499DF8A8C6BF}" dt="2022-06-07T13:45:17.098" v="48" actId="6549"/>
          <ac:spMkLst>
            <pc:docMk/>
            <pc:sldMk cId="3194623737" sldId="2145707281"/>
            <ac:spMk id="5" creationId="{4BEE597E-27B7-B8B8-5BE5-06D59B4D2FCE}"/>
          </ac:spMkLst>
        </pc:spChg>
        <pc:spChg chg="add mod">
          <ac:chgData name="Wajeed Shaikh" userId="943a82b8-fdb9-4dbf-aa6c-31e37bb9aed6" providerId="ADAL" clId="{8CB8C503-99A9-4806-9828-499DF8A8C6BF}" dt="2022-06-07T14:19:32.109" v="94" actId="1076"/>
          <ac:spMkLst>
            <pc:docMk/>
            <pc:sldMk cId="3194623737" sldId="2145707281"/>
            <ac:spMk id="8" creationId="{955C006F-745F-614C-E62E-6747E59B2030}"/>
          </ac:spMkLst>
        </pc:spChg>
        <pc:spChg chg="mod">
          <ac:chgData name="Wajeed Shaikh" userId="943a82b8-fdb9-4dbf-aa6c-31e37bb9aed6" providerId="ADAL" clId="{8CB8C503-99A9-4806-9828-499DF8A8C6BF}" dt="2022-06-07T14:18:11.194" v="93" actId="20577"/>
          <ac:spMkLst>
            <pc:docMk/>
            <pc:sldMk cId="3194623737" sldId="2145707281"/>
            <ac:spMk id="36" creationId="{042B4662-4D2E-67B8-FC87-40DF3A293DDE}"/>
          </ac:spMkLst>
        </pc:spChg>
        <pc:spChg chg="mod">
          <ac:chgData name="Wajeed Shaikh" userId="943a82b8-fdb9-4dbf-aa6c-31e37bb9aed6" providerId="ADAL" clId="{8CB8C503-99A9-4806-9828-499DF8A8C6BF}" dt="2022-06-07T14:00:23.348" v="80" actId="1076"/>
          <ac:spMkLst>
            <pc:docMk/>
            <pc:sldMk cId="3194623737" sldId="2145707281"/>
            <ac:spMk id="73" creationId="{1F207C2B-FC32-45FD-8665-FEC0532C2A3E}"/>
          </ac:spMkLst>
        </pc:spChg>
        <pc:picChg chg="del">
          <ac:chgData name="Wajeed Shaikh" userId="943a82b8-fdb9-4dbf-aa6c-31e37bb9aed6" providerId="ADAL" clId="{8CB8C503-99A9-4806-9828-499DF8A8C6BF}" dt="2022-06-07T13:42:49.594" v="0" actId="478"/>
          <ac:picMkLst>
            <pc:docMk/>
            <pc:sldMk cId="3194623737" sldId="2145707281"/>
            <ac:picMk id="11" creationId="{1E25EC3D-52D4-DBE7-CBA7-E9902055A63A}"/>
          </ac:picMkLst>
        </pc:picChg>
        <pc:picChg chg="add mod">
          <ac:chgData name="Wajeed Shaikh" userId="943a82b8-fdb9-4dbf-aa6c-31e37bb9aed6" providerId="ADAL" clId="{8CB8C503-99A9-4806-9828-499DF8A8C6BF}" dt="2022-06-07T14:00:18.227" v="78" actId="1076"/>
          <ac:picMkLst>
            <pc:docMk/>
            <pc:sldMk cId="3194623737" sldId="2145707281"/>
            <ac:picMk id="11" creationId="{CE45F00F-2786-99D8-8EBE-E0579336A7A6}"/>
          </ac:picMkLst>
        </pc:picChg>
        <pc:picChg chg="del">
          <ac:chgData name="Wajeed Shaikh" userId="943a82b8-fdb9-4dbf-aa6c-31e37bb9aed6" providerId="ADAL" clId="{8CB8C503-99A9-4806-9828-499DF8A8C6BF}" dt="2022-06-07T13:42:51.567" v="1" actId="478"/>
          <ac:picMkLst>
            <pc:docMk/>
            <pc:sldMk cId="3194623737" sldId="2145707281"/>
            <ac:picMk id="21" creationId="{D35D7C84-E606-9C7C-5044-35FBAADF987A}"/>
          </ac:picMkLst>
        </pc:picChg>
      </pc:sldChg>
    </pc:docChg>
  </pc:docChgLst>
  <pc:docChgLst>
    <pc:chgData name="Julie Turner" userId="S::julie.turner_sympraxisconsulting.com#ext#@microsoft.onmicrosoft.com::51f00042-4c48-4111-9ee4-670ef2fc7d0e" providerId="AD" clId="Web-{ED7A0FF5-1832-47BD-AC42-3346F0469E9C}"/>
    <pc:docChg chg="modSld">
      <pc:chgData name="Julie Turner" userId="S::julie.turner_sympraxisconsulting.com#ext#@microsoft.onmicrosoft.com::51f00042-4c48-4111-9ee4-670ef2fc7d0e" providerId="AD" clId="Web-{ED7A0FF5-1832-47BD-AC42-3346F0469E9C}" dt="2021-04-19T21:54:24.097" v="71" actId="20577"/>
      <pc:docMkLst>
        <pc:docMk/>
      </pc:docMkLst>
      <pc:sldChg chg="delSp modSp">
        <pc:chgData name="Julie Turner" userId="S::julie.turner_sympraxisconsulting.com#ext#@microsoft.onmicrosoft.com::51f00042-4c48-4111-9ee4-670ef2fc7d0e" providerId="AD" clId="Web-{ED7A0FF5-1832-47BD-AC42-3346F0469E9C}" dt="2021-04-19T21:54:24.097" v="71" actId="20577"/>
        <pc:sldMkLst>
          <pc:docMk/>
          <pc:sldMk cId="2877399898" sldId="1623"/>
        </pc:sldMkLst>
        <pc:spChg chg="mod">
          <ac:chgData name="Julie Turner" userId="S::julie.turner_sympraxisconsulting.com#ext#@microsoft.onmicrosoft.com::51f00042-4c48-4111-9ee4-670ef2fc7d0e" providerId="AD" clId="Web-{ED7A0FF5-1832-47BD-AC42-3346F0469E9C}" dt="2021-04-19T21:54:24.097" v="71"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ED7A0FF5-1832-47BD-AC42-3346F0469E9C}" dt="2021-04-19T21:52:37.531" v="1"/>
          <ac:spMkLst>
            <pc:docMk/>
            <pc:sldMk cId="2877399898" sldId="1623"/>
            <ac:spMk id="20" creationId="{BCBC141C-B4C4-4616-A633-17C863C0CA3F}"/>
          </ac:spMkLst>
        </pc:spChg>
      </pc:sldChg>
    </pc:docChg>
  </pc:docChgLst>
  <pc:docChgLst>
    <pc:chgData name="Brian Jackett" userId="e2c557f4-fffa-4012-a1e1-e15087bfdbac" providerId="ADAL" clId="{E66C587E-4818-44DA-AE78-5872CD155A6B}"/>
    <pc:docChg chg="addSld modSld modSection">
      <pc:chgData name="Brian Jackett" userId="e2c557f4-fffa-4012-a1e1-e15087bfdbac" providerId="ADAL" clId="{E66C587E-4818-44DA-AE78-5872CD155A6B}" dt="2021-09-20T14:37:41.509" v="56" actId="6549"/>
      <pc:docMkLst>
        <pc:docMk/>
      </pc:docMkLst>
      <pc:sldChg chg="modSp mod">
        <pc:chgData name="Brian Jackett" userId="e2c557f4-fffa-4012-a1e1-e15087bfdbac" providerId="ADAL" clId="{E66C587E-4818-44DA-AE78-5872CD155A6B}" dt="2021-09-20T14:37:02.223" v="51" actId="20577"/>
        <pc:sldMkLst>
          <pc:docMk/>
          <pc:sldMk cId="2967945684" sldId="277"/>
        </pc:sldMkLst>
        <pc:spChg chg="mod">
          <ac:chgData name="Brian Jackett" userId="e2c557f4-fffa-4012-a1e1-e15087bfdbac" providerId="ADAL" clId="{E66C587E-4818-44DA-AE78-5872CD155A6B}" dt="2021-09-20T14:37:02.223" v="51" actId="20577"/>
          <ac:spMkLst>
            <pc:docMk/>
            <pc:sldMk cId="2967945684" sldId="277"/>
            <ac:spMk id="4" creationId="{A04E16D6-6682-4068-BF11-BA8E4E8E1BBC}"/>
          </ac:spMkLst>
        </pc:spChg>
      </pc:sldChg>
      <pc:sldChg chg="modSp mod">
        <pc:chgData name="Brian Jackett" userId="e2c557f4-fffa-4012-a1e1-e15087bfdbac" providerId="ADAL" clId="{E66C587E-4818-44DA-AE78-5872CD155A6B}" dt="2021-09-20T14:34:02.128" v="1" actId="20577"/>
        <pc:sldMkLst>
          <pc:docMk/>
          <pc:sldMk cId="287163252" sldId="1567"/>
        </pc:sldMkLst>
        <pc:spChg chg="mod">
          <ac:chgData name="Brian Jackett" userId="e2c557f4-fffa-4012-a1e1-e15087bfdbac" providerId="ADAL" clId="{E66C587E-4818-44DA-AE78-5872CD155A6B}" dt="2021-09-20T14:34:02.128" v="1" actId="20577"/>
          <ac:spMkLst>
            <pc:docMk/>
            <pc:sldMk cId="287163252" sldId="1567"/>
            <ac:spMk id="8" creationId="{00000000-0000-0000-0000-000000000000}"/>
          </ac:spMkLst>
        </pc:spChg>
      </pc:sldChg>
      <pc:sldChg chg="addSp modSp add mod">
        <pc:chgData name="Brian Jackett" userId="e2c557f4-fffa-4012-a1e1-e15087bfdbac" providerId="ADAL" clId="{E66C587E-4818-44DA-AE78-5872CD155A6B}" dt="2021-09-20T14:36:12.338" v="39" actId="20577"/>
        <pc:sldMkLst>
          <pc:docMk/>
          <pc:sldMk cId="380670563" sldId="1632"/>
        </pc:sldMkLst>
        <pc:spChg chg="mod">
          <ac:chgData name="Brian Jackett" userId="e2c557f4-fffa-4012-a1e1-e15087bfdbac" providerId="ADAL" clId="{E66C587E-4818-44DA-AE78-5872CD155A6B}" dt="2021-09-20T14:36:12.338" v="39" actId="20577"/>
          <ac:spMkLst>
            <pc:docMk/>
            <pc:sldMk cId="380670563" sldId="1632"/>
            <ac:spMk id="2" creationId="{2A34CC2E-4392-4EB3-90A2-49DB65B76F63}"/>
          </ac:spMkLst>
        </pc:spChg>
        <pc:spChg chg="add">
          <ac:chgData name="Brian Jackett" userId="e2c557f4-fffa-4012-a1e1-e15087bfdbac" providerId="ADAL" clId="{E66C587E-4818-44DA-AE78-5872CD155A6B}" dt="2021-09-20T14:36:07.460" v="28" actId="22"/>
          <ac:spMkLst>
            <pc:docMk/>
            <pc:sldMk cId="380670563" sldId="1632"/>
            <ac:spMk id="13" creationId="{3CEFB2CD-1D06-48EF-91AA-775BCC31EDCF}"/>
          </ac:spMkLst>
        </pc:spChg>
      </pc:sldChg>
      <pc:sldChg chg="addSp add mod">
        <pc:chgData name="Brian Jackett" userId="e2c557f4-fffa-4012-a1e1-e15087bfdbac" providerId="ADAL" clId="{E66C587E-4818-44DA-AE78-5872CD155A6B}" dt="2021-09-20T14:36:01.717" v="25" actId="22"/>
        <pc:sldMkLst>
          <pc:docMk/>
          <pc:sldMk cId="720313206" sldId="1640"/>
        </pc:sldMkLst>
        <pc:spChg chg="add">
          <ac:chgData name="Brian Jackett" userId="e2c557f4-fffa-4012-a1e1-e15087bfdbac" providerId="ADAL" clId="{E66C587E-4818-44DA-AE78-5872CD155A6B}" dt="2021-09-20T14:36:01.717" v="25" actId="22"/>
          <ac:spMkLst>
            <pc:docMk/>
            <pc:sldMk cId="720313206" sldId="1640"/>
            <ac:spMk id="3" creationId="{B6C636EE-8F3A-4F9E-91E7-A15B7C3A4318}"/>
          </ac:spMkLst>
        </pc:spChg>
      </pc:sldChg>
      <pc:sldChg chg="addSp add mod">
        <pc:chgData name="Brian Jackett" userId="e2c557f4-fffa-4012-a1e1-e15087bfdbac" providerId="ADAL" clId="{E66C587E-4818-44DA-AE78-5872CD155A6B}" dt="2021-09-20T14:36:16.008" v="40" actId="22"/>
        <pc:sldMkLst>
          <pc:docMk/>
          <pc:sldMk cId="3043375476" sldId="1641"/>
        </pc:sldMkLst>
        <pc:spChg chg="add">
          <ac:chgData name="Brian Jackett" userId="e2c557f4-fffa-4012-a1e1-e15087bfdbac" providerId="ADAL" clId="{E66C587E-4818-44DA-AE78-5872CD155A6B}" dt="2021-09-20T14:36:16.008" v="40" actId="22"/>
          <ac:spMkLst>
            <pc:docMk/>
            <pc:sldMk cId="3043375476" sldId="1641"/>
            <ac:spMk id="3" creationId="{E56D7967-0780-4DC7-A1B1-1C491529481A}"/>
          </ac:spMkLst>
        </pc:spChg>
      </pc:sldChg>
      <pc:sldChg chg="addSp modSp mod">
        <pc:chgData name="Brian Jackett" userId="e2c557f4-fffa-4012-a1e1-e15087bfdbac" providerId="ADAL" clId="{E66C587E-4818-44DA-AE78-5872CD155A6B}" dt="2021-09-20T14:35:03.797" v="21" actId="14100"/>
        <pc:sldMkLst>
          <pc:docMk/>
          <pc:sldMk cId="10702720" sldId="2079"/>
        </pc:sldMkLst>
        <pc:spChg chg="add mod">
          <ac:chgData name="Brian Jackett" userId="e2c557f4-fffa-4012-a1e1-e15087bfdbac" providerId="ADAL" clId="{E66C587E-4818-44DA-AE78-5872CD155A6B}" dt="2021-09-20T14:35:03.797" v="21" actId="14100"/>
          <ac:spMkLst>
            <pc:docMk/>
            <pc:sldMk cId="10702720" sldId="2079"/>
            <ac:spMk id="4" creationId="{2166DEA8-709A-46FD-914E-5BEA07EF4372}"/>
          </ac:spMkLst>
        </pc:spChg>
      </pc:sldChg>
      <pc:sldChg chg="addSp mod">
        <pc:chgData name="Brian Jackett" userId="e2c557f4-fffa-4012-a1e1-e15087bfdbac" providerId="ADAL" clId="{E66C587E-4818-44DA-AE78-5872CD155A6B}" dt="2021-09-20T14:36:43.099" v="41" actId="22"/>
        <pc:sldMkLst>
          <pc:docMk/>
          <pc:sldMk cId="778883926" sldId="2076136264"/>
        </pc:sldMkLst>
        <pc:spChg chg="add">
          <ac:chgData name="Brian Jackett" userId="e2c557f4-fffa-4012-a1e1-e15087bfdbac" providerId="ADAL" clId="{E66C587E-4818-44DA-AE78-5872CD155A6B}" dt="2021-09-20T14:36:43.099" v="41" actId="22"/>
          <ac:spMkLst>
            <pc:docMk/>
            <pc:sldMk cId="778883926" sldId="2076136264"/>
            <ac:spMk id="6" creationId="{D35044D9-3DA6-4776-A75E-7C1B074ABFB3}"/>
          </ac:spMkLst>
        </pc:spChg>
      </pc:sldChg>
      <pc:sldChg chg="addSp modSp mod">
        <pc:chgData name="Brian Jackett" userId="e2c557f4-fffa-4012-a1e1-e15087bfdbac" providerId="ADAL" clId="{E66C587E-4818-44DA-AE78-5872CD155A6B}" dt="2021-09-20T14:37:41.509" v="56" actId="6549"/>
        <pc:sldMkLst>
          <pc:docMk/>
          <pc:sldMk cId="357588276" sldId="2076136388"/>
        </pc:sldMkLst>
        <pc:spChg chg="add">
          <ac:chgData name="Brian Jackett" userId="e2c557f4-fffa-4012-a1e1-e15087bfdbac" providerId="ADAL" clId="{E66C587E-4818-44DA-AE78-5872CD155A6B}" dt="2021-09-20T14:35:31.648" v="23" actId="22"/>
          <ac:spMkLst>
            <pc:docMk/>
            <pc:sldMk cId="357588276" sldId="2076136388"/>
            <ac:spMk id="2" creationId="{087F7FEE-4814-449D-9F05-7475F59D81D8}"/>
          </ac:spMkLst>
        </pc:spChg>
        <pc:spChg chg="mod">
          <ac:chgData name="Brian Jackett" userId="e2c557f4-fffa-4012-a1e1-e15087bfdbac" providerId="ADAL" clId="{E66C587E-4818-44DA-AE78-5872CD155A6B}" dt="2021-09-20T14:37:41.509" v="56" actId="6549"/>
          <ac:spMkLst>
            <pc:docMk/>
            <pc:sldMk cId="357588276" sldId="2076136388"/>
            <ac:spMk id="10" creationId="{1E766323-85D0-46EC-88ED-617808B2C008}"/>
          </ac:spMkLst>
        </pc:spChg>
      </pc:sldChg>
      <pc:sldChg chg="addSp add mod">
        <pc:chgData name="Brian Jackett" userId="e2c557f4-fffa-4012-a1e1-e15087bfdbac" providerId="ADAL" clId="{E66C587E-4818-44DA-AE78-5872CD155A6B}" dt="2021-09-20T14:36:04.936" v="27" actId="22"/>
        <pc:sldMkLst>
          <pc:docMk/>
          <pc:sldMk cId="2199141448" sldId="2076137480"/>
        </pc:sldMkLst>
        <pc:spChg chg="add">
          <ac:chgData name="Brian Jackett" userId="e2c557f4-fffa-4012-a1e1-e15087bfdbac" providerId="ADAL" clId="{E66C587E-4818-44DA-AE78-5872CD155A6B}" dt="2021-09-20T14:36:04.936" v="27" actId="22"/>
          <ac:spMkLst>
            <pc:docMk/>
            <pc:sldMk cId="2199141448" sldId="2076137480"/>
            <ac:spMk id="3" creationId="{D96705C3-742F-427E-AFF0-26433E3F2294}"/>
          </ac:spMkLst>
        </pc:spChg>
      </pc:sldChg>
      <pc:sldChg chg="addSp add mod">
        <pc:chgData name="Brian Jackett" userId="e2c557f4-fffa-4012-a1e1-e15087bfdbac" providerId="ADAL" clId="{E66C587E-4818-44DA-AE78-5872CD155A6B}" dt="2021-09-20T14:36:03.156" v="26" actId="22"/>
        <pc:sldMkLst>
          <pc:docMk/>
          <pc:sldMk cId="1882481969" sldId="2076137668"/>
        </pc:sldMkLst>
        <pc:spChg chg="add">
          <ac:chgData name="Brian Jackett" userId="e2c557f4-fffa-4012-a1e1-e15087bfdbac" providerId="ADAL" clId="{E66C587E-4818-44DA-AE78-5872CD155A6B}" dt="2021-09-20T14:36:03.156" v="26" actId="22"/>
          <ac:spMkLst>
            <pc:docMk/>
            <pc:sldMk cId="1882481969" sldId="2076137668"/>
            <ac:spMk id="3" creationId="{139A175D-8F50-44B4-B34B-4E16E73BEF6E}"/>
          </ac:spMkLst>
        </pc:spChg>
      </pc:sldChg>
      <pc:sldChg chg="addSp mod">
        <pc:chgData name="Brian Jackett" userId="e2c557f4-fffa-4012-a1e1-e15087bfdbac" providerId="ADAL" clId="{E66C587E-4818-44DA-AE78-5872CD155A6B}" dt="2021-09-20T14:35:27.457" v="22" actId="22"/>
        <pc:sldMkLst>
          <pc:docMk/>
          <pc:sldMk cId="3652143241" sldId="2076137669"/>
        </pc:sldMkLst>
        <pc:spChg chg="add">
          <ac:chgData name="Brian Jackett" userId="e2c557f4-fffa-4012-a1e1-e15087bfdbac" providerId="ADAL" clId="{E66C587E-4818-44DA-AE78-5872CD155A6B}" dt="2021-09-20T14:35:27.457" v="22" actId="22"/>
          <ac:spMkLst>
            <pc:docMk/>
            <pc:sldMk cId="3652143241" sldId="2076137669"/>
            <ac:spMk id="3" creationId="{27B91D69-E490-40A5-B56E-A4DBCC3BEF1B}"/>
          </ac:spMkLst>
        </pc:spChg>
      </pc:sldChg>
    </pc:docChg>
  </pc:docChgLst>
  <pc:docChgLst>
    <pc:chgData name="Mikael Svenson" userId="965d4e6a-fd22-4d0b-8bb9-2315d7bb356c" providerId="ADAL" clId="{1783980C-AB2C-46F8-BA43-615D72922998}"/>
    <pc:docChg chg="undo custSel modSld">
      <pc:chgData name="Mikael Svenson" userId="965d4e6a-fd22-4d0b-8bb9-2315d7bb356c" providerId="ADAL" clId="{1783980C-AB2C-46F8-BA43-615D72922998}" dt="2021-05-20T14:12:40.432" v="10" actId="20577"/>
      <pc:docMkLst>
        <pc:docMk/>
      </pc:docMkLst>
      <pc:sldChg chg="modSp mod">
        <pc:chgData name="Mikael Svenson" userId="965d4e6a-fd22-4d0b-8bb9-2315d7bb356c" providerId="ADAL" clId="{1783980C-AB2C-46F8-BA43-615D72922998}" dt="2021-05-20T14:12:40.432" v="10" actId="20577"/>
        <pc:sldMkLst>
          <pc:docMk/>
          <pc:sldMk cId="2925091645" sldId="2076136308"/>
        </pc:sldMkLst>
        <pc:spChg chg="mod">
          <ac:chgData name="Mikael Svenson" userId="965d4e6a-fd22-4d0b-8bb9-2315d7bb356c" providerId="ADAL" clId="{1783980C-AB2C-46F8-BA43-615D72922998}" dt="2021-05-20T14:12:40.432" v="10"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4EE24DF6-DCAB-46C7-8051-EE7EE14DF9C1}"/>
    <pc:docChg chg="modSld">
      <pc:chgData name="David Warner" userId="S::david_dwarnerii.com#ext#@microsoft.onmicrosoft.com::acafcf14-4098-4a83-9425-e73571277a06" providerId="AD" clId="Web-{4EE24DF6-DCAB-46C7-8051-EE7EE14DF9C1}" dt="2022-02-21T16:47:24.092" v="9" actId="20577"/>
      <pc:docMkLst>
        <pc:docMk/>
      </pc:docMkLst>
      <pc:sldChg chg="modSp">
        <pc:chgData name="David Warner" userId="S::david_dwarnerii.com#ext#@microsoft.onmicrosoft.com::acafcf14-4098-4a83-9425-e73571277a06" providerId="AD" clId="Web-{4EE24DF6-DCAB-46C7-8051-EE7EE14DF9C1}" dt="2022-02-21T16:47:24.092" v="9" actId="20577"/>
        <pc:sldMkLst>
          <pc:docMk/>
          <pc:sldMk cId="1812315545" sldId="2134805597"/>
        </pc:sldMkLst>
        <pc:spChg chg="mod">
          <ac:chgData name="David Warner" userId="S::david_dwarnerii.com#ext#@microsoft.onmicrosoft.com::acafcf14-4098-4a83-9425-e73571277a06" providerId="AD" clId="Web-{4EE24DF6-DCAB-46C7-8051-EE7EE14DF9C1}" dt="2022-02-21T16:47:24.092" v="9"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AB25AF9D-C006-4686-9983-669F36168237}"/>
    <pc:docChg chg="delSld modSld modSection">
      <pc:chgData name="David Warner" userId="S::david_dwarnerii.com#ext#@microsoft.onmicrosoft.com::acafcf14-4098-4a83-9425-e73571277a06" providerId="AD" clId="Web-{AB25AF9D-C006-4686-9983-669F36168237}" dt="2021-06-26T23:18:46.262" v="286" actId="20577"/>
      <pc:docMkLst>
        <pc:docMk/>
      </pc:docMkLst>
      <pc:sldChg chg="modSp">
        <pc:chgData name="David Warner" userId="S::david_dwarnerii.com#ext#@microsoft.onmicrosoft.com::acafcf14-4098-4a83-9425-e73571277a06" providerId="AD" clId="Web-{AB25AF9D-C006-4686-9983-669F36168237}" dt="2021-06-26T17:32:31.432" v="97" actId="20577"/>
        <pc:sldMkLst>
          <pc:docMk/>
          <pc:sldMk cId="2967945684" sldId="277"/>
        </pc:sldMkLst>
        <pc:spChg chg="mod">
          <ac:chgData name="David Warner" userId="S::david_dwarnerii.com#ext#@microsoft.onmicrosoft.com::acafcf14-4098-4a83-9425-e73571277a06" providerId="AD" clId="Web-{AB25AF9D-C006-4686-9983-669F36168237}" dt="2021-06-26T17:32:31.432" v="9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B25AF9D-C006-4686-9983-669F36168237}" dt="2021-06-26T17:28:51.386" v="12" actId="20577"/>
        <pc:sldMkLst>
          <pc:docMk/>
          <pc:sldMk cId="287163252" sldId="1567"/>
        </pc:sldMkLst>
        <pc:spChg chg="mod">
          <ac:chgData name="David Warner" userId="S::david_dwarnerii.com#ext#@microsoft.onmicrosoft.com::acafcf14-4098-4a83-9425-e73571277a06" providerId="AD" clId="Web-{AB25AF9D-C006-4686-9983-669F36168237}" dt="2021-06-26T17:28:51.386" v="1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AB25AF9D-C006-4686-9983-669F36168237}" dt="2021-06-26T17:28:45.964" v="3" actId="20577"/>
          <ac:spMkLst>
            <pc:docMk/>
            <pc:sldMk cId="287163252" sldId="1567"/>
            <ac:spMk id="8" creationId="{00000000-0000-0000-0000-000000000000}"/>
          </ac:spMkLst>
        </pc:spChg>
      </pc:sldChg>
      <pc:sldChg chg="addSp delSp">
        <pc:chgData name="David Warner" userId="S::david_dwarnerii.com#ext#@microsoft.onmicrosoft.com::acafcf14-4098-4a83-9425-e73571277a06" providerId="AD" clId="Web-{AB25AF9D-C006-4686-9983-669F36168237}" dt="2021-06-26T17:32:54.574" v="102"/>
        <pc:sldMkLst>
          <pc:docMk/>
          <pc:sldMk cId="2773584698" sldId="1621"/>
        </pc:sldMkLst>
        <pc:spChg chg="del">
          <ac:chgData name="David Warner" userId="S::david_dwarnerii.com#ext#@microsoft.onmicrosoft.com::acafcf14-4098-4a83-9425-e73571277a06" providerId="AD" clId="Web-{AB25AF9D-C006-4686-9983-669F36168237}" dt="2021-06-26T17:32:54.027" v="99"/>
          <ac:spMkLst>
            <pc:docMk/>
            <pc:sldMk cId="2773584698" sldId="1621"/>
            <ac:spMk id="2" creationId="{0F947958-260F-4710-9221-BB8C86B72621}"/>
          </ac:spMkLst>
        </pc:spChg>
        <pc:spChg chg="del">
          <ac:chgData name="David Warner" userId="S::david_dwarnerii.com#ext#@microsoft.onmicrosoft.com::acafcf14-4098-4a83-9425-e73571277a06" providerId="AD" clId="Web-{AB25AF9D-C006-4686-9983-669F36168237}" dt="2021-06-26T17:32:54.027" v="98"/>
          <ac:spMkLst>
            <pc:docMk/>
            <pc:sldMk cId="2773584698" sldId="1621"/>
            <ac:spMk id="3" creationId="{4B5CB530-8335-436D-9D7A-3CAFA1E1DD82}"/>
          </ac:spMkLst>
        </pc:spChg>
        <pc:spChg chg="del">
          <ac:chgData name="David Warner" userId="S::david_dwarnerii.com#ext#@microsoft.onmicrosoft.com::acafcf14-4098-4a83-9425-e73571277a06" providerId="AD" clId="Web-{AB25AF9D-C006-4686-9983-669F36168237}" dt="2021-06-26T17:32:54.027" v="101"/>
          <ac:spMkLst>
            <pc:docMk/>
            <pc:sldMk cId="2773584698" sldId="1621"/>
            <ac:spMk id="4" creationId="{2CBFE598-3B00-490A-A643-4B6812E5194C}"/>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6" creationId="{D8732A70-E431-40CE-AE82-955A41715423}"/>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7" creationId="{6F939F32-4E37-4CA3-B710-00610E5E59D3}"/>
          </ac:spMkLst>
        </pc:spChg>
        <pc:spChg chg="del">
          <ac:chgData name="David Warner" userId="S::david_dwarnerii.com#ext#@microsoft.onmicrosoft.com::acafcf14-4098-4a83-9425-e73571277a06" providerId="AD" clId="Web-{AB25AF9D-C006-4686-9983-669F36168237}" dt="2021-06-26T17:32:54.027" v="100"/>
          <ac:spMkLst>
            <pc:docMk/>
            <pc:sldMk cId="2773584698" sldId="1621"/>
            <ac:spMk id="8" creationId="{510152D6-CA11-4727-A0AA-D61C86EEB686}"/>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9" creationId="{B744361F-8DC6-418C-B984-687A156037B4}"/>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0" creationId="{61E3F8C9-2CA7-4974-87A5-00DA7218DDDB}"/>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1" creationId="{FFAE381F-15AD-46DA-9537-BAC9EDB6CAFE}"/>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2" creationId="{72697DC8-B7E2-4B6F-8EE2-53B86DCF1A26}"/>
          </ac:spMkLst>
        </pc:spChg>
      </pc:sldChg>
      <pc:sldChg chg="addSp">
        <pc:chgData name="David Warner" userId="S::david_dwarnerii.com#ext#@microsoft.onmicrosoft.com::acafcf14-4098-4a83-9425-e73571277a06" providerId="AD" clId="Web-{AB25AF9D-C006-4686-9983-669F36168237}" dt="2021-06-26T17:31:40.913" v="81"/>
        <pc:sldMkLst>
          <pc:docMk/>
          <pc:sldMk cId="2877399898" sldId="1623"/>
        </pc:sldMkLst>
        <pc:spChg chg="add">
          <ac:chgData name="David Warner" userId="S::david_dwarnerii.com#ext#@microsoft.onmicrosoft.com::acafcf14-4098-4a83-9425-e73571277a06" providerId="AD" clId="Web-{AB25AF9D-C006-4686-9983-669F36168237}" dt="2021-06-26T17:31:40.913" v="81"/>
          <ac:spMkLst>
            <pc:docMk/>
            <pc:sldMk cId="2877399898" sldId="1623"/>
            <ac:spMk id="20" creationId="{910923B9-6506-4871-99D2-ECC451920D78}"/>
          </ac:spMkLst>
        </pc:spChg>
      </pc:sldChg>
      <pc:sldChg chg="addSp">
        <pc:chgData name="David Warner" userId="S::david_dwarnerii.com#ext#@microsoft.onmicrosoft.com::acafcf14-4098-4a83-9425-e73571277a06" providerId="AD" clId="Web-{AB25AF9D-C006-4686-9983-669F36168237}" dt="2021-06-26T17:31:43.585" v="82"/>
        <pc:sldMkLst>
          <pc:docMk/>
          <pc:sldMk cId="2253365439" sldId="1642"/>
        </pc:sldMkLst>
        <pc:spChg chg="add">
          <ac:chgData name="David Warner" userId="S::david_dwarnerii.com#ext#@microsoft.onmicrosoft.com::acafcf14-4098-4a83-9425-e73571277a06" providerId="AD" clId="Web-{AB25AF9D-C006-4686-9983-669F36168237}" dt="2021-06-26T17:31:43.585" v="82"/>
          <ac:spMkLst>
            <pc:docMk/>
            <pc:sldMk cId="2253365439" sldId="1642"/>
            <ac:spMk id="4" creationId="{6041A0D1-A353-4294-A70A-21A42A3DB3A8}"/>
          </ac:spMkLst>
        </pc:spChg>
      </pc:sldChg>
      <pc:sldChg chg="delSp modSp">
        <pc:chgData name="David Warner" userId="S::david_dwarnerii.com#ext#@microsoft.onmicrosoft.com::acafcf14-4098-4a83-9425-e73571277a06" providerId="AD" clId="Web-{AB25AF9D-C006-4686-9983-669F36168237}" dt="2021-06-26T23:16:50.478" v="283" actId="20577"/>
        <pc:sldMkLst>
          <pc:docMk/>
          <pc:sldMk cId="10702720" sldId="2079"/>
        </pc:sldMkLst>
        <pc:spChg chg="mod">
          <ac:chgData name="David Warner" userId="S::david_dwarnerii.com#ext#@microsoft.onmicrosoft.com::acafcf14-4098-4a83-9425-e73571277a06" providerId="AD" clId="Web-{AB25AF9D-C006-4686-9983-669F36168237}" dt="2021-06-26T23:16:50.478" v="28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AB25AF9D-C006-4686-9983-669F36168237}" dt="2021-06-26T17:44:33.188" v="170" actId="1076"/>
          <ac:picMkLst>
            <pc:docMk/>
            <pc:sldMk cId="10702720" sldId="2079"/>
            <ac:picMk id="1026" creationId="{D9E6BD53-8754-4AE0-961E-6DD9632937E8}"/>
          </ac:picMkLst>
        </pc:picChg>
        <pc:picChg chg="mod">
          <ac:chgData name="David Warner" userId="S::david_dwarnerii.com#ext#@microsoft.onmicrosoft.com::acafcf14-4098-4a83-9425-e73571277a06" providerId="AD" clId="Web-{AB25AF9D-C006-4686-9983-669F36168237}" dt="2021-06-26T17:44:33.204" v="171" actId="1076"/>
          <ac:picMkLst>
            <pc:docMk/>
            <pc:sldMk cId="10702720" sldId="2079"/>
            <ac:picMk id="2050" creationId="{28FAE332-F4CA-40A9-B011-7E55D1CEE042}"/>
          </ac:picMkLst>
        </pc:picChg>
        <pc:picChg chg="del">
          <ac:chgData name="David Warner" userId="S::david_dwarnerii.com#ext#@microsoft.onmicrosoft.com::acafcf14-4098-4a83-9425-e73571277a06" providerId="AD" clId="Web-{AB25AF9D-C006-4686-9983-669F36168237}" dt="2021-06-26T17:42:37.150" v="164"/>
          <ac:picMkLst>
            <pc:docMk/>
            <pc:sldMk cId="10702720" sldId="2079"/>
            <ac:picMk id="3074" creationId="{65805D64-E4E0-4D7D-BABC-7C0C1CE71904}"/>
          </ac:picMkLst>
        </pc:picChg>
        <pc:picChg chg="mod">
          <ac:chgData name="David Warner" userId="S::david_dwarnerii.com#ext#@microsoft.onmicrosoft.com::acafcf14-4098-4a83-9425-e73571277a06" providerId="AD" clId="Web-{AB25AF9D-C006-4686-9983-669F36168237}" dt="2021-06-26T17:44:33.235" v="172" actId="1076"/>
          <ac:picMkLst>
            <pc:docMk/>
            <pc:sldMk cId="10702720" sldId="2079"/>
            <ac:picMk id="4098" creationId="{0E81D3F0-1934-4842-A2BA-FA988D071D94}"/>
          </ac:picMkLst>
        </pc:picChg>
      </pc:sldChg>
      <pc:sldChg chg="addSp">
        <pc:chgData name="David Warner" userId="S::david_dwarnerii.com#ext#@microsoft.onmicrosoft.com::acafcf14-4098-4a83-9425-e73571277a06" providerId="AD" clId="Web-{AB25AF9D-C006-4686-9983-669F36168237}" dt="2021-06-26T17:31:47.960" v="83"/>
        <pc:sldMkLst>
          <pc:docMk/>
          <pc:sldMk cId="4037611923" sldId="3334"/>
        </pc:sldMkLst>
        <pc:spChg chg="add">
          <ac:chgData name="David Warner" userId="S::david_dwarnerii.com#ext#@microsoft.onmicrosoft.com::acafcf14-4098-4a83-9425-e73571277a06" providerId="AD" clId="Web-{AB25AF9D-C006-4686-9983-669F36168237}" dt="2021-06-26T17:31:47.960" v="83"/>
          <ac:spMkLst>
            <pc:docMk/>
            <pc:sldMk cId="4037611923" sldId="3334"/>
            <ac:spMk id="4" creationId="{93EBAD98-71D8-4C96-8431-C30599260279}"/>
          </ac:spMkLst>
        </pc:spChg>
      </pc:sldChg>
      <pc:sldChg chg="mod modShow">
        <pc:chgData name="David Warner" userId="S::david_dwarnerii.com#ext#@microsoft.onmicrosoft.com::acafcf14-4098-4a83-9425-e73571277a06" providerId="AD" clId="Web-{AB25AF9D-C006-4686-9983-669F36168237}" dt="2021-06-26T17:31:51.289" v="84"/>
        <pc:sldMkLst>
          <pc:docMk/>
          <pc:sldMk cId="1633789891" sldId="3336"/>
        </pc:sldMkLst>
      </pc:sldChg>
      <pc:sldChg chg="addSp mod modShow">
        <pc:chgData name="David Warner" userId="S::david_dwarnerii.com#ext#@microsoft.onmicrosoft.com::acafcf14-4098-4a83-9425-e73571277a06" providerId="AD" clId="Web-{AB25AF9D-C006-4686-9983-669F36168237}" dt="2021-06-26T17:31:53.648" v="86"/>
        <pc:sldMkLst>
          <pc:docMk/>
          <pc:sldMk cId="1805818155" sldId="3338"/>
        </pc:sldMkLst>
        <pc:spChg chg="add">
          <ac:chgData name="David Warner" userId="S::david_dwarnerii.com#ext#@microsoft.onmicrosoft.com::acafcf14-4098-4a83-9425-e73571277a06" providerId="AD" clId="Web-{AB25AF9D-C006-4686-9983-669F36168237}" dt="2021-06-26T17:31:53.648" v="86"/>
          <ac:spMkLst>
            <pc:docMk/>
            <pc:sldMk cId="1805818155" sldId="3338"/>
            <ac:spMk id="19" creationId="{B10817D6-0113-4EE7-ACC5-3DDA7F783D4C}"/>
          </ac:spMkLst>
        </pc:spChg>
      </pc:sldChg>
      <pc:sldChg chg="addSp modSp">
        <pc:chgData name="David Warner" userId="S::david_dwarnerii.com#ext#@microsoft.onmicrosoft.com::acafcf14-4098-4a83-9425-e73571277a06" providerId="AD" clId="Web-{AB25AF9D-C006-4686-9983-669F36168237}" dt="2021-06-26T23:18:46.262" v="286" actId="20577"/>
        <pc:sldMkLst>
          <pc:docMk/>
          <pc:sldMk cId="467751124" sldId="6149"/>
        </pc:sldMkLst>
        <pc:spChg chg="add mod">
          <ac:chgData name="David Warner" userId="S::david_dwarnerii.com#ext#@microsoft.onmicrosoft.com::acafcf14-4098-4a83-9425-e73571277a06" providerId="AD" clId="Web-{AB25AF9D-C006-4686-9983-669F36168237}" dt="2021-06-26T23:18:46.262" v="286" actId="20577"/>
          <ac:spMkLst>
            <pc:docMk/>
            <pc:sldMk cId="467751124" sldId="6149"/>
            <ac:spMk id="5" creationId="{AD27EE5E-1DDC-4A09-A8B9-3C8D2D0B5E17}"/>
          </ac:spMkLst>
        </pc:spChg>
      </pc:sldChg>
      <pc:sldChg chg="addSp delSp modSp">
        <pc:chgData name="David Warner" userId="S::david_dwarnerii.com#ext#@microsoft.onmicrosoft.com::acafcf14-4098-4a83-9425-e73571277a06" providerId="AD" clId="Web-{AB25AF9D-C006-4686-9983-669F36168237}" dt="2021-06-26T23:16:03.290" v="254" actId="20577"/>
        <pc:sldMkLst>
          <pc:docMk/>
          <pc:sldMk cId="778883926" sldId="2076136264"/>
        </pc:sldMkLst>
        <pc:spChg chg="mod">
          <ac:chgData name="David Warner" userId="S::david_dwarnerii.com#ext#@microsoft.onmicrosoft.com::acafcf14-4098-4a83-9425-e73571277a06" providerId="AD" clId="Web-{AB25AF9D-C006-4686-9983-669F36168237}" dt="2021-06-26T23:16:03.290" v="254"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AB25AF9D-C006-4686-9983-669F36168237}" dt="2021-06-26T17:46:33.624" v="201" actId="1076"/>
          <ac:picMkLst>
            <pc:docMk/>
            <pc:sldMk cId="778883926" sldId="2076136264"/>
            <ac:picMk id="3" creationId="{562B325D-988F-440B-AE7D-BAA8FAD5ACAF}"/>
          </ac:picMkLst>
        </pc:picChg>
        <pc:picChg chg="del mod">
          <ac:chgData name="David Warner" userId="S::david_dwarnerii.com#ext#@microsoft.onmicrosoft.com::acafcf14-4098-4a83-9425-e73571277a06" providerId="AD" clId="Web-{AB25AF9D-C006-4686-9983-669F36168237}" dt="2021-06-26T17:45:21.276" v="190"/>
          <ac:picMkLst>
            <pc:docMk/>
            <pc:sldMk cId="778883926" sldId="2076136264"/>
            <ac:picMk id="5" creationId="{BAA8D8C3-B55F-413D-B74C-E2D4B2E2B436}"/>
          </ac:picMkLst>
        </pc:picChg>
        <pc:picChg chg="add mod">
          <ac:chgData name="David Warner" userId="S::david_dwarnerii.com#ext#@microsoft.onmicrosoft.com::acafcf14-4098-4a83-9425-e73571277a06" providerId="AD" clId="Web-{AB25AF9D-C006-4686-9983-669F36168237}" dt="2021-06-26T17:46:31.593" v="200" actId="1076"/>
          <ac:picMkLst>
            <pc:docMk/>
            <pc:sldMk cId="778883926" sldId="2076136264"/>
            <ac:picMk id="6" creationId="{AD83F32D-EC0C-407A-9085-8F6659722301}"/>
          </ac:picMkLst>
        </pc:picChg>
        <pc:picChg chg="del">
          <ac:chgData name="David Warner" userId="S::david_dwarnerii.com#ext#@microsoft.onmicrosoft.com::acafcf14-4098-4a83-9425-e73571277a06" providerId="AD" clId="Web-{AB25AF9D-C006-4686-9983-669F36168237}" dt="2021-06-26T17:45:12.228" v="186"/>
          <ac:picMkLst>
            <pc:docMk/>
            <pc:sldMk cId="778883926" sldId="2076136264"/>
            <ac:picMk id="7" creationId="{18CB9683-D795-4AE2-BD40-9080A5BFA5D8}"/>
          </ac:picMkLst>
        </pc:picChg>
        <pc:picChg chg="del">
          <ac:chgData name="David Warner" userId="S::david_dwarnerii.com#ext#@microsoft.onmicrosoft.com::acafcf14-4098-4a83-9425-e73571277a06" providerId="AD" clId="Web-{AB25AF9D-C006-4686-9983-669F36168237}" dt="2021-06-26T17:45:11.619" v="185"/>
          <ac:picMkLst>
            <pc:docMk/>
            <pc:sldMk cId="778883926" sldId="2076136264"/>
            <ac:picMk id="8" creationId="{9A696621-E50D-43E9-9F95-8D14FB2D5191}"/>
          </ac:picMkLst>
        </pc:picChg>
        <pc:picChg chg="add mod">
          <ac:chgData name="David Warner" userId="S::david_dwarnerii.com#ext#@microsoft.onmicrosoft.com::acafcf14-4098-4a83-9425-e73571277a06" providerId="AD" clId="Web-{AB25AF9D-C006-4686-9983-669F36168237}" dt="2021-06-26T17:48:00.649" v="217" actId="1076"/>
          <ac:picMkLst>
            <pc:docMk/>
            <pc:sldMk cId="778883926" sldId="2076136264"/>
            <ac:picMk id="10" creationId="{8136EA15-A44B-4167-B492-811A1F1E6063}"/>
          </ac:picMkLst>
        </pc:picChg>
        <pc:picChg chg="del">
          <ac:chgData name="David Warner" userId="S::david_dwarnerii.com#ext#@microsoft.onmicrosoft.com::acafcf14-4098-4a83-9425-e73571277a06" providerId="AD" clId="Web-{AB25AF9D-C006-4686-9983-669F36168237}" dt="2021-06-26T17:45:15.947" v="188"/>
          <ac:picMkLst>
            <pc:docMk/>
            <pc:sldMk cId="778883926" sldId="2076136264"/>
            <ac:picMk id="11" creationId="{9B43972A-4B55-4BDF-93AC-441162187EBA}"/>
          </ac:picMkLst>
        </pc:picChg>
      </pc:sldChg>
      <pc:sldChg chg="addSp">
        <pc:chgData name="David Warner" userId="S::david_dwarnerii.com#ext#@microsoft.onmicrosoft.com::acafcf14-4098-4a83-9425-e73571277a06" providerId="AD" clId="Web-{AB25AF9D-C006-4686-9983-669F36168237}" dt="2021-06-26T17:31:56.445" v="87"/>
        <pc:sldMkLst>
          <pc:docMk/>
          <pc:sldMk cId="2925091645" sldId="2076136308"/>
        </pc:sldMkLst>
        <pc:spChg chg="add">
          <ac:chgData name="David Warner" userId="S::david_dwarnerii.com#ext#@microsoft.onmicrosoft.com::acafcf14-4098-4a83-9425-e73571277a06" providerId="AD" clId="Web-{AB25AF9D-C006-4686-9983-669F36168237}" dt="2021-06-26T17:31:56.445" v="87"/>
          <ac:spMkLst>
            <pc:docMk/>
            <pc:sldMk cId="2925091645" sldId="2076136308"/>
            <ac:spMk id="5" creationId="{9956FB2D-5E04-4216-B809-BEC9E98B99A1}"/>
          </ac:spMkLst>
        </pc:spChg>
      </pc:sldChg>
      <pc:sldChg chg="addSp modSp">
        <pc:chgData name="David Warner" userId="S::david_dwarnerii.com#ext#@microsoft.onmicrosoft.com::acafcf14-4098-4a83-9425-e73571277a06" providerId="AD" clId="Web-{AB25AF9D-C006-4686-9983-669F36168237}" dt="2021-06-26T17:31:31.365" v="80" actId="1076"/>
        <pc:sldMkLst>
          <pc:docMk/>
          <pc:sldMk cId="357588276" sldId="2076136388"/>
        </pc:sldMkLst>
        <pc:spChg chg="add mod">
          <ac:chgData name="David Warner" userId="S::david_dwarnerii.com#ext#@microsoft.onmicrosoft.com::acafcf14-4098-4a83-9425-e73571277a06" providerId="AD" clId="Web-{AB25AF9D-C006-4686-9983-669F36168237}" dt="2021-06-26T17:31:31.365" v="80" actId="1076"/>
          <ac:spMkLst>
            <pc:docMk/>
            <pc:sldMk cId="357588276" sldId="2076136388"/>
            <ac:spMk id="3" creationId="{CD5F5F16-77A5-42D6-9D64-191C84F5ADD1}"/>
          </ac:spMkLst>
        </pc:spChg>
        <pc:spChg chg="mod">
          <ac:chgData name="David Warner" userId="S::david_dwarnerii.com#ext#@microsoft.onmicrosoft.com::acafcf14-4098-4a83-9425-e73571277a06" providerId="AD" clId="Web-{AB25AF9D-C006-4686-9983-669F36168237}" dt="2021-06-26T17:29:06.902" v="17"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AB25AF9D-C006-4686-9983-669F36168237}" dt="2021-06-26T17:29:14.934" v="22" actId="20577"/>
          <ac:spMkLst>
            <pc:docMk/>
            <pc:sldMk cId="357588276" sldId="2076136388"/>
            <ac:spMk id="12" creationId="{58BAD4F2-FCCB-46F6-A78E-93E8E8A16346}"/>
          </ac:spMkLst>
        </pc:spChg>
      </pc:sldChg>
      <pc:sldChg chg="addSp">
        <pc:chgData name="David Warner" userId="S::david_dwarnerii.com#ext#@microsoft.onmicrosoft.com::acafcf14-4098-4a83-9425-e73571277a06" providerId="AD" clId="Web-{AB25AF9D-C006-4686-9983-669F36168237}" dt="2021-06-26T17:31:59.039" v="88"/>
        <pc:sldMkLst>
          <pc:docMk/>
          <pc:sldMk cId="2636939237" sldId="2076137579"/>
        </pc:sldMkLst>
        <pc:spChg chg="add">
          <ac:chgData name="David Warner" userId="S::david_dwarnerii.com#ext#@microsoft.onmicrosoft.com::acafcf14-4098-4a83-9425-e73571277a06" providerId="AD" clId="Web-{AB25AF9D-C006-4686-9983-669F36168237}" dt="2021-06-26T17:31:59.039" v="88"/>
          <ac:spMkLst>
            <pc:docMk/>
            <pc:sldMk cId="2636939237" sldId="2076137579"/>
            <ac:spMk id="4" creationId="{29DCDF30-21AC-4387-900F-3673D1D90B1D}"/>
          </ac:spMkLst>
        </pc:spChg>
      </pc:sldChg>
      <pc:sldChg chg="addSp delSp delAnim">
        <pc:chgData name="David Warner" userId="S::david_dwarnerii.com#ext#@microsoft.onmicrosoft.com::acafcf14-4098-4a83-9425-e73571277a06" providerId="AD" clId="Web-{AB25AF9D-C006-4686-9983-669F36168237}" dt="2021-06-26T17:31:00.113" v="70"/>
        <pc:sldMkLst>
          <pc:docMk/>
          <pc:sldMk cId="1799728944" sldId="2134805594"/>
        </pc:sldMkLst>
        <pc:spChg chg="del">
          <ac:chgData name="David Warner" userId="S::david_dwarnerii.com#ext#@microsoft.onmicrosoft.com::acafcf14-4098-4a83-9425-e73571277a06" providerId="AD" clId="Web-{AB25AF9D-C006-4686-9983-669F36168237}" dt="2021-06-26T17:30:46.488" v="35"/>
          <ac:spMkLst>
            <pc:docMk/>
            <pc:sldMk cId="1799728944" sldId="2134805594"/>
            <ac:spMk id="3" creationId="{F2431D40-8D3D-497F-AB3B-ECD3470C4AA5}"/>
          </ac:spMkLst>
        </pc:spChg>
        <pc:spChg chg="del">
          <ac:chgData name="David Warner" userId="S::david_dwarnerii.com#ext#@microsoft.onmicrosoft.com::acafcf14-4098-4a83-9425-e73571277a06" providerId="AD" clId="Web-{AB25AF9D-C006-4686-9983-669F36168237}" dt="2021-06-26T17:30:46.488" v="34"/>
          <ac:spMkLst>
            <pc:docMk/>
            <pc:sldMk cId="1799728944" sldId="2134805594"/>
            <ac:spMk id="5" creationId="{6C8FC288-4B53-450F-8102-3F7BD6FC5AFD}"/>
          </ac:spMkLst>
        </pc:spChg>
        <pc:spChg chg="del">
          <ac:chgData name="David Warner" userId="S::david_dwarnerii.com#ext#@microsoft.onmicrosoft.com::acafcf14-4098-4a83-9425-e73571277a06" providerId="AD" clId="Web-{AB25AF9D-C006-4686-9983-669F36168237}" dt="2021-06-26T17:30:46.488" v="33"/>
          <ac:spMkLst>
            <pc:docMk/>
            <pc:sldMk cId="1799728944" sldId="2134805594"/>
            <ac:spMk id="6" creationId="{7B228633-A710-44B0-B7A7-A63660C5AEA9}"/>
          </ac:spMkLst>
        </pc:spChg>
        <pc:spChg chg="del">
          <ac:chgData name="David Warner" userId="S::david_dwarnerii.com#ext#@microsoft.onmicrosoft.com::acafcf14-4098-4a83-9425-e73571277a06" providerId="AD" clId="Web-{AB25AF9D-C006-4686-9983-669F36168237}" dt="2021-06-26T17:30:46.488" v="32"/>
          <ac:spMkLst>
            <pc:docMk/>
            <pc:sldMk cId="1799728944" sldId="2134805594"/>
            <ac:spMk id="7" creationId="{16BD7E33-5C8C-4C9D-904E-42A51D9140BE}"/>
          </ac:spMkLst>
        </pc:spChg>
        <pc:spChg chg="del">
          <ac:chgData name="David Warner" userId="S::david_dwarnerii.com#ext#@microsoft.onmicrosoft.com::acafcf14-4098-4a83-9425-e73571277a06" providerId="AD" clId="Web-{AB25AF9D-C006-4686-9983-669F36168237}" dt="2021-06-26T17:30:46.488" v="31"/>
          <ac:spMkLst>
            <pc:docMk/>
            <pc:sldMk cId="1799728944" sldId="2134805594"/>
            <ac:spMk id="9" creationId="{7E033A05-BC47-45CE-A6EA-5D2D14A0554B}"/>
          </ac:spMkLst>
        </pc:spChg>
        <pc:spChg chg="del">
          <ac:chgData name="David Warner" userId="S::david_dwarnerii.com#ext#@microsoft.onmicrosoft.com::acafcf14-4098-4a83-9425-e73571277a06" providerId="AD" clId="Web-{AB25AF9D-C006-4686-9983-669F36168237}" dt="2021-06-26T17:30:46.488" v="30"/>
          <ac:spMkLst>
            <pc:docMk/>
            <pc:sldMk cId="1799728944" sldId="2134805594"/>
            <ac:spMk id="10" creationId="{7302FA4E-5404-4A15-96EC-939878A9D9E9}"/>
          </ac:spMkLst>
        </pc:spChg>
        <pc:spChg chg="del">
          <ac:chgData name="David Warner" userId="S::david_dwarnerii.com#ext#@microsoft.onmicrosoft.com::acafcf14-4098-4a83-9425-e73571277a06" providerId="AD" clId="Web-{AB25AF9D-C006-4686-9983-669F36168237}" dt="2021-06-26T17:30:46.488" v="29"/>
          <ac:spMkLst>
            <pc:docMk/>
            <pc:sldMk cId="1799728944" sldId="2134805594"/>
            <ac:spMk id="11" creationId="{FA7E34D3-C1B0-4AF9-84EA-945AA4763C47}"/>
          </ac:spMkLst>
        </pc:spChg>
        <pc:spChg chg="del">
          <ac:chgData name="David Warner" userId="S::david_dwarnerii.com#ext#@microsoft.onmicrosoft.com::acafcf14-4098-4a83-9425-e73571277a06" providerId="AD" clId="Web-{AB25AF9D-C006-4686-9983-669F36168237}" dt="2021-06-26T17:30:46.472" v="28"/>
          <ac:spMkLst>
            <pc:docMk/>
            <pc:sldMk cId="1799728944" sldId="2134805594"/>
            <ac:spMk id="12" creationId="{EF00FD69-20B9-4777-99A8-78441F23B27D}"/>
          </ac:spMkLst>
        </pc:spChg>
        <pc:spChg chg="del">
          <ac:chgData name="David Warner" userId="S::david_dwarnerii.com#ext#@microsoft.onmicrosoft.com::acafcf14-4098-4a83-9425-e73571277a06" providerId="AD" clId="Web-{AB25AF9D-C006-4686-9983-669F36168237}" dt="2021-06-26T17:30:46.472" v="25"/>
          <ac:spMkLst>
            <pc:docMk/>
            <pc:sldMk cId="1799728944" sldId="2134805594"/>
            <ac:spMk id="15" creationId="{89F27599-B0EE-450E-8B71-D39013FCA46A}"/>
          </ac:spMkLst>
        </pc:spChg>
        <pc:spChg chg="del">
          <ac:chgData name="David Warner" userId="S::david_dwarnerii.com#ext#@microsoft.onmicrosoft.com::acafcf14-4098-4a83-9425-e73571277a06" providerId="AD" clId="Web-{AB25AF9D-C006-4686-9983-669F36168237}" dt="2021-06-26T17:30:46.472" v="23"/>
          <ac:spMkLst>
            <pc:docMk/>
            <pc:sldMk cId="1799728944" sldId="2134805594"/>
            <ac:spMk id="16" creationId="{BA171E09-2C38-4F14-9DF8-246F4495A152}"/>
          </ac:spMkLst>
        </pc:spChg>
        <pc:spChg chg="del">
          <ac:chgData name="David Warner" userId="S::david_dwarnerii.com#ext#@microsoft.onmicrosoft.com::acafcf14-4098-4a83-9425-e73571277a06" providerId="AD" clId="Web-{AB25AF9D-C006-4686-9983-669F36168237}" dt="2021-06-26T17:30:59.629" v="69"/>
          <ac:spMkLst>
            <pc:docMk/>
            <pc:sldMk cId="1799728944" sldId="2134805594"/>
            <ac:spMk id="40" creationId="{59D1E30D-61AF-477E-ABEF-12501AA06CBE}"/>
          </ac:spMkLst>
        </pc:spChg>
        <pc:spChg chg="del">
          <ac:chgData name="David Warner" userId="S::david_dwarnerii.com#ext#@microsoft.onmicrosoft.com::acafcf14-4098-4a83-9425-e73571277a06" providerId="AD" clId="Web-{AB25AF9D-C006-4686-9983-669F36168237}" dt="2021-06-26T17:30:46.503" v="64"/>
          <ac:spMkLst>
            <pc:docMk/>
            <pc:sldMk cId="1799728944" sldId="2134805594"/>
            <ac:spMk id="41" creationId="{FAC76F35-B7F4-458C-89C5-5EB9CC2730B7}"/>
          </ac:spMkLst>
        </pc:spChg>
        <pc:spChg chg="del">
          <ac:chgData name="David Warner" userId="S::david_dwarnerii.com#ext#@microsoft.onmicrosoft.com::acafcf14-4098-4a83-9425-e73571277a06" providerId="AD" clId="Web-{AB25AF9D-C006-4686-9983-669F36168237}" dt="2021-06-26T17:30:46.503" v="63"/>
          <ac:spMkLst>
            <pc:docMk/>
            <pc:sldMk cId="1799728944" sldId="2134805594"/>
            <ac:spMk id="43" creationId="{5074284D-D6B5-4AEB-86FD-13F2E41FBC1E}"/>
          </ac:spMkLst>
        </pc:spChg>
        <pc:spChg chg="del">
          <ac:chgData name="David Warner" userId="S::david_dwarnerii.com#ext#@microsoft.onmicrosoft.com::acafcf14-4098-4a83-9425-e73571277a06" providerId="AD" clId="Web-{AB25AF9D-C006-4686-9983-669F36168237}" dt="2021-06-26T17:30:46.503" v="62"/>
          <ac:spMkLst>
            <pc:docMk/>
            <pc:sldMk cId="1799728944" sldId="2134805594"/>
            <ac:spMk id="45" creationId="{0A3F9A7D-12ED-4614-BD3E-A861C30B4890}"/>
          </ac:spMkLst>
        </pc:spChg>
        <pc:spChg chg="del">
          <ac:chgData name="David Warner" userId="S::david_dwarnerii.com#ext#@microsoft.onmicrosoft.com::acafcf14-4098-4a83-9425-e73571277a06" providerId="AD" clId="Web-{AB25AF9D-C006-4686-9983-669F36168237}" dt="2021-06-26T17:30:46.503" v="61"/>
          <ac:spMkLst>
            <pc:docMk/>
            <pc:sldMk cId="1799728944" sldId="2134805594"/>
            <ac:spMk id="47" creationId="{D5188480-D273-4235-9954-B8653A233043}"/>
          </ac:spMkLst>
        </pc:spChg>
        <pc:spChg chg="del">
          <ac:chgData name="David Warner" userId="S::david_dwarnerii.com#ext#@microsoft.onmicrosoft.com::acafcf14-4098-4a83-9425-e73571277a06" providerId="AD" clId="Web-{AB25AF9D-C006-4686-9983-669F36168237}" dt="2021-06-26T17:30:46.503" v="60"/>
          <ac:spMkLst>
            <pc:docMk/>
            <pc:sldMk cId="1799728944" sldId="2134805594"/>
            <ac:spMk id="49" creationId="{6E219221-DB6A-4837-A8A3-EB60B5CD9447}"/>
          </ac:spMkLst>
        </pc:spChg>
        <pc:spChg chg="del">
          <ac:chgData name="David Warner" userId="S::david_dwarnerii.com#ext#@microsoft.onmicrosoft.com::acafcf14-4098-4a83-9425-e73571277a06" providerId="AD" clId="Web-{AB25AF9D-C006-4686-9983-669F36168237}" dt="2021-06-26T17:30:46.503" v="59"/>
          <ac:spMkLst>
            <pc:docMk/>
            <pc:sldMk cId="1799728944" sldId="2134805594"/>
            <ac:spMk id="51" creationId="{83B5D6E6-82FB-4E44-98E9-FEE26534EC24}"/>
          </ac:spMkLst>
        </pc:spChg>
        <pc:spChg chg="del">
          <ac:chgData name="David Warner" userId="S::david_dwarnerii.com#ext#@microsoft.onmicrosoft.com::acafcf14-4098-4a83-9425-e73571277a06" providerId="AD" clId="Web-{AB25AF9D-C006-4686-9983-669F36168237}" dt="2021-06-26T17:30:46.503" v="58"/>
          <ac:spMkLst>
            <pc:docMk/>
            <pc:sldMk cId="1799728944" sldId="2134805594"/>
            <ac:spMk id="53" creationId="{583F8CB3-DEFE-4AF5-91FB-2627ECAAFBA4}"/>
          </ac:spMkLst>
        </pc:spChg>
        <pc:spChg chg="del">
          <ac:chgData name="David Warner" userId="S::david_dwarnerii.com#ext#@microsoft.onmicrosoft.com::acafcf14-4098-4a83-9425-e73571277a06" providerId="AD" clId="Web-{AB25AF9D-C006-4686-9983-669F36168237}" dt="2021-06-26T17:30:46.503" v="57"/>
          <ac:spMkLst>
            <pc:docMk/>
            <pc:sldMk cId="1799728944" sldId="2134805594"/>
            <ac:spMk id="55" creationId="{BA0985BF-A753-4790-9A25-B4C9561F72DA}"/>
          </ac:spMkLst>
        </pc:spChg>
        <pc:spChg chg="del">
          <ac:chgData name="David Warner" userId="S::david_dwarnerii.com#ext#@microsoft.onmicrosoft.com::acafcf14-4098-4a83-9425-e73571277a06" providerId="AD" clId="Web-{AB25AF9D-C006-4686-9983-669F36168237}" dt="2021-06-26T17:30:46.503" v="56"/>
          <ac:spMkLst>
            <pc:docMk/>
            <pc:sldMk cId="1799728944" sldId="2134805594"/>
            <ac:spMk id="57" creationId="{EBE7341A-01B6-4E54-B96D-224AE2ACCFD3}"/>
          </ac:spMkLst>
        </pc:spChg>
        <pc:spChg chg="del">
          <ac:chgData name="David Warner" userId="S::david_dwarnerii.com#ext#@microsoft.onmicrosoft.com::acafcf14-4098-4a83-9425-e73571277a06" providerId="AD" clId="Web-{AB25AF9D-C006-4686-9983-669F36168237}" dt="2021-06-26T17:30:46.503" v="55"/>
          <ac:spMkLst>
            <pc:docMk/>
            <pc:sldMk cId="1799728944" sldId="2134805594"/>
            <ac:spMk id="59" creationId="{4C102EE7-61E5-4039-BCAD-1B0566FCA0AF}"/>
          </ac:spMkLst>
        </pc:spChg>
        <pc:spChg chg="del">
          <ac:chgData name="David Warner" userId="S::david_dwarnerii.com#ext#@microsoft.onmicrosoft.com::acafcf14-4098-4a83-9425-e73571277a06" providerId="AD" clId="Web-{AB25AF9D-C006-4686-9983-669F36168237}" dt="2021-06-26T17:30:46.503" v="54"/>
          <ac:spMkLst>
            <pc:docMk/>
            <pc:sldMk cId="1799728944" sldId="2134805594"/>
            <ac:spMk id="61" creationId="{DA872265-8109-4B04-8207-219C7F6ECE20}"/>
          </ac:spMkLst>
        </pc:spChg>
        <pc:spChg chg="del">
          <ac:chgData name="David Warner" userId="S::david_dwarnerii.com#ext#@microsoft.onmicrosoft.com::acafcf14-4098-4a83-9425-e73571277a06" providerId="AD" clId="Web-{AB25AF9D-C006-4686-9983-669F36168237}" dt="2021-06-26T17:30:46.472" v="24"/>
          <ac:spMkLst>
            <pc:docMk/>
            <pc:sldMk cId="1799728944" sldId="2134805594"/>
            <ac:spMk id="62" creationId="{DD768F0B-7F32-4284-AC63-7DFF7142C5C4}"/>
          </ac:spMkLst>
        </pc:spChg>
        <pc:spChg chg="del">
          <ac:chgData name="David Warner" userId="S::david_dwarnerii.com#ext#@microsoft.onmicrosoft.com::acafcf14-4098-4a83-9425-e73571277a06" providerId="AD" clId="Web-{AB25AF9D-C006-4686-9983-669F36168237}" dt="2021-06-26T17:30:46.503" v="53"/>
          <ac:spMkLst>
            <pc:docMk/>
            <pc:sldMk cId="1799728944" sldId="2134805594"/>
            <ac:spMk id="63" creationId="{B4A3CEF2-9593-4315-9649-420284D7B290}"/>
          </ac:spMkLst>
        </pc:spChg>
        <pc:spChg chg="del">
          <ac:chgData name="David Warner" userId="S::david_dwarnerii.com#ext#@microsoft.onmicrosoft.com::acafcf14-4098-4a83-9425-e73571277a06" providerId="AD" clId="Web-{AB25AF9D-C006-4686-9983-669F36168237}" dt="2021-06-26T17:30:46.503" v="52"/>
          <ac:spMkLst>
            <pc:docMk/>
            <pc:sldMk cId="1799728944" sldId="2134805594"/>
            <ac:spMk id="65" creationId="{6083B4FA-5EE1-4644-B1AD-56DE5B275897}"/>
          </ac:spMkLst>
        </pc:spChg>
        <pc:spChg chg="del">
          <ac:chgData name="David Warner" userId="S::david_dwarnerii.com#ext#@microsoft.onmicrosoft.com::acafcf14-4098-4a83-9425-e73571277a06" providerId="AD" clId="Web-{AB25AF9D-C006-4686-9983-669F36168237}" dt="2021-06-26T17:30:46.503" v="51"/>
          <ac:spMkLst>
            <pc:docMk/>
            <pc:sldMk cId="1799728944" sldId="2134805594"/>
            <ac:spMk id="67" creationId="{B8744487-9693-488E-84CE-B1A24424BFF2}"/>
          </ac:spMkLst>
        </pc:spChg>
        <pc:spChg chg="del">
          <ac:chgData name="David Warner" userId="S::david_dwarnerii.com#ext#@microsoft.onmicrosoft.com::acafcf14-4098-4a83-9425-e73571277a06" providerId="AD" clId="Web-{AB25AF9D-C006-4686-9983-669F36168237}" dt="2021-06-26T17:30:46.503" v="50"/>
          <ac:spMkLst>
            <pc:docMk/>
            <pc:sldMk cId="1799728944" sldId="2134805594"/>
            <ac:spMk id="69" creationId="{3EAEDCB9-2A4E-4AF6-9625-E5279F4A1986}"/>
          </ac:spMkLst>
        </pc:spChg>
        <pc:spChg chg="del">
          <ac:chgData name="David Warner" userId="S::david_dwarnerii.com#ext#@microsoft.onmicrosoft.com::acafcf14-4098-4a83-9425-e73571277a06" providerId="AD" clId="Web-{AB25AF9D-C006-4686-9983-669F36168237}" dt="2021-06-26T17:30:46.503" v="49"/>
          <ac:spMkLst>
            <pc:docMk/>
            <pc:sldMk cId="1799728944" sldId="2134805594"/>
            <ac:spMk id="71" creationId="{4EDEA397-D0DD-4429-9620-E4C70DFC8131}"/>
          </ac:spMkLst>
        </pc:spChg>
        <pc:spChg chg="del">
          <ac:chgData name="David Warner" userId="S::david_dwarnerii.com#ext#@microsoft.onmicrosoft.com::acafcf14-4098-4a83-9425-e73571277a06" providerId="AD" clId="Web-{AB25AF9D-C006-4686-9983-669F36168237}" dt="2021-06-26T17:30:46.503" v="48"/>
          <ac:spMkLst>
            <pc:docMk/>
            <pc:sldMk cId="1799728944" sldId="2134805594"/>
            <ac:spMk id="73" creationId="{91363450-B50A-46A7-BE6C-3F57B9DACA3D}"/>
          </ac:spMkLst>
        </pc:spChg>
        <pc:spChg chg="del">
          <ac:chgData name="David Warner" userId="S::david_dwarnerii.com#ext#@microsoft.onmicrosoft.com::acafcf14-4098-4a83-9425-e73571277a06" providerId="AD" clId="Web-{AB25AF9D-C006-4686-9983-669F36168237}" dt="2021-06-26T17:30:46.503" v="47"/>
          <ac:spMkLst>
            <pc:docMk/>
            <pc:sldMk cId="1799728944" sldId="2134805594"/>
            <ac:spMk id="75" creationId="{95A5A002-9C85-41F6-B42A-EFDBAD1D9B8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6" creationId="{D65158A6-A8D1-4A0D-9BA2-20CD4E5D39AD}"/>
          </ac:spMkLst>
        </pc:spChg>
        <pc:spChg chg="del">
          <ac:chgData name="David Warner" userId="S::david_dwarnerii.com#ext#@microsoft.onmicrosoft.com::acafcf14-4098-4a83-9425-e73571277a06" providerId="AD" clId="Web-{AB25AF9D-C006-4686-9983-669F36168237}" dt="2021-06-26T17:30:46.503" v="46"/>
          <ac:spMkLst>
            <pc:docMk/>
            <pc:sldMk cId="1799728944" sldId="2134805594"/>
            <ac:spMk id="77" creationId="{12F13B81-7341-4A5F-B67F-A589E63C44F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8" creationId="{F9CEC467-C6C2-4803-A9C5-34E83F554C0E}"/>
          </ac:spMkLst>
        </pc:spChg>
        <pc:spChg chg="del">
          <ac:chgData name="David Warner" userId="S::david_dwarnerii.com#ext#@microsoft.onmicrosoft.com::acafcf14-4098-4a83-9425-e73571277a06" providerId="AD" clId="Web-{AB25AF9D-C006-4686-9983-669F36168237}" dt="2021-06-26T17:30:46.503" v="45"/>
          <ac:spMkLst>
            <pc:docMk/>
            <pc:sldMk cId="1799728944" sldId="2134805594"/>
            <ac:spMk id="79" creationId="{EAD51956-7823-4983-A00F-9B8E50C1F74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0" creationId="{3E727997-EFCA-4922-A69C-1F611060DBFC}"/>
          </ac:spMkLst>
        </pc:spChg>
        <pc:spChg chg="del">
          <ac:chgData name="David Warner" userId="S::david_dwarnerii.com#ext#@microsoft.onmicrosoft.com::acafcf14-4098-4a83-9425-e73571277a06" providerId="AD" clId="Web-{AB25AF9D-C006-4686-9983-669F36168237}" dt="2021-06-26T17:30:46.488" v="44"/>
          <ac:spMkLst>
            <pc:docMk/>
            <pc:sldMk cId="1799728944" sldId="2134805594"/>
            <ac:spMk id="81" creationId="{D88D89B3-3DBD-4B32-A370-0AA7518F422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2" creationId="{4727EEA7-6B34-4E15-9D60-A512EC696662}"/>
          </ac:spMkLst>
        </pc:spChg>
        <pc:spChg chg="del">
          <ac:chgData name="David Warner" userId="S::david_dwarnerii.com#ext#@microsoft.onmicrosoft.com::acafcf14-4098-4a83-9425-e73571277a06" providerId="AD" clId="Web-{AB25AF9D-C006-4686-9983-669F36168237}" dt="2021-06-26T17:30:46.488" v="43"/>
          <ac:spMkLst>
            <pc:docMk/>
            <pc:sldMk cId="1799728944" sldId="2134805594"/>
            <ac:spMk id="83" creationId="{0F16972B-08BE-40AA-BDA5-3EAABF322EB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4" creationId="{D2069ADF-146D-4221-9EBF-54D97DC6D807}"/>
          </ac:spMkLst>
        </pc:spChg>
        <pc:spChg chg="del">
          <ac:chgData name="David Warner" userId="S::david_dwarnerii.com#ext#@microsoft.onmicrosoft.com::acafcf14-4098-4a83-9425-e73571277a06" providerId="AD" clId="Web-{AB25AF9D-C006-4686-9983-669F36168237}" dt="2021-06-26T17:30:46.488" v="42"/>
          <ac:spMkLst>
            <pc:docMk/>
            <pc:sldMk cId="1799728944" sldId="2134805594"/>
            <ac:spMk id="85" creationId="{1A9BBB1F-DC54-4EE2-B6B8-53ED255FF03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6" creationId="{8D078A44-CDB3-470A-B83F-75FF44899A8D}"/>
          </ac:spMkLst>
        </pc:spChg>
        <pc:spChg chg="del">
          <ac:chgData name="David Warner" userId="S::david_dwarnerii.com#ext#@microsoft.onmicrosoft.com::acafcf14-4098-4a83-9425-e73571277a06" providerId="AD" clId="Web-{AB25AF9D-C006-4686-9983-669F36168237}" dt="2021-06-26T17:30:46.488" v="41"/>
          <ac:spMkLst>
            <pc:docMk/>
            <pc:sldMk cId="1799728944" sldId="2134805594"/>
            <ac:spMk id="87" creationId="{BEC45D29-B6BD-45AC-BDDB-737669F284A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8" creationId="{F130D296-5E10-4B1F-BA1F-731DA9F316CE}"/>
          </ac:spMkLst>
        </pc:spChg>
        <pc:spChg chg="del">
          <ac:chgData name="David Warner" userId="S::david_dwarnerii.com#ext#@microsoft.onmicrosoft.com::acafcf14-4098-4a83-9425-e73571277a06" providerId="AD" clId="Web-{AB25AF9D-C006-4686-9983-669F36168237}" dt="2021-06-26T17:30:46.488" v="40"/>
          <ac:spMkLst>
            <pc:docMk/>
            <pc:sldMk cId="1799728944" sldId="2134805594"/>
            <ac:spMk id="89" creationId="{706F0B0A-3FEC-4A79-BCF9-DEDA21FC46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0" creationId="{82FD670F-7221-4FAF-A937-0E2B27F54D1C}"/>
          </ac:spMkLst>
        </pc:spChg>
        <pc:spChg chg="del">
          <ac:chgData name="David Warner" userId="S::david_dwarnerii.com#ext#@microsoft.onmicrosoft.com::acafcf14-4098-4a83-9425-e73571277a06" providerId="AD" clId="Web-{AB25AF9D-C006-4686-9983-669F36168237}" dt="2021-06-26T17:30:46.488" v="39"/>
          <ac:spMkLst>
            <pc:docMk/>
            <pc:sldMk cId="1799728944" sldId="2134805594"/>
            <ac:spMk id="91" creationId="{948A089E-6B4B-46F8-B54C-49EF35CC714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2" creationId="{8D018626-C5D3-4C6D-968F-6A80832D9BD2}"/>
          </ac:spMkLst>
        </pc:spChg>
        <pc:spChg chg="del">
          <ac:chgData name="David Warner" userId="S::david_dwarnerii.com#ext#@microsoft.onmicrosoft.com::acafcf14-4098-4a83-9425-e73571277a06" providerId="AD" clId="Web-{AB25AF9D-C006-4686-9983-669F36168237}" dt="2021-06-26T17:30:46.488" v="38"/>
          <ac:spMkLst>
            <pc:docMk/>
            <pc:sldMk cId="1799728944" sldId="2134805594"/>
            <ac:spMk id="93" creationId="{6B4D4645-CCAB-45AD-BD82-EA64F3BB945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4" creationId="{12B1ADC9-7545-4EC7-9FB5-853BCE363FA3}"/>
          </ac:spMkLst>
        </pc:spChg>
        <pc:spChg chg="del">
          <ac:chgData name="David Warner" userId="S::david_dwarnerii.com#ext#@microsoft.onmicrosoft.com::acafcf14-4098-4a83-9425-e73571277a06" providerId="AD" clId="Web-{AB25AF9D-C006-4686-9983-669F36168237}" dt="2021-06-26T17:30:46.488" v="37"/>
          <ac:spMkLst>
            <pc:docMk/>
            <pc:sldMk cId="1799728944" sldId="2134805594"/>
            <ac:spMk id="95" creationId="{C5075BFF-BD79-4659-BE08-46DBF65354F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6" creationId="{3E58D5FE-57AE-4523-9D71-0F7B44AEC752}"/>
          </ac:spMkLst>
        </pc:spChg>
        <pc:spChg chg="del">
          <ac:chgData name="David Warner" userId="S::david_dwarnerii.com#ext#@microsoft.onmicrosoft.com::acafcf14-4098-4a83-9425-e73571277a06" providerId="AD" clId="Web-{AB25AF9D-C006-4686-9983-669F36168237}" dt="2021-06-26T17:30:46.488" v="36"/>
          <ac:spMkLst>
            <pc:docMk/>
            <pc:sldMk cId="1799728944" sldId="2134805594"/>
            <ac:spMk id="97" creationId="{F9F23FF9-8B5A-404C-B33C-0DE3D0CF67D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8" creationId="{A32B416F-DFBF-4F5A-B589-14ABBCDA6A1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9" creationId="{F4799D52-3997-4424-BD4B-BF970BD7751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0" creationId="{174FCDDA-6C63-407A-B0C8-DB68D672968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1" creationId="{28150A93-5592-4038-AD54-8C79298561C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2" creationId="{E4F574BE-B6E6-408F-B96E-2225C7A70A8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3" creationId="{98DAB5D5-B0AA-46B7-8233-3175917E686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0" creationId="{36616527-D41C-4553-BE94-E921D4643E4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1" creationId="{020FDEA4-2A16-4A38-9D5B-058E484AAE6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2" creationId="{6298C6BC-31E8-4E13-AF0F-F912D198081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3" creationId="{C5C8661D-7BD1-4992-9D14-A5FA6A0350C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5" creationId="{A7740C9A-D4BD-49F9-B636-07E6F11CA9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6" creationId="{2E003F63-4D2F-4861-998A-6AC1ACE438E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7" creationId="{C530BC5B-5DEC-4B74-A392-82F601F5574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8" creationId="{41DD4482-231E-417A-9E95-6140CC643D7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9" creationId="{86442275-CF03-4DCF-A475-F5A0DA6B6CD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0" creationId="{F5C3428C-BDA0-4FEB-8417-20667F31066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1" creationId="{909AE800-ED1F-4B63-8969-7EEEFD6215F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2" creationId="{39CBF3BC-92BE-4026-BA64-6BCF3C4936F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9" creationId="{F1C6A9C2-680D-4FE0-B750-4A0B80560D5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0" creationId="{7B9A829C-81F4-432F-A0F8-AD2D5AB64AA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1" creationId="{C9FC18DE-D363-486D-B901-616689C68D0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2" creationId="{22C0A385-D274-44A4-9471-26044673F6B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3" creationId="{C2BEC7FE-08CE-42B7-9972-CF2F984911B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4" creationId="{C83804FF-30E2-4FDD-B3EC-1F0EAE0F589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5" creationId="{F05536D6-2279-463F-82FB-DF35FBBCB9D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6" creationId="{22D6B033-428C-45B4-A9F1-71918B50E8B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7" creationId="{F21FABB7-4D5E-476F-94F6-68ECF341B24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8" creationId="{04030D29-B69C-4506-85D4-E5548E16E9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9" creationId="{C9F2DF9B-F125-40BE-B73E-07EA91C69D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0" creationId="{6D2012E8-89B2-475F-94BA-0F29B645E06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1" creationId="{9CC43B66-DDC1-463F-A861-6DB49541F7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2" creationId="{F214878E-0480-4452-A61D-35E8F4B5D6E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3" creationId="{C0F9D488-5081-40B9-B980-22EA4951E79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4" creationId="{F9FBFA00-AEE9-446E-BC74-2E71BF7981F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5" creationId="{8B23C12B-35A8-4AF3-87A8-0C65D2628E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6" creationId="{6E6E890B-F49F-439B-BD79-68E2A1662DB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7" creationId="{3B7E0FFB-87FB-4920-92F6-A2E8B730BC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8" creationId="{588A4800-5C50-40AC-86C1-6AF10156000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9" creationId="{9B24F39C-F4BF-4B15-9877-76362C05512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0" creationId="{B916645E-2DA7-4E80-AC5B-00FF1B0DC4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1" creationId="{0804D52A-D4C8-4BB9-92CE-88AF881E3D1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2" creationId="{0E95E695-624D-40D6-87D5-47FF5B9DF7AE}"/>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3" creationId="{A5F0A1B0-8513-433F-B18A-AE3ED1E2A47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4" creationId="{46DF881E-8DD5-4E45-9188-CB1E1468B27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5" creationId="{491C3D04-28D8-4A5C-924C-01C27A79D3D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6" creationId="{269990C4-5900-434B-853E-56BE82279BD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7" creationId="{BF1C4CEA-E239-4492-A963-0E2355970C3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9" creationId="{61854168-DA86-4C8F-8FCF-EFF6489B905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0" creationId="{2755DC9A-0461-445E-B07E-780A8C387D1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1" creationId="{6ED69AE2-3E94-4995-8309-08DE1359C2C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2" creationId="{74ADB101-BD5C-4BD4-94D1-A1F17F380CC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4" creationId="{54188B92-B8DE-45D3-83B7-BC1887D4CEB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5" creationId="{08285870-F07B-4DEC-BC57-F76792C3D6BE}"/>
          </ac:spMkLst>
        </pc:spChg>
        <pc:spChg chg="add">
          <ac:chgData name="David Warner" userId="S::david_dwarnerii.com#ext#@microsoft.onmicrosoft.com::acafcf14-4098-4a83-9425-e73571277a06" providerId="AD" clId="Web-{AB25AF9D-C006-4686-9983-669F36168237}" dt="2021-06-26T17:31:00.113" v="70"/>
          <ac:spMkLst>
            <pc:docMk/>
            <pc:sldMk cId="1799728944" sldId="2134805594"/>
            <ac:spMk id="166" creationId="{6C277C3A-1A4E-4CED-8A75-8D16BDFF40C9}"/>
          </ac:spMkLst>
        </pc:spChg>
        <pc:grpChg chg="del">
          <ac:chgData name="David Warner" userId="S::david_dwarnerii.com#ext#@microsoft.onmicrosoft.com::acafcf14-4098-4a83-9425-e73571277a06" providerId="AD" clId="Web-{AB25AF9D-C006-4686-9983-669F36168237}" dt="2021-06-26T17:30:46.472" v="27"/>
          <ac:grpSpMkLst>
            <pc:docMk/>
            <pc:sldMk cId="1799728944" sldId="2134805594"/>
            <ac:grpSpMk id="14" creationId="{9CD10D90-DA9D-44FC-B51C-6650CF3A6959}"/>
          </ac:grpSpMkLst>
        </pc:grpChg>
        <pc:grpChg chg="del">
          <ac:chgData name="David Warner" userId="S::david_dwarnerii.com#ext#@microsoft.onmicrosoft.com::acafcf14-4098-4a83-9425-e73571277a06" providerId="AD" clId="Web-{AB25AF9D-C006-4686-9983-669F36168237}" dt="2021-06-26T17:30:46.519" v="66"/>
          <ac:grpSpMkLst>
            <pc:docMk/>
            <pc:sldMk cId="1799728944" sldId="2134805594"/>
            <ac:grpSpMk id="21" creationId="{4295FA4A-06B4-42F9-AB3A-FE25BD3E1F4C}"/>
          </ac:grpSpMkLst>
        </pc:grpChg>
        <pc:grpChg chg="del">
          <ac:chgData name="David Warner" userId="S::david_dwarnerii.com#ext#@microsoft.onmicrosoft.com::acafcf14-4098-4a83-9425-e73571277a06" providerId="AD" clId="Web-{AB25AF9D-C006-4686-9983-669F36168237}" dt="2021-06-26T17:30:46.519" v="65"/>
          <ac:grpSpMkLst>
            <pc:docMk/>
            <pc:sldMk cId="1799728944" sldId="2134805594"/>
            <ac:grpSpMk id="33" creationId="{4D3DB08F-93CA-4A9C-93ED-A027D2C29E92}"/>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66" creationId="{61442409-F82D-4BFC-9A03-319AA4C8921F}"/>
          </ac:grpSpMkLst>
        </pc:grpChg>
        <pc:grpChg chg="del">
          <ac:chgData name="David Warner" userId="S::david_dwarnerii.com#ext#@microsoft.onmicrosoft.com::acafcf14-4098-4a83-9425-e73571277a06" providerId="AD" clId="Web-{AB25AF9D-C006-4686-9983-669F36168237}" dt="2021-06-26T17:30:46.472" v="26"/>
          <ac:grpSpMkLst>
            <pc:docMk/>
            <pc:sldMk cId="1799728944" sldId="2134805594"/>
            <ac:grpSpMk id="68" creationId="{3D9B4A06-1C21-46D7-A8E5-67604F1AEA5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74" creationId="{6058660C-F47C-4C1E-B103-8794C6C41FA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4" creationId="{40042A43-D157-42CF-B659-045880E71A4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5" creationId="{0674A824-8126-4B9D-8EEB-4297573CD32B}"/>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6" creationId="{D97DEDCD-A449-4509-AD68-59EB2471CB3A}"/>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7" creationId="{FBBF0D57-F400-40FE-9371-E84F9619067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8" creationId="{8311E2C0-869B-4807-9816-975FDE14D9D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9" creationId="{4AEFF109-3DD8-4AA8-9A50-8EA1C6048FA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14" creationId="{D31BE29E-960F-4FC1-A7EF-749E23562BE7}"/>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3" creationId="{C6B5C054-F5B0-499A-AD93-51059CF4C545}"/>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4" creationId="{E17C8B8E-CEF1-47B5-A513-54DC7C06380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5" creationId="{84A382EF-9336-4BEF-A43C-F56E8611F08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6" creationId="{6A0D98C3-607C-4446-B346-CDF218224F9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7" creationId="{8437CE42-C666-49BF-9BC3-28B4BCE3DE3C}"/>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8" creationId="{EB4A6FF4-2681-4AEF-99F5-E11639E49050}"/>
          </ac:grpSpMkLst>
        </pc:grpChg>
        <pc:picChg chg="add">
          <ac:chgData name="David Warner" userId="S::david_dwarnerii.com#ext#@microsoft.onmicrosoft.com::acafcf14-4098-4a83-9425-e73571277a06" providerId="AD" clId="Web-{AB25AF9D-C006-4686-9983-669F36168237}" dt="2021-06-26T17:30:49.628" v="68"/>
          <ac:picMkLst>
            <pc:docMk/>
            <pc:sldMk cId="1799728944" sldId="2134805594"/>
            <ac:picMk id="158" creationId="{79551F8D-B3BA-434C-A0F3-3E7E49359C86}"/>
          </ac:picMkLst>
        </pc:picChg>
        <pc:picChg chg="add">
          <ac:chgData name="David Warner" userId="S::david_dwarnerii.com#ext#@microsoft.onmicrosoft.com::acafcf14-4098-4a83-9425-e73571277a06" providerId="AD" clId="Web-{AB25AF9D-C006-4686-9983-669F36168237}" dt="2021-06-26T17:30:49.628" v="68"/>
          <ac:picMkLst>
            <pc:docMk/>
            <pc:sldMk cId="1799728944" sldId="2134805594"/>
            <ac:picMk id="163" creationId="{B0B9BCDD-95FC-4E71-9B75-DFE05DBE9482}"/>
          </ac:picMkLst>
        </pc:picChg>
        <pc:cxnChg chg="del">
          <ac:chgData name="David Warner" userId="S::david_dwarnerii.com#ext#@microsoft.onmicrosoft.com::acafcf14-4098-4a83-9425-e73571277a06" providerId="AD" clId="Web-{AB25AF9D-C006-4686-9983-669F36168237}" dt="2021-06-26T17:30:46.519" v="67"/>
          <ac:cxnSpMkLst>
            <pc:docMk/>
            <pc:sldMk cId="1799728944" sldId="2134805594"/>
            <ac:cxnSpMk id="8" creationId="{28DC8730-5190-4501-B615-96CBFCA11A30}"/>
          </ac:cxnSpMkLst>
        </pc:cxnChg>
        <pc:cxnChg chg="add">
          <ac:chgData name="David Warner" userId="S::david_dwarnerii.com#ext#@microsoft.onmicrosoft.com::acafcf14-4098-4a83-9425-e73571277a06" providerId="AD" clId="Web-{AB25AF9D-C006-4686-9983-669F36168237}" dt="2021-06-26T17:30:49.628" v="68"/>
          <ac:cxnSpMkLst>
            <pc:docMk/>
            <pc:sldMk cId="1799728944" sldId="2134805594"/>
            <ac:cxnSpMk id="64" creationId="{88F3871C-0D3F-4824-AE67-E8CD8D073A80}"/>
          </ac:cxnSpMkLst>
        </pc:cxnChg>
      </pc:sldChg>
      <pc:sldChg chg="del">
        <pc:chgData name="David Warner" userId="S::david_dwarnerii.com#ext#@microsoft.onmicrosoft.com::acafcf14-4098-4a83-9425-e73571277a06" providerId="AD" clId="Web-{AB25AF9D-C006-4686-9983-669F36168237}" dt="2021-06-26T17:32:05.493" v="89"/>
        <pc:sldMkLst>
          <pc:docMk/>
          <pc:sldMk cId="1424821227" sldId="2134805601"/>
        </pc:sldMkLst>
      </pc:sldChg>
    </pc:docChg>
  </pc:docChgLst>
  <pc:docChgLst>
    <pc:chgData name="Mikael Svenson" userId="S::misvenso@microsoft.com::965d4e6a-fd22-4d0b-8bb9-2315d7bb356c" providerId="AD" clId="Web-{F3368CB8-54C7-6DD3-5058-887E8C2723BA}"/>
    <pc:docChg chg="modSld">
      <pc:chgData name="Mikael Svenson" userId="S::misvenso@microsoft.com::965d4e6a-fd22-4d0b-8bb9-2315d7bb356c" providerId="AD" clId="Web-{F3368CB8-54C7-6DD3-5058-887E8C2723BA}" dt="2021-02-11T09:56:35.002" v="3" actId="20577"/>
      <pc:docMkLst>
        <pc:docMk/>
      </pc:docMkLst>
      <pc:sldChg chg="delSp modSp">
        <pc:chgData name="Mikael Svenson" userId="S::misvenso@microsoft.com::965d4e6a-fd22-4d0b-8bb9-2315d7bb356c" providerId="AD" clId="Web-{F3368CB8-54C7-6DD3-5058-887E8C2723BA}" dt="2021-02-11T09:56:35.002" v="3" actId="20577"/>
        <pc:sldMkLst>
          <pc:docMk/>
          <pc:sldMk cId="2925091645" sldId="2076136308"/>
        </pc:sldMkLst>
        <pc:spChg chg="mod">
          <ac:chgData name="Mikael Svenson" userId="S::misvenso@microsoft.com::965d4e6a-fd22-4d0b-8bb9-2315d7bb356c" providerId="AD" clId="Web-{F3368CB8-54C7-6DD3-5058-887E8C2723BA}" dt="2021-02-11T09:56:35.002" v="3" actId="20577"/>
          <ac:spMkLst>
            <pc:docMk/>
            <pc:sldMk cId="2925091645" sldId="2076136308"/>
            <ac:spMk id="3" creationId="{CBDC9C38-872E-4048-96FE-C321FEF21EC1}"/>
          </ac:spMkLst>
        </pc:spChg>
        <pc:spChg chg="del">
          <ac:chgData name="Mikael Svenson" userId="S::misvenso@microsoft.com::965d4e6a-fd22-4d0b-8bb9-2315d7bb356c" providerId="AD" clId="Web-{F3368CB8-54C7-6DD3-5058-887E8C2723BA}" dt="2021-02-11T09:56:18.033" v="0"/>
          <ac:spMkLst>
            <pc:docMk/>
            <pc:sldMk cId="2925091645" sldId="2076136308"/>
            <ac:spMk id="5" creationId="{3933B942-B084-4932-B6BE-82120EC583A7}"/>
          </ac:spMkLst>
        </pc:spChg>
      </pc:sldChg>
    </pc:docChg>
  </pc:docChgLst>
  <pc:docChgLst>
    <pc:chgData name="David Warner" userId="S::david_dwarnerii.com#ext#@microsoft.onmicrosoft.com::acafcf14-4098-4a83-9425-e73571277a06" providerId="AD" clId="Web-{D086F6B4-B89E-4017-9E27-6E5CB71B9FB7}"/>
    <pc:docChg chg="modSld">
      <pc:chgData name="David Warner" userId="S::david_dwarnerii.com#ext#@microsoft.onmicrosoft.com::acafcf14-4098-4a83-9425-e73571277a06" providerId="AD" clId="Web-{D086F6B4-B89E-4017-9E27-6E5CB71B9FB7}" dt="2021-03-08T19:16:20.021" v="34"/>
      <pc:docMkLst>
        <pc:docMk/>
      </pc:docMkLst>
      <pc:sldChg chg="addSp delSp modSp">
        <pc:chgData name="David Warner" userId="S::david_dwarnerii.com#ext#@microsoft.onmicrosoft.com::acafcf14-4098-4a83-9425-e73571277a06" providerId="AD" clId="Web-{D086F6B4-B89E-4017-9E27-6E5CB71B9FB7}" dt="2021-03-08T19:15:59.927" v="31"/>
        <pc:sldMkLst>
          <pc:docMk/>
          <pc:sldMk cId="10702720" sldId="2079"/>
        </pc:sldMkLst>
        <pc:spChg chg="mod">
          <ac:chgData name="David Warner" userId="S::david_dwarnerii.com#ext#@microsoft.onmicrosoft.com::acafcf14-4098-4a83-9425-e73571277a06" providerId="AD" clId="Web-{D086F6B4-B89E-4017-9E27-6E5CB71B9FB7}" dt="2021-03-08T19:13:38.763" v="12" actId="20577"/>
          <ac:spMkLst>
            <pc:docMk/>
            <pc:sldMk cId="10702720" sldId="2079"/>
            <ac:spMk id="8" creationId="{00000000-0000-0000-0000-000000000000}"/>
          </ac:spMkLst>
        </pc:spChg>
        <pc:picChg chg="add del mod">
          <ac:chgData name="David Warner" userId="S::david_dwarnerii.com#ext#@microsoft.onmicrosoft.com::acafcf14-4098-4a83-9425-e73571277a06" providerId="AD" clId="Web-{D086F6B4-B89E-4017-9E27-6E5CB71B9FB7}" dt="2021-03-08T19:15:37.300" v="30"/>
          <ac:picMkLst>
            <pc:docMk/>
            <pc:sldMk cId="10702720" sldId="2079"/>
            <ac:picMk id="2" creationId="{34A93A58-62DB-445B-9D72-BECEE858F65D}"/>
          </ac:picMkLst>
        </pc:picChg>
        <pc:picChg chg="mod">
          <ac:chgData name="David Warner" userId="S::david_dwarnerii.com#ext#@microsoft.onmicrosoft.com::acafcf14-4098-4a83-9425-e73571277a06" providerId="AD" clId="Web-{D086F6B4-B89E-4017-9E27-6E5CB71B9FB7}" dt="2021-03-08T19:15:59.927" v="31"/>
          <ac:picMkLst>
            <pc:docMk/>
            <pc:sldMk cId="10702720" sldId="2079"/>
            <ac:picMk id="6" creationId="{502FAF73-7F7F-4340-A175-7B148B050164}"/>
          </ac:picMkLst>
        </pc:picChg>
        <pc:picChg chg="add mod">
          <ac:chgData name="David Warner" userId="S::david_dwarnerii.com#ext#@microsoft.onmicrosoft.com::acafcf14-4098-4a83-9425-e73571277a06" providerId="AD" clId="Web-{D086F6B4-B89E-4017-9E27-6E5CB71B9FB7}" dt="2021-03-08T19:14:14.921" v="28" actId="1076"/>
          <ac:picMkLst>
            <pc:docMk/>
            <pc:sldMk cId="10702720" sldId="2079"/>
            <ac:picMk id="9" creationId="{790CD849-E0D4-43F1-93BE-CE315EF6DE40}"/>
          </ac:picMkLst>
        </pc:picChg>
      </pc:sldChg>
      <pc:sldChg chg="addSp modSp">
        <pc:chgData name="David Warner" userId="S::david_dwarnerii.com#ext#@microsoft.onmicrosoft.com::acafcf14-4098-4a83-9425-e73571277a06" providerId="AD" clId="Web-{D086F6B4-B89E-4017-9E27-6E5CB71B9FB7}" dt="2021-03-08T19:16:20.021" v="34"/>
        <pc:sldMkLst>
          <pc:docMk/>
          <pc:sldMk cId="778883926" sldId="2076136264"/>
        </pc:sldMkLst>
        <pc:spChg chg="mod">
          <ac:chgData name="David Warner" userId="S::david_dwarnerii.com#ext#@microsoft.onmicrosoft.com::acafcf14-4098-4a83-9425-e73571277a06" providerId="AD" clId="Web-{D086F6B4-B89E-4017-9E27-6E5CB71B9FB7}" dt="2021-03-08T19:13:51.201" v="25" actId="14100"/>
          <ac:spMkLst>
            <pc:docMk/>
            <pc:sldMk cId="778883926" sldId="2076136264"/>
            <ac:spMk id="14" creationId="{953584C8-8734-42EA-AD16-6AA2B405D249}"/>
          </ac:spMkLst>
        </pc:spChg>
        <pc:picChg chg="mod">
          <ac:chgData name="David Warner" userId="S::david_dwarnerii.com#ext#@microsoft.onmicrosoft.com::acafcf14-4098-4a83-9425-e73571277a06" providerId="AD" clId="Web-{D086F6B4-B89E-4017-9E27-6E5CB71B9FB7}" dt="2021-03-08T19:16:20.021" v="34"/>
          <ac:picMkLst>
            <pc:docMk/>
            <pc:sldMk cId="778883926" sldId="2076136264"/>
            <ac:picMk id="6" creationId="{8D536B47-9693-4DAE-937F-11ADB2D96696}"/>
          </ac:picMkLst>
        </pc:picChg>
        <pc:picChg chg="add mod">
          <ac:chgData name="David Warner" userId="S::david_dwarnerii.com#ext#@microsoft.onmicrosoft.com::acafcf14-4098-4a83-9425-e73571277a06" providerId="AD" clId="Web-{D086F6B4-B89E-4017-9E27-6E5CB71B9FB7}" dt="2021-03-08T19:16:12.662" v="33" actId="1076"/>
          <ac:picMkLst>
            <pc:docMk/>
            <pc:sldMk cId="778883926" sldId="2076136264"/>
            <ac:picMk id="8" creationId="{DD9D727A-84AB-4B7F-B8C2-BCBBE546D491}"/>
          </ac:picMkLst>
        </pc:picChg>
      </pc:sldChg>
    </pc:docChg>
  </pc:docChgLst>
  <pc:docChgLst>
    <pc:chgData name="David Warner" userId="S::david_dwarnerii.com#ext#@microsoft.onmicrosoft.com::acafcf14-4098-4a83-9425-e73571277a06" providerId="AD" clId="Web-{04877F8A-4B6F-424C-8AAD-38E557BF179E}"/>
    <pc:docChg chg="modSld">
      <pc:chgData name="David Warner" userId="S::david_dwarnerii.com#ext#@microsoft.onmicrosoft.com::acafcf14-4098-4a83-9425-e73571277a06" providerId="AD" clId="Web-{04877F8A-4B6F-424C-8AAD-38E557BF179E}" dt="2021-07-12T13:34:31.221" v="8"/>
      <pc:docMkLst>
        <pc:docMk/>
      </pc:docMkLst>
      <pc:sldChg chg="addSp delSp modSp">
        <pc:chgData name="David Warner" userId="S::david_dwarnerii.com#ext#@microsoft.onmicrosoft.com::acafcf14-4098-4a83-9425-e73571277a06" providerId="AD" clId="Web-{04877F8A-4B6F-424C-8AAD-38E557BF179E}" dt="2021-07-12T13:34:31.221" v="8"/>
        <pc:sldMkLst>
          <pc:docMk/>
          <pc:sldMk cId="357588276" sldId="2076136388"/>
        </pc:sldMkLst>
        <pc:spChg chg="del mod">
          <ac:chgData name="David Warner" userId="S::david_dwarnerii.com#ext#@microsoft.onmicrosoft.com::acafcf14-4098-4a83-9425-e73571277a06" providerId="AD" clId="Web-{04877F8A-4B6F-424C-8AAD-38E557BF179E}" dt="2021-07-12T13:34:31.221" v="8"/>
          <ac:spMkLst>
            <pc:docMk/>
            <pc:sldMk cId="357588276" sldId="2076136388"/>
            <ac:spMk id="2" creationId="{51129327-031B-48C4-A03A-93698193B7CF}"/>
          </ac:spMkLst>
        </pc:spChg>
        <pc:picChg chg="add mod modCrop">
          <ac:chgData name="David Warner" userId="S::david_dwarnerii.com#ext#@microsoft.onmicrosoft.com::acafcf14-4098-4a83-9425-e73571277a06" providerId="AD" clId="Web-{04877F8A-4B6F-424C-8AAD-38E557BF179E}" dt="2021-07-12T13:34:13.971" v="7" actId="14100"/>
          <ac:picMkLst>
            <pc:docMk/>
            <pc:sldMk cId="357588276" sldId="2076136388"/>
            <ac:picMk id="3" creationId="{BFDDE769-ABDD-4411-8BFF-97CB394CCAF4}"/>
          </ac:picMkLst>
        </pc:picChg>
        <pc:picChg chg="del">
          <ac:chgData name="David Warner" userId="S::david_dwarnerii.com#ext#@microsoft.onmicrosoft.com::acafcf14-4098-4a83-9425-e73571277a06" providerId="AD" clId="Web-{04877F8A-4B6F-424C-8AAD-38E557BF179E}" dt="2021-07-12T13:33:44.469" v="1"/>
          <ac:picMkLst>
            <pc:docMk/>
            <pc:sldMk cId="357588276" sldId="2076136388"/>
            <ac:picMk id="4" creationId="{4DF3D21A-394F-47B9-B065-0631E058B1FF}"/>
          </ac:picMkLst>
        </pc:picChg>
      </pc:sldChg>
    </pc:docChg>
  </pc:docChgLst>
  <pc:docChgLst>
    <pc:chgData name="David Warner" userId="S::david_dwarnerii.com#ext#@microsoft.onmicrosoft.com::acafcf14-4098-4a83-9425-e73571277a06" providerId="AD" clId="Web-{C5D6DCE5-6265-4829-B08B-8799C2D7390F}"/>
    <pc:docChg chg="modSld">
      <pc:chgData name="David Warner" userId="S::david_dwarnerii.com#ext#@microsoft.onmicrosoft.com::acafcf14-4098-4a83-9425-e73571277a06" providerId="AD" clId="Web-{C5D6DCE5-6265-4829-B08B-8799C2D7390F}" dt="2021-09-22T22:20:48.422" v="0" actId="1076"/>
      <pc:docMkLst>
        <pc:docMk/>
      </pc:docMkLst>
      <pc:sldChg chg="modSp">
        <pc:chgData name="David Warner" userId="S::david_dwarnerii.com#ext#@microsoft.onmicrosoft.com::acafcf14-4098-4a83-9425-e73571277a06" providerId="AD" clId="Web-{C5D6DCE5-6265-4829-B08B-8799C2D7390F}" dt="2021-09-22T22:20:48.422" v="0" actId="1076"/>
        <pc:sldMkLst>
          <pc:docMk/>
          <pc:sldMk cId="357588276" sldId="2076136388"/>
        </pc:sldMkLst>
        <pc:spChg chg="mod">
          <ac:chgData name="David Warner" userId="S::david_dwarnerii.com#ext#@microsoft.onmicrosoft.com::acafcf14-4098-4a83-9425-e73571277a06" providerId="AD" clId="Web-{C5D6DCE5-6265-4829-B08B-8799C2D7390F}" dt="2021-09-22T22:20:48.422" v="0" actId="1076"/>
          <ac:spMkLst>
            <pc:docMk/>
            <pc:sldMk cId="357588276" sldId="2076136388"/>
            <ac:spMk id="2" creationId="{087F7FEE-4814-449D-9F05-7475F59D81D8}"/>
          </ac:spMkLst>
        </pc:spChg>
      </pc:sldChg>
    </pc:docChg>
  </pc:docChgLst>
  <pc:docChgLst>
    <pc:chgData name="David Warner" userId="S::david_dwarnerii.com#ext#@microsoft.onmicrosoft.com::acafcf14-4098-4a83-9425-e73571277a06" providerId="AD" clId="Web-{6F5EB605-23B8-4D5A-BB20-E27F059FACFC}"/>
    <pc:docChg chg="modSld">
      <pc:chgData name="David Warner" userId="S::david_dwarnerii.com#ext#@microsoft.onmicrosoft.com::acafcf14-4098-4a83-9425-e73571277a06" providerId="AD" clId="Web-{6F5EB605-23B8-4D5A-BB20-E27F059FACFC}" dt="2021-03-08T14:57:06.264" v="32" actId="20577"/>
      <pc:docMkLst>
        <pc:docMk/>
      </pc:docMkLst>
      <pc:sldChg chg="delSp modSp">
        <pc:chgData name="David Warner" userId="S::david_dwarnerii.com#ext#@microsoft.onmicrosoft.com::acafcf14-4098-4a83-9425-e73571277a06" providerId="AD" clId="Web-{6F5EB605-23B8-4D5A-BB20-E27F059FACFC}" dt="2021-03-08T14:57:06.264" v="32" actId="20577"/>
        <pc:sldMkLst>
          <pc:docMk/>
          <pc:sldMk cId="357588276" sldId="2076136388"/>
        </pc:sldMkLst>
        <pc:spChg chg="del">
          <ac:chgData name="David Warner" userId="S::david_dwarnerii.com#ext#@microsoft.onmicrosoft.com::acafcf14-4098-4a83-9425-e73571277a06" providerId="AD" clId="Web-{6F5EB605-23B8-4D5A-BB20-E27F059FACFC}" dt="2021-03-08T14:56:40.669" v="0"/>
          <ac:spMkLst>
            <pc:docMk/>
            <pc:sldMk cId="357588276" sldId="2076136388"/>
            <ac:spMk id="2" creationId="{21F4C9AD-BE3F-4F90-B5E9-F26EC903752E}"/>
          </ac:spMkLst>
        </pc:spChg>
        <pc:spChg chg="mod">
          <ac:chgData name="David Warner" userId="S::david_dwarnerii.com#ext#@microsoft.onmicrosoft.com::acafcf14-4098-4a83-9425-e73571277a06" providerId="AD" clId="Web-{6F5EB605-23B8-4D5A-BB20-E27F059FACFC}" dt="2021-03-08T14:57:06.264" v="32" actId="20577"/>
          <ac:spMkLst>
            <pc:docMk/>
            <pc:sldMk cId="357588276" sldId="2076136388"/>
            <ac:spMk id="4" creationId="{2D335D26-370D-4789-877A-3BC2EBF899C8}"/>
          </ac:spMkLst>
        </pc:spChg>
      </pc:sldChg>
    </pc:docChg>
  </pc:docChgLst>
  <pc:docChgLst>
    <pc:chgData clId="Web-{B52324D1-A005-4617-BC5F-178C2CAF4A2B}"/>
    <pc:docChg chg="">
      <pc:chgData name="" userId="" providerId="" clId="Web-{B52324D1-A005-4617-BC5F-178C2CAF4A2B}" dt="2022-03-21T14:34:00.370" v="0"/>
      <pc:docMkLst>
        <pc:docMk/>
      </pc:docMkLst>
      <pc:sldChg chg="modCm">
        <pc:chgData name="" userId="" providerId="" clId="Web-{B52324D1-A005-4617-BC5F-178C2CAF4A2B}" dt="2022-03-21T14:34:00.370" v="0"/>
        <pc:sldMkLst>
          <pc:docMk/>
          <pc:sldMk cId="709137924" sldId="264"/>
        </pc:sldMkLst>
      </pc:sldChg>
    </pc:docChg>
  </pc:docChgLst>
  <pc:docChgLst>
    <pc:chgData name="Brian Jackett" userId="e2c557f4-fffa-4012-a1e1-e15087bfdbac" providerId="ADAL" clId="{8AC888C7-51BA-478F-BE3D-8AF24298D480}"/>
    <pc:docChg chg="modSld">
      <pc:chgData name="Brian Jackett" userId="e2c557f4-fffa-4012-a1e1-e15087bfdbac" providerId="ADAL" clId="{8AC888C7-51BA-478F-BE3D-8AF24298D480}" dt="2022-02-08T16:03:25.121" v="23" actId="20577"/>
      <pc:docMkLst>
        <pc:docMk/>
      </pc:docMkLst>
      <pc:sldChg chg="modSp mod">
        <pc:chgData name="Brian Jackett" userId="e2c557f4-fffa-4012-a1e1-e15087bfdbac" providerId="ADAL" clId="{8AC888C7-51BA-478F-BE3D-8AF24298D480}" dt="2022-02-01T18:51:32.044" v="21" actId="20577"/>
        <pc:sldMkLst>
          <pc:docMk/>
          <pc:sldMk cId="2967945684" sldId="277"/>
        </pc:sldMkLst>
        <pc:spChg chg="mod">
          <ac:chgData name="Brian Jackett" userId="e2c557f4-fffa-4012-a1e1-e15087bfdbac" providerId="ADAL" clId="{8AC888C7-51BA-478F-BE3D-8AF24298D480}" dt="2022-02-01T18:51:32.044" v="21" actId="20577"/>
          <ac:spMkLst>
            <pc:docMk/>
            <pc:sldMk cId="2967945684" sldId="277"/>
            <ac:spMk id="4" creationId="{A04E16D6-6682-4068-BF11-BA8E4E8E1BBC}"/>
          </ac:spMkLst>
        </pc:spChg>
      </pc:sldChg>
      <pc:sldChg chg="modSp mod">
        <pc:chgData name="Brian Jackett" userId="e2c557f4-fffa-4012-a1e1-e15087bfdbac" providerId="ADAL" clId="{8AC888C7-51BA-478F-BE3D-8AF24298D480}" dt="2022-02-01T18:50:46.555" v="2" actId="20577"/>
        <pc:sldMkLst>
          <pc:docMk/>
          <pc:sldMk cId="287163252" sldId="1567"/>
        </pc:sldMkLst>
        <pc:spChg chg="mod">
          <ac:chgData name="Brian Jackett" userId="e2c557f4-fffa-4012-a1e1-e15087bfdbac" providerId="ADAL" clId="{8AC888C7-51BA-478F-BE3D-8AF24298D480}" dt="2022-02-01T18:50:43.154" v="1" actId="20577"/>
          <ac:spMkLst>
            <pc:docMk/>
            <pc:sldMk cId="287163252" sldId="1567"/>
            <ac:spMk id="5" creationId="{9B6ECC88-D921-48D6-BA85-F52F354F9C35}"/>
          </ac:spMkLst>
        </pc:spChg>
        <pc:spChg chg="mod">
          <ac:chgData name="Brian Jackett" userId="e2c557f4-fffa-4012-a1e1-e15087bfdbac" providerId="ADAL" clId="{8AC888C7-51BA-478F-BE3D-8AF24298D480}" dt="2022-02-01T18:50:46.555" v="2" actId="20577"/>
          <ac:spMkLst>
            <pc:docMk/>
            <pc:sldMk cId="287163252" sldId="1567"/>
            <ac:spMk id="8" creationId="{00000000-0000-0000-0000-000000000000}"/>
          </ac:spMkLst>
        </pc:spChg>
      </pc:sldChg>
      <pc:sldChg chg="addSp modSp mod">
        <pc:chgData name="Brian Jackett" userId="e2c557f4-fffa-4012-a1e1-e15087bfdbac" providerId="ADAL" clId="{8AC888C7-51BA-478F-BE3D-8AF24298D480}" dt="2022-02-08T16:03:10.285" v="22" actId="20577"/>
        <pc:sldMkLst>
          <pc:docMk/>
          <pc:sldMk cId="10702720" sldId="2079"/>
        </pc:sldMkLst>
        <pc:spChg chg="add mod">
          <ac:chgData name="Brian Jackett" userId="e2c557f4-fffa-4012-a1e1-e15087bfdbac" providerId="ADAL" clId="{8AC888C7-51BA-478F-BE3D-8AF24298D480}" dt="2022-02-01T18:51:16.860" v="17" actId="242"/>
          <ac:spMkLst>
            <pc:docMk/>
            <pc:sldMk cId="10702720" sldId="2079"/>
            <ac:spMk id="2" creationId="{80E6B820-1A58-4FDB-A21F-9EEA9FDA7112}"/>
          </ac:spMkLst>
        </pc:spChg>
        <pc:spChg chg="mod">
          <ac:chgData name="Brian Jackett" userId="e2c557f4-fffa-4012-a1e1-e15087bfdbac" providerId="ADAL" clId="{8AC888C7-51BA-478F-BE3D-8AF24298D480}" dt="2022-02-08T16:03:10.285" v="22" actId="20577"/>
          <ac:spMkLst>
            <pc:docMk/>
            <pc:sldMk cId="10702720" sldId="2079"/>
            <ac:spMk id="8" creationId="{00000000-0000-0000-0000-000000000000}"/>
          </ac:spMkLst>
        </pc:spChg>
      </pc:sldChg>
      <pc:sldChg chg="addSp modSp mod">
        <pc:chgData name="Brian Jackett" userId="e2c557f4-fffa-4012-a1e1-e15087bfdbac" providerId="ADAL" clId="{8AC888C7-51BA-478F-BE3D-8AF24298D480}" dt="2022-02-08T16:03:25.121" v="23" actId="20577"/>
        <pc:sldMkLst>
          <pc:docMk/>
          <pc:sldMk cId="778883926" sldId="2076136264"/>
        </pc:sldMkLst>
        <pc:spChg chg="add">
          <ac:chgData name="Brian Jackett" userId="e2c557f4-fffa-4012-a1e1-e15087bfdbac" providerId="ADAL" clId="{8AC888C7-51BA-478F-BE3D-8AF24298D480}" dt="2022-02-01T18:51:26.349" v="19" actId="22"/>
          <ac:spMkLst>
            <pc:docMk/>
            <pc:sldMk cId="778883926" sldId="2076136264"/>
            <ac:spMk id="3" creationId="{F8565730-06D2-436F-AED2-90ED36597246}"/>
          </ac:spMkLst>
        </pc:spChg>
        <pc:spChg chg="mod">
          <ac:chgData name="Brian Jackett" userId="e2c557f4-fffa-4012-a1e1-e15087bfdbac" providerId="ADAL" clId="{8AC888C7-51BA-478F-BE3D-8AF24298D480}" dt="2022-02-08T16:03:25.121" v="23" actId="20577"/>
          <ac:spMkLst>
            <pc:docMk/>
            <pc:sldMk cId="778883926" sldId="2076136264"/>
            <ac:spMk id="14" creationId="{953584C8-8734-42EA-AD16-6AA2B405D249}"/>
          </ac:spMkLst>
        </pc:spChg>
      </pc:sldChg>
      <pc:sldChg chg="addSp mod">
        <pc:chgData name="Brian Jackett" userId="e2c557f4-fffa-4012-a1e1-e15087bfdbac" providerId="ADAL" clId="{8AC888C7-51BA-478F-BE3D-8AF24298D480}" dt="2022-02-01T18:51:23.604" v="18" actId="22"/>
        <pc:sldMkLst>
          <pc:docMk/>
          <pc:sldMk cId="4046856784" sldId="2134805599"/>
        </pc:sldMkLst>
        <pc:spChg chg="add">
          <ac:chgData name="Brian Jackett" userId="e2c557f4-fffa-4012-a1e1-e15087bfdbac" providerId="ADAL" clId="{8AC888C7-51BA-478F-BE3D-8AF24298D480}" dt="2022-02-01T18:51:23.604" v="18" actId="22"/>
          <ac:spMkLst>
            <pc:docMk/>
            <pc:sldMk cId="4046856784" sldId="2134805599"/>
            <ac:spMk id="2" creationId="{49944F33-50E4-45E5-84FA-231E7A2013C4}"/>
          </ac:spMkLst>
        </pc:spChg>
      </pc:sldChg>
    </pc:docChg>
  </pc:docChgLst>
  <pc:docChgLst>
    <pc:chgData name="stefan.bauer" userId="S::stefan.bauer_n8d.at#ext#@microsoft.onmicrosoft.com::a46172d5-c7db-453d-b615-95acf0f73072" providerId="AD" clId="Web-{D0F67C09-721D-4F71-BAE9-182D64A26DBE}"/>
    <pc:docChg chg="modSld">
      <pc:chgData name="stefan.bauer" userId="S::stefan.bauer_n8d.at#ext#@microsoft.onmicrosoft.com::a46172d5-c7db-453d-b615-95acf0f73072" providerId="AD" clId="Web-{D0F67C09-721D-4F71-BAE9-182D64A26DBE}" dt="2021-04-08T06:52:15.753" v="2"/>
      <pc:docMkLst>
        <pc:docMk/>
      </pc:docMkLst>
      <pc:sldChg chg="delSp modSp">
        <pc:chgData name="stefan.bauer" userId="S::stefan.bauer_n8d.at#ext#@microsoft.onmicrosoft.com::a46172d5-c7db-453d-b615-95acf0f73072" providerId="AD" clId="Web-{D0F67C09-721D-4F71-BAE9-182D64A26DBE}" dt="2021-04-08T06:52:15.753" v="2"/>
        <pc:sldMkLst>
          <pc:docMk/>
          <pc:sldMk cId="1805818155" sldId="3338"/>
        </pc:sldMkLst>
        <pc:spChg chg="mod">
          <ac:chgData name="stefan.bauer" userId="S::stefan.bauer_n8d.at#ext#@microsoft.onmicrosoft.com::a46172d5-c7db-453d-b615-95acf0f73072" providerId="AD" clId="Web-{D0F67C09-721D-4F71-BAE9-182D64A26DBE}" dt="2021-04-08T06:52:13.191" v="1" actId="20577"/>
          <ac:spMkLst>
            <pc:docMk/>
            <pc:sldMk cId="1805818155" sldId="3338"/>
            <ac:spMk id="3" creationId="{CBDC9C38-872E-4048-96FE-C321FEF21EC1}"/>
          </ac:spMkLst>
        </pc:spChg>
        <pc:spChg chg="del">
          <ac:chgData name="stefan.bauer" userId="S::stefan.bauer_n8d.at#ext#@microsoft.onmicrosoft.com::a46172d5-c7db-453d-b615-95acf0f73072" providerId="AD" clId="Web-{D0F67C09-721D-4F71-BAE9-182D64A26DBE}" dt="2021-04-08T06:52:15.753" v="2"/>
          <ac:spMkLst>
            <pc:docMk/>
            <pc:sldMk cId="1805818155" sldId="3338"/>
            <ac:spMk id="19" creationId="{181A7B84-63CA-4DA4-8F97-A66DC967622F}"/>
          </ac:spMkLst>
        </pc:spChg>
      </pc:sldChg>
    </pc:docChg>
  </pc:docChgLst>
  <pc:docChgLst>
    <pc:chgData name="stefan.bauer" userId="S::stefan.bauer_n8d.at#ext#@microsoft.onmicrosoft.com::a46172d5-c7db-453d-b615-95acf0f73072" providerId="AD" clId="Web-{2F346391-E1B1-4D9C-B5FC-70CF472B95D9}"/>
    <pc:docChg chg="modSld">
      <pc:chgData name="stefan.bauer" userId="S::stefan.bauer_n8d.at#ext#@microsoft.onmicrosoft.com::a46172d5-c7db-453d-b615-95acf0f73072" providerId="AD" clId="Web-{2F346391-E1B1-4D9C-B5FC-70CF472B95D9}" dt="2021-06-29T09:10:36.730" v="1"/>
      <pc:docMkLst>
        <pc:docMk/>
      </pc:docMkLst>
      <pc:sldChg chg="delSp modSp">
        <pc:chgData name="stefan.bauer" userId="S::stefan.bauer_n8d.at#ext#@microsoft.onmicrosoft.com::a46172d5-c7db-453d-b615-95acf0f73072" providerId="AD" clId="Web-{2F346391-E1B1-4D9C-B5FC-70CF472B95D9}" dt="2021-06-29T09:10:36.730" v="1"/>
        <pc:sldMkLst>
          <pc:docMk/>
          <pc:sldMk cId="1805818155" sldId="3338"/>
        </pc:sldMkLst>
        <pc:spChg chg="del mod">
          <ac:chgData name="stefan.bauer" userId="S::stefan.bauer_n8d.at#ext#@microsoft.onmicrosoft.com::a46172d5-c7db-453d-b615-95acf0f73072" providerId="AD" clId="Web-{2F346391-E1B1-4D9C-B5FC-70CF472B95D9}" dt="2021-06-29T09:10:36.730" v="1"/>
          <ac:spMkLst>
            <pc:docMk/>
            <pc:sldMk cId="1805818155" sldId="3338"/>
            <ac:spMk id="24" creationId="{0A111C48-CAEC-45A8-9416-0145BA43A8C3}"/>
          </ac:spMkLst>
        </pc:spChg>
      </pc:sldChg>
    </pc:docChg>
  </pc:docChgLst>
  <pc:docChgLst>
    <pc:chgData name="Vesa Juvonen" userId="c7243be1-99a3-4752-ab2a-0cf698cf8236" providerId="ADAL" clId="{1414B2B8-90A9-4620-839B-9E1F30AA1C38}"/>
    <pc:docChg chg="undo custSel addSld delSld modSld modSection">
      <pc:chgData name="Vesa Juvonen" userId="c7243be1-99a3-4752-ab2a-0cf698cf8236" providerId="ADAL" clId="{1414B2B8-90A9-4620-839B-9E1F30AA1C38}" dt="2022-01-18T12:06:36.521" v="227" actId="1037"/>
      <pc:docMkLst>
        <pc:docMk/>
      </pc:docMkLst>
      <pc:sldChg chg="modSp mod">
        <pc:chgData name="Vesa Juvonen" userId="c7243be1-99a3-4752-ab2a-0cf698cf8236" providerId="ADAL" clId="{1414B2B8-90A9-4620-839B-9E1F30AA1C38}" dt="2022-01-14T12:59:12.617" v="26" actId="6549"/>
        <pc:sldMkLst>
          <pc:docMk/>
          <pc:sldMk cId="2967945684" sldId="277"/>
        </pc:sldMkLst>
        <pc:spChg chg="mod">
          <ac:chgData name="Vesa Juvonen" userId="c7243be1-99a3-4752-ab2a-0cf698cf8236" providerId="ADAL" clId="{1414B2B8-90A9-4620-839B-9E1F30AA1C38}" dt="2022-01-14T12:59:12.617" v="26" actId="6549"/>
          <ac:spMkLst>
            <pc:docMk/>
            <pc:sldMk cId="2967945684" sldId="277"/>
            <ac:spMk id="4" creationId="{A04E16D6-6682-4068-BF11-BA8E4E8E1BBC}"/>
          </ac:spMkLst>
        </pc:spChg>
      </pc:sldChg>
      <pc:sldChg chg="delSp modSp mod delAnim">
        <pc:chgData name="Vesa Juvonen" userId="c7243be1-99a3-4752-ab2a-0cf698cf8236" providerId="ADAL" clId="{1414B2B8-90A9-4620-839B-9E1F30AA1C38}" dt="2022-01-18T12:02:35.832" v="163" actId="20577"/>
        <pc:sldMkLst>
          <pc:docMk/>
          <pc:sldMk cId="287163252" sldId="1567"/>
        </pc:sldMkLst>
        <pc:spChg chg="del">
          <ac:chgData name="Vesa Juvonen" userId="c7243be1-99a3-4752-ab2a-0cf698cf8236" providerId="ADAL" clId="{1414B2B8-90A9-4620-839B-9E1F30AA1C38}" dt="2022-01-18T12:02:30.432" v="159" actId="478"/>
          <ac:spMkLst>
            <pc:docMk/>
            <pc:sldMk cId="287163252" sldId="1567"/>
            <ac:spMk id="4" creationId="{46F1A189-6F5A-4CB9-A8F3-F84ED534EF03}"/>
          </ac:spMkLst>
        </pc:spChg>
        <pc:spChg chg="mod">
          <ac:chgData name="Vesa Juvonen" userId="c7243be1-99a3-4752-ab2a-0cf698cf8236" providerId="ADAL" clId="{1414B2B8-90A9-4620-839B-9E1F30AA1C38}" dt="2022-01-14T12:58:54.293" v="20" actId="20577"/>
          <ac:spMkLst>
            <pc:docMk/>
            <pc:sldMk cId="287163252" sldId="1567"/>
            <ac:spMk id="5" creationId="{9B6ECC88-D921-48D6-BA85-F52F354F9C35}"/>
          </ac:spMkLst>
        </pc:spChg>
        <pc:spChg chg="mod">
          <ac:chgData name="Vesa Juvonen" userId="c7243be1-99a3-4752-ab2a-0cf698cf8236" providerId="ADAL" clId="{1414B2B8-90A9-4620-839B-9E1F30AA1C38}" dt="2022-01-18T12:02:35.832" v="163" actId="20577"/>
          <ac:spMkLst>
            <pc:docMk/>
            <pc:sldMk cId="287163252" sldId="1567"/>
            <ac:spMk id="8" creationId="{00000000-0000-0000-0000-000000000000}"/>
          </ac:spMkLst>
        </pc:spChg>
      </pc:sldChg>
      <pc:sldChg chg="add del">
        <pc:chgData name="Vesa Juvonen" userId="c7243be1-99a3-4752-ab2a-0cf698cf8236" providerId="ADAL" clId="{1414B2B8-90A9-4620-839B-9E1F30AA1C38}" dt="2022-01-18T11:55:58.936" v="66" actId="47"/>
        <pc:sldMkLst>
          <pc:docMk/>
          <pc:sldMk cId="380670563" sldId="1632"/>
        </pc:sldMkLst>
      </pc:sldChg>
      <pc:sldChg chg="modSp add mod">
        <pc:chgData name="Vesa Juvonen" userId="c7243be1-99a3-4752-ab2a-0cf698cf8236" providerId="ADAL" clId="{1414B2B8-90A9-4620-839B-9E1F30AA1C38}" dt="2022-01-18T11:59:33.871" v="123" actId="1076"/>
        <pc:sldMkLst>
          <pc:docMk/>
          <pc:sldMk cId="720313206" sldId="1640"/>
        </pc:sldMkLst>
        <pc:spChg chg="mod">
          <ac:chgData name="Vesa Juvonen" userId="c7243be1-99a3-4752-ab2a-0cf698cf8236" providerId="ADAL" clId="{1414B2B8-90A9-4620-839B-9E1F30AA1C38}" dt="2022-01-18T11:56:38.732" v="72" actId="20577"/>
          <ac:spMkLst>
            <pc:docMk/>
            <pc:sldMk cId="720313206" sldId="1640"/>
            <ac:spMk id="2" creationId="{00000000-0000-0000-0000-000000000000}"/>
          </ac:spMkLst>
        </pc:spChg>
        <pc:spChg chg="mod">
          <ac:chgData name="Vesa Juvonen" userId="c7243be1-99a3-4752-ab2a-0cf698cf8236" providerId="ADAL" clId="{1414B2B8-90A9-4620-839B-9E1F30AA1C38}" dt="2022-01-18T11:58:23.134" v="103" actId="21"/>
          <ac:spMkLst>
            <pc:docMk/>
            <pc:sldMk cId="720313206" sldId="1640"/>
            <ac:spMk id="5" creationId="{00000000-0000-0000-0000-000000000000}"/>
          </ac:spMkLst>
        </pc:spChg>
        <pc:spChg chg="mod">
          <ac:chgData name="Vesa Juvonen" userId="c7243be1-99a3-4752-ab2a-0cf698cf8236" providerId="ADAL" clId="{1414B2B8-90A9-4620-839B-9E1F30AA1C38}" dt="2022-01-18T11:58:35.627" v="111" actId="6549"/>
          <ac:spMkLst>
            <pc:docMk/>
            <pc:sldMk cId="720313206" sldId="1640"/>
            <ac:spMk id="6" creationId="{B6BFF95C-9CC5-41D8-B97F-890353EE3235}"/>
          </ac:spMkLst>
        </pc:spChg>
        <pc:spChg chg="mod">
          <ac:chgData name="Vesa Juvonen" userId="c7243be1-99a3-4752-ab2a-0cf698cf8236" providerId="ADAL" clId="{1414B2B8-90A9-4620-839B-9E1F30AA1C38}" dt="2022-01-18T11:58:30.285" v="108" actId="403"/>
          <ac:spMkLst>
            <pc:docMk/>
            <pc:sldMk cId="720313206" sldId="1640"/>
            <ac:spMk id="7" creationId="{00000000-0000-0000-0000-000000000000}"/>
          </ac:spMkLst>
        </pc:spChg>
        <pc:picChg chg="mod">
          <ac:chgData name="Vesa Juvonen" userId="c7243be1-99a3-4752-ab2a-0cf698cf8236" providerId="ADAL" clId="{1414B2B8-90A9-4620-839B-9E1F30AA1C38}" dt="2022-01-18T11:59:33.871" v="123" actId="1076"/>
          <ac:picMkLst>
            <pc:docMk/>
            <pc:sldMk cId="720313206" sldId="1640"/>
            <ac:picMk id="9" creationId="{A5D866F4-AB14-4D79-9071-3001E96ABC22}"/>
          </ac:picMkLst>
        </pc:picChg>
      </pc:sldChg>
      <pc:sldChg chg="modSp add mod">
        <pc:chgData name="Vesa Juvonen" userId="c7243be1-99a3-4752-ab2a-0cf698cf8236" providerId="ADAL" clId="{1414B2B8-90A9-4620-839B-9E1F30AA1C38}" dt="2022-01-18T11:58:07.921" v="100"/>
        <pc:sldMkLst>
          <pc:docMk/>
          <pc:sldMk cId="3043375476" sldId="1641"/>
        </pc:sldMkLst>
        <pc:spChg chg="mod">
          <ac:chgData name="Vesa Juvonen" userId="c7243be1-99a3-4752-ab2a-0cf698cf8236" providerId="ADAL" clId="{1414B2B8-90A9-4620-839B-9E1F30AA1C38}" dt="2022-01-18T11:57:53.524" v="96" actId="20577"/>
          <ac:spMkLst>
            <pc:docMk/>
            <pc:sldMk cId="3043375476" sldId="1641"/>
            <ac:spMk id="5" creationId="{00000000-0000-0000-0000-000000000000}"/>
          </ac:spMkLst>
        </pc:spChg>
        <pc:spChg chg="mod">
          <ac:chgData name="Vesa Juvonen" userId="c7243be1-99a3-4752-ab2a-0cf698cf8236" providerId="ADAL" clId="{1414B2B8-90A9-4620-839B-9E1F30AA1C38}" dt="2022-01-18T11:58:07.921" v="100"/>
          <ac:spMkLst>
            <pc:docMk/>
            <pc:sldMk cId="3043375476" sldId="1641"/>
            <ac:spMk id="6" creationId="{399FC354-4754-4AF7-B37B-013145D750F3}"/>
          </ac:spMkLst>
        </pc:spChg>
        <pc:spChg chg="mod">
          <ac:chgData name="Vesa Juvonen" userId="c7243be1-99a3-4752-ab2a-0cf698cf8236" providerId="ADAL" clId="{1414B2B8-90A9-4620-839B-9E1F30AA1C38}" dt="2022-01-18T11:58:04.602" v="98" actId="21"/>
          <ac:spMkLst>
            <pc:docMk/>
            <pc:sldMk cId="3043375476" sldId="1641"/>
            <ac:spMk id="7" creationId="{FF7DB6F2-A230-434B-BA45-3215EE59DFB5}"/>
          </ac:spMkLst>
        </pc:spChg>
      </pc:sldChg>
      <pc:sldChg chg="addSp delSp modSp mod">
        <pc:chgData name="Vesa Juvonen" userId="c7243be1-99a3-4752-ab2a-0cf698cf8236" providerId="ADAL" clId="{1414B2B8-90A9-4620-839B-9E1F30AA1C38}" dt="2022-01-14T13:13:15.622" v="44" actId="1076"/>
        <pc:sldMkLst>
          <pc:docMk/>
          <pc:sldMk cId="10702720" sldId="2079"/>
        </pc:sldMkLst>
        <pc:spChg chg="mod">
          <ac:chgData name="Vesa Juvonen" userId="c7243be1-99a3-4752-ab2a-0cf698cf8236" providerId="ADAL" clId="{1414B2B8-90A9-4620-839B-9E1F30AA1C38}" dt="2022-01-14T13:01:11.970" v="30" actId="20577"/>
          <ac:spMkLst>
            <pc:docMk/>
            <pc:sldMk cId="10702720" sldId="2079"/>
            <ac:spMk id="8" creationId="{00000000-0000-0000-0000-000000000000}"/>
          </ac:spMkLst>
        </pc:spChg>
        <pc:picChg chg="del">
          <ac:chgData name="Vesa Juvonen" userId="c7243be1-99a3-4752-ab2a-0cf698cf8236" providerId="ADAL" clId="{1414B2B8-90A9-4620-839B-9E1F30AA1C38}" dt="2022-01-14T12:58:47.395" v="0" actId="478"/>
          <ac:picMkLst>
            <pc:docMk/>
            <pc:sldMk cId="10702720" sldId="2079"/>
            <ac:picMk id="9" creationId="{B92C7E36-F493-48EE-90ED-A662685C584B}"/>
          </ac:picMkLst>
        </pc:picChg>
        <pc:picChg chg="del">
          <ac:chgData name="Vesa Juvonen" userId="c7243be1-99a3-4752-ab2a-0cf698cf8236" providerId="ADAL" clId="{1414B2B8-90A9-4620-839B-9E1F30AA1C38}" dt="2022-01-14T12:58:47.395" v="0" actId="478"/>
          <ac:picMkLst>
            <pc:docMk/>
            <pc:sldMk cId="10702720" sldId="2079"/>
            <ac:picMk id="10" creationId="{046AA657-598A-4284-A8CA-59AB78CF18AD}"/>
          </ac:picMkLst>
        </pc:picChg>
        <pc:picChg chg="add mod">
          <ac:chgData name="Vesa Juvonen" userId="c7243be1-99a3-4752-ab2a-0cf698cf8236" providerId="ADAL" clId="{1414B2B8-90A9-4620-839B-9E1F30AA1C38}" dt="2022-01-14T13:13:15.622" v="44" actId="1076"/>
          <ac:picMkLst>
            <pc:docMk/>
            <pc:sldMk cId="10702720" sldId="2079"/>
            <ac:picMk id="1026" creationId="{1B33239D-6CF2-4FEC-9740-12BCFDDD5CE1}"/>
          </ac:picMkLst>
        </pc:picChg>
        <pc:picChg chg="add mod">
          <ac:chgData name="Vesa Juvonen" userId="c7243be1-99a3-4752-ab2a-0cf698cf8236" providerId="ADAL" clId="{1414B2B8-90A9-4620-839B-9E1F30AA1C38}" dt="2022-01-14T13:13:15.622" v="44" actId="1076"/>
          <ac:picMkLst>
            <pc:docMk/>
            <pc:sldMk cId="10702720" sldId="2079"/>
            <ac:picMk id="1028" creationId="{0F02F27C-272D-43A3-BB16-1C292B55E1E7}"/>
          </ac:picMkLst>
        </pc:picChg>
        <pc:picChg chg="mod">
          <ac:chgData name="Vesa Juvonen" userId="c7243be1-99a3-4752-ab2a-0cf698cf8236" providerId="ADAL" clId="{1414B2B8-90A9-4620-839B-9E1F30AA1C38}" dt="2022-01-14T13:13:15.622" v="44" actId="1076"/>
          <ac:picMkLst>
            <pc:docMk/>
            <pc:sldMk cId="10702720" sldId="2079"/>
            <ac:picMk id="2052" creationId="{11CF9187-81B4-4186-B976-5D6E9E571406}"/>
          </ac:picMkLst>
        </pc:picChg>
      </pc:sldChg>
      <pc:sldChg chg="addSp delSp modSp mod">
        <pc:chgData name="Vesa Juvonen" userId="c7243be1-99a3-4752-ab2a-0cf698cf8236" providerId="ADAL" clId="{1414B2B8-90A9-4620-839B-9E1F30AA1C38}" dt="2022-01-14T13:14:33.056" v="55" actId="1076"/>
        <pc:sldMkLst>
          <pc:docMk/>
          <pc:sldMk cId="778883926" sldId="2076136264"/>
        </pc:sldMkLst>
        <pc:spChg chg="mod">
          <ac:chgData name="Vesa Juvonen" userId="c7243be1-99a3-4752-ab2a-0cf698cf8236" providerId="ADAL" clId="{1414B2B8-90A9-4620-839B-9E1F30AA1C38}" dt="2022-01-14T13:13:44.260" v="50"/>
          <ac:spMkLst>
            <pc:docMk/>
            <pc:sldMk cId="778883926" sldId="2076136264"/>
            <ac:spMk id="14" creationId="{953584C8-8734-42EA-AD16-6AA2B405D249}"/>
          </ac:spMkLst>
        </pc:spChg>
        <pc:picChg chg="mod">
          <ac:chgData name="Vesa Juvonen" userId="c7243be1-99a3-4752-ab2a-0cf698cf8236" providerId="ADAL" clId="{1414B2B8-90A9-4620-839B-9E1F30AA1C38}" dt="2022-01-14T13:14:33.056" v="55" actId="1076"/>
          <ac:picMkLst>
            <pc:docMk/>
            <pc:sldMk cId="778883926" sldId="2076136264"/>
            <ac:picMk id="3" creationId="{B3DC50CD-B2E9-48EF-BED3-5D67888FDEC8}"/>
          </ac:picMkLst>
        </pc:picChg>
        <pc:picChg chg="add del mod">
          <ac:chgData name="Vesa Juvonen" userId="c7243be1-99a3-4752-ab2a-0cf698cf8236" providerId="ADAL" clId="{1414B2B8-90A9-4620-839B-9E1F30AA1C38}" dt="2022-01-14T13:13:31.514" v="49" actId="478"/>
          <ac:picMkLst>
            <pc:docMk/>
            <pc:sldMk cId="778883926" sldId="2076136264"/>
            <ac:picMk id="5" creationId="{DC86236C-29EB-4A3A-B2B8-B8DB5CCB20D8}"/>
          </ac:picMkLst>
        </pc:picChg>
        <pc:picChg chg="del">
          <ac:chgData name="Vesa Juvonen" userId="c7243be1-99a3-4752-ab2a-0cf698cf8236" providerId="ADAL" clId="{1414B2B8-90A9-4620-839B-9E1F30AA1C38}" dt="2022-01-14T12:59:18.207" v="27" actId="478"/>
          <ac:picMkLst>
            <pc:docMk/>
            <pc:sldMk cId="778883926" sldId="2076136264"/>
            <ac:picMk id="6" creationId="{4397257B-E6C6-40C3-8A01-788541009186}"/>
          </ac:picMkLst>
        </pc:picChg>
        <pc:picChg chg="add mod">
          <ac:chgData name="Vesa Juvonen" userId="c7243be1-99a3-4752-ab2a-0cf698cf8236" providerId="ADAL" clId="{1414B2B8-90A9-4620-839B-9E1F30AA1C38}" dt="2022-01-14T13:13:54.424" v="54" actId="1076"/>
          <ac:picMkLst>
            <pc:docMk/>
            <pc:sldMk cId="778883926" sldId="2076136264"/>
            <ac:picMk id="7" creationId="{E9B06A97-160E-4E58-9167-E42814641C44}"/>
          </ac:picMkLst>
        </pc:picChg>
        <pc:picChg chg="del">
          <ac:chgData name="Vesa Juvonen" userId="c7243be1-99a3-4752-ab2a-0cf698cf8236" providerId="ADAL" clId="{1414B2B8-90A9-4620-839B-9E1F30AA1C38}" dt="2022-01-14T12:59:18.207" v="27" actId="478"/>
          <ac:picMkLst>
            <pc:docMk/>
            <pc:sldMk cId="778883926" sldId="2076136264"/>
            <ac:picMk id="9" creationId="{D16F5087-B31E-4D56-B131-D199CFAAF5F9}"/>
          </ac:picMkLst>
        </pc:picChg>
        <pc:picChg chg="add mod">
          <ac:chgData name="Vesa Juvonen" userId="c7243be1-99a3-4752-ab2a-0cf698cf8236" providerId="ADAL" clId="{1414B2B8-90A9-4620-839B-9E1F30AA1C38}" dt="2022-01-14T13:13:50.702" v="53" actId="1076"/>
          <ac:picMkLst>
            <pc:docMk/>
            <pc:sldMk cId="778883926" sldId="2076136264"/>
            <ac:picMk id="11" creationId="{42A52295-CA0C-4C09-A9FF-3B54A888C278}"/>
          </ac:picMkLst>
        </pc:picChg>
      </pc:sldChg>
      <pc:sldChg chg="add del">
        <pc:chgData name="Vesa Juvonen" userId="c7243be1-99a3-4752-ab2a-0cf698cf8236" providerId="ADAL" clId="{1414B2B8-90A9-4620-839B-9E1F30AA1C38}" dt="2022-01-18T11:57:05.825" v="81" actId="47"/>
        <pc:sldMkLst>
          <pc:docMk/>
          <pc:sldMk cId="2199141448" sldId="2076137480"/>
        </pc:sldMkLst>
      </pc:sldChg>
      <pc:sldChg chg="add del">
        <pc:chgData name="Vesa Juvonen" userId="c7243be1-99a3-4752-ab2a-0cf698cf8236" providerId="ADAL" clId="{1414B2B8-90A9-4620-839B-9E1F30AA1C38}" dt="2022-01-18T11:55:37.898" v="63" actId="47"/>
        <pc:sldMkLst>
          <pc:docMk/>
          <pc:sldMk cId="2069557480" sldId="2076137613"/>
        </pc:sldMkLst>
      </pc:sldChg>
      <pc:sldChg chg="addSp delSp modSp add mod">
        <pc:chgData name="Vesa Juvonen" userId="c7243be1-99a3-4752-ab2a-0cf698cf8236" providerId="ADAL" clId="{1414B2B8-90A9-4620-839B-9E1F30AA1C38}" dt="2022-01-18T11:59:23.815" v="121" actId="22"/>
        <pc:sldMkLst>
          <pc:docMk/>
          <pc:sldMk cId="1882481969" sldId="2076137668"/>
        </pc:sldMkLst>
        <pc:spChg chg="mod">
          <ac:chgData name="Vesa Juvonen" userId="c7243be1-99a3-4752-ab2a-0cf698cf8236" providerId="ADAL" clId="{1414B2B8-90A9-4620-839B-9E1F30AA1C38}" dt="2022-01-18T11:56:52.133" v="76" actId="20577"/>
          <ac:spMkLst>
            <pc:docMk/>
            <pc:sldMk cId="1882481969" sldId="2076137668"/>
            <ac:spMk id="2" creationId="{00000000-0000-0000-0000-000000000000}"/>
          </ac:spMkLst>
        </pc:spChg>
        <pc:spChg chg="mod">
          <ac:chgData name="Vesa Juvonen" userId="c7243be1-99a3-4752-ab2a-0cf698cf8236" providerId="ADAL" clId="{1414B2B8-90A9-4620-839B-9E1F30AA1C38}" dt="2022-01-18T11:58:41.212" v="113" actId="403"/>
          <ac:spMkLst>
            <pc:docMk/>
            <pc:sldMk cId="1882481969" sldId="2076137668"/>
            <ac:spMk id="5" creationId="{00000000-0000-0000-0000-000000000000}"/>
          </ac:spMkLst>
        </pc:spChg>
        <pc:spChg chg="del">
          <ac:chgData name="Vesa Juvonen" userId="c7243be1-99a3-4752-ab2a-0cf698cf8236" providerId="ADAL" clId="{1414B2B8-90A9-4620-839B-9E1F30AA1C38}" dt="2022-01-18T11:57:03.836" v="80" actId="478"/>
          <ac:spMkLst>
            <pc:docMk/>
            <pc:sldMk cId="1882481969" sldId="2076137668"/>
            <ac:spMk id="6" creationId="{B6BFF95C-9CC5-41D8-B97F-890353EE3235}"/>
          </ac:spMkLst>
        </pc:spChg>
        <pc:spChg chg="mod">
          <ac:chgData name="Vesa Juvonen" userId="c7243be1-99a3-4752-ab2a-0cf698cf8236" providerId="ADAL" clId="{1414B2B8-90A9-4620-839B-9E1F30AA1C38}" dt="2022-01-18T11:58:43.998" v="115" actId="403"/>
          <ac:spMkLst>
            <pc:docMk/>
            <pc:sldMk cId="1882481969" sldId="2076137668"/>
            <ac:spMk id="7" creationId="{00000000-0000-0000-0000-000000000000}"/>
          </ac:spMkLst>
        </pc:spChg>
        <pc:picChg chg="add">
          <ac:chgData name="Vesa Juvonen" userId="c7243be1-99a3-4752-ab2a-0cf698cf8236" providerId="ADAL" clId="{1414B2B8-90A9-4620-839B-9E1F30AA1C38}" dt="2022-01-18T11:59:23.815" v="121" actId="22"/>
          <ac:picMkLst>
            <pc:docMk/>
            <pc:sldMk cId="1882481969" sldId="2076137668"/>
            <ac:picMk id="3" creationId="{FFDF6E0C-BAB0-4EA0-99B3-DED805EDDB1B}"/>
          </ac:picMkLst>
        </pc:picChg>
        <pc:picChg chg="del mod">
          <ac:chgData name="Vesa Juvonen" userId="c7243be1-99a3-4752-ab2a-0cf698cf8236" providerId="ADAL" clId="{1414B2B8-90A9-4620-839B-9E1F30AA1C38}" dt="2022-01-18T11:59:23.556" v="120" actId="478"/>
          <ac:picMkLst>
            <pc:docMk/>
            <pc:sldMk cId="1882481969" sldId="2076137668"/>
            <ac:picMk id="9" creationId="{A5D866F4-AB14-4D79-9071-3001E96ABC22}"/>
          </ac:picMkLst>
        </pc:picChg>
      </pc:sldChg>
      <pc:sldChg chg="addSp modSp mod">
        <pc:chgData name="Vesa Juvonen" userId="c7243be1-99a3-4752-ab2a-0cf698cf8236" providerId="ADAL" clId="{1414B2B8-90A9-4620-839B-9E1F30AA1C38}" dt="2022-01-18T12:02:24.329" v="158" actId="1076"/>
        <pc:sldMkLst>
          <pc:docMk/>
          <pc:sldMk cId="2357998636" sldId="2076137670"/>
        </pc:sldMkLst>
        <pc:spChg chg="add mod">
          <ac:chgData name="Vesa Juvonen" userId="c7243be1-99a3-4752-ab2a-0cf698cf8236" providerId="ADAL" clId="{1414B2B8-90A9-4620-839B-9E1F30AA1C38}" dt="2022-01-18T12:02:24.329" v="158" actId="1076"/>
          <ac:spMkLst>
            <pc:docMk/>
            <pc:sldMk cId="2357998636" sldId="2076137670"/>
            <ac:spMk id="2" creationId="{F7B142C1-80A6-4A20-A967-C9FDAA36343B}"/>
          </ac:spMkLst>
        </pc:spChg>
      </pc:sldChg>
      <pc:sldChg chg="add">
        <pc:chgData name="Vesa Juvonen" userId="c7243be1-99a3-4752-ab2a-0cf698cf8236" providerId="ADAL" clId="{1414B2B8-90A9-4620-839B-9E1F30AA1C38}" dt="2022-01-18T11:55:53.989" v="65"/>
        <pc:sldMkLst>
          <pc:docMk/>
          <pc:sldMk cId="3660214503" sldId="2076137813"/>
        </pc:sldMkLst>
      </pc:sldChg>
      <pc:sldChg chg="modSp add mod">
        <pc:chgData name="Vesa Juvonen" userId="c7243be1-99a3-4752-ab2a-0cf698cf8236" providerId="ADAL" clId="{1414B2B8-90A9-4620-839B-9E1F30AA1C38}" dt="2022-01-18T11:55:42.257" v="64" actId="207"/>
        <pc:sldMkLst>
          <pc:docMk/>
          <pc:sldMk cId="1191702794" sldId="2076137814"/>
        </pc:sldMkLst>
        <pc:spChg chg="mod">
          <ac:chgData name="Vesa Juvonen" userId="c7243be1-99a3-4752-ab2a-0cf698cf8236" providerId="ADAL" clId="{1414B2B8-90A9-4620-839B-9E1F30AA1C38}" dt="2022-01-18T11:55:42.257" v="64" actId="207"/>
          <ac:spMkLst>
            <pc:docMk/>
            <pc:sldMk cId="1191702794" sldId="2076137814"/>
            <ac:spMk id="4" creationId="{B7EE2697-FF77-4373-9ED0-F3E544446F2C}"/>
          </ac:spMkLst>
        </pc:spChg>
      </pc:sldChg>
      <pc:sldChg chg="addSp delSp modSp mod">
        <pc:chgData name="Vesa Juvonen" userId="c7243be1-99a3-4752-ab2a-0cf698cf8236" providerId="ADAL" clId="{1414B2B8-90A9-4620-839B-9E1F30AA1C38}" dt="2022-01-18T12:00:55.988" v="148" actId="207"/>
        <pc:sldMkLst>
          <pc:docMk/>
          <pc:sldMk cId="1812315545" sldId="2134805597"/>
        </pc:sldMkLst>
        <pc:spChg chg="add">
          <ac:chgData name="Vesa Juvonen" userId="c7243be1-99a3-4752-ab2a-0cf698cf8236" providerId="ADAL" clId="{1414B2B8-90A9-4620-839B-9E1F30AA1C38}" dt="2022-01-14T12:58:58.360" v="21" actId="22"/>
          <ac:spMkLst>
            <pc:docMk/>
            <pc:sldMk cId="1812315545" sldId="2134805597"/>
            <ac:spMk id="2" creationId="{25FB0CBD-D69B-41DE-A10D-7C4DEE94BC80}"/>
          </ac:spMkLst>
        </pc:spChg>
        <pc:spChg chg="add mod">
          <ac:chgData name="Vesa Juvonen" userId="c7243be1-99a3-4752-ab2a-0cf698cf8236" providerId="ADAL" clId="{1414B2B8-90A9-4620-839B-9E1F30AA1C38}" dt="2022-01-18T12:00:55.988" v="148" actId="207"/>
          <ac:spMkLst>
            <pc:docMk/>
            <pc:sldMk cId="1812315545" sldId="2134805597"/>
            <ac:spMk id="2" creationId="{3772B3C0-8406-464A-8DB2-F25939556629}"/>
          </ac:spMkLst>
        </pc:spChg>
        <pc:spChg chg="del">
          <ac:chgData name="Vesa Juvonen" userId="c7243be1-99a3-4752-ab2a-0cf698cf8236" providerId="ADAL" clId="{1414B2B8-90A9-4620-839B-9E1F30AA1C38}" dt="2022-01-14T14:57:21.516" v="57" actId="478"/>
          <ac:spMkLst>
            <pc:docMk/>
            <pc:sldMk cId="1812315545" sldId="2134805597"/>
            <ac:spMk id="3" creationId="{27DA7372-0733-4F55-8ACB-09BD8D80AFCA}"/>
          </ac:spMkLst>
        </pc:spChg>
        <pc:spChg chg="mod">
          <ac:chgData name="Vesa Juvonen" userId="c7243be1-99a3-4752-ab2a-0cf698cf8236" providerId="ADAL" clId="{1414B2B8-90A9-4620-839B-9E1F30AA1C38}" dt="2022-01-18T12:00:29.602" v="127" actId="6549"/>
          <ac:spMkLst>
            <pc:docMk/>
            <pc:sldMk cId="1812315545" sldId="2134805597"/>
            <ac:spMk id="10" creationId="{16E1CB8C-122B-4C5A-8724-D74AEC2B5DEC}"/>
          </ac:spMkLst>
        </pc:spChg>
      </pc:sldChg>
      <pc:sldChg chg="modSp mod">
        <pc:chgData name="Vesa Juvonen" userId="c7243be1-99a3-4752-ab2a-0cf698cf8236" providerId="ADAL" clId="{1414B2B8-90A9-4620-839B-9E1F30AA1C38}" dt="2022-01-14T14:57:59.393" v="60" actId="20577"/>
        <pc:sldMkLst>
          <pc:docMk/>
          <pc:sldMk cId="460153747" sldId="2134805598"/>
        </pc:sldMkLst>
        <pc:spChg chg="mod">
          <ac:chgData name="Vesa Juvonen" userId="c7243be1-99a3-4752-ab2a-0cf698cf8236" providerId="ADAL" clId="{1414B2B8-90A9-4620-839B-9E1F30AA1C38}" dt="2022-01-14T14:57:59.393" v="60" actId="20577"/>
          <ac:spMkLst>
            <pc:docMk/>
            <pc:sldMk cId="460153747" sldId="2134805598"/>
            <ac:spMk id="2" creationId="{D93BDAB2-0D8E-40FD-BE74-409F9AFD71E2}"/>
          </ac:spMkLst>
        </pc:spChg>
      </pc:sldChg>
      <pc:sldChg chg="addSp delSp modSp mod addAnim delAnim">
        <pc:chgData name="Vesa Juvonen" userId="c7243be1-99a3-4752-ab2a-0cf698cf8236" providerId="ADAL" clId="{1414B2B8-90A9-4620-839B-9E1F30AA1C38}" dt="2022-01-18T12:06:36.521" v="227" actId="1037"/>
        <pc:sldMkLst>
          <pc:docMk/>
          <pc:sldMk cId="4046856784" sldId="2134805599"/>
        </pc:sldMkLst>
        <pc:spChg chg="add del">
          <ac:chgData name="Vesa Juvonen" userId="c7243be1-99a3-4752-ab2a-0cf698cf8236" providerId="ADAL" clId="{1414B2B8-90A9-4620-839B-9E1F30AA1C38}" dt="2022-01-18T12:04:22.075" v="164" actId="478"/>
          <ac:spMkLst>
            <pc:docMk/>
            <pc:sldMk cId="4046856784" sldId="2134805599"/>
            <ac:spMk id="2" creationId="{B03DB406-D8AD-4B57-8A5B-053DB00E2D4E}"/>
          </ac:spMkLst>
        </pc:spChg>
        <pc:spChg chg="add mod">
          <ac:chgData name="Vesa Juvonen" userId="c7243be1-99a3-4752-ab2a-0cf698cf8236" providerId="ADAL" clId="{1414B2B8-90A9-4620-839B-9E1F30AA1C38}" dt="2022-01-18T12:06:36.521" v="227" actId="1037"/>
          <ac:spMkLst>
            <pc:docMk/>
            <pc:sldMk cId="4046856784" sldId="2134805599"/>
            <ac:spMk id="9" creationId="{B0BBBDA2-44E5-4C25-B4CF-DE5DE09A8558}"/>
          </ac:spMkLst>
        </pc:spChg>
        <pc:picChg chg="add del">
          <ac:chgData name="Vesa Juvonen" userId="c7243be1-99a3-4752-ab2a-0cf698cf8236" providerId="ADAL" clId="{1414B2B8-90A9-4620-839B-9E1F30AA1C38}" dt="2022-01-18T12:05:01.991" v="175" actId="478"/>
          <ac:picMkLst>
            <pc:docMk/>
            <pc:sldMk cId="4046856784" sldId="2134805599"/>
            <ac:picMk id="3" creationId="{EA6AC3E6-86E1-4508-BF10-23FF0FB6D4A5}"/>
          </ac:picMkLst>
        </pc:picChg>
        <pc:picChg chg="add mod">
          <ac:chgData name="Vesa Juvonen" userId="c7243be1-99a3-4752-ab2a-0cf698cf8236" providerId="ADAL" clId="{1414B2B8-90A9-4620-839B-9E1F30AA1C38}" dt="2022-01-18T12:05:00.955" v="174" actId="14100"/>
          <ac:picMkLst>
            <pc:docMk/>
            <pc:sldMk cId="4046856784" sldId="2134805599"/>
            <ac:picMk id="5" creationId="{5894E7F8-80FB-4005-BC68-E0030B556101}"/>
          </ac:picMkLst>
        </pc:picChg>
        <pc:picChg chg="add mod">
          <ac:chgData name="Vesa Juvonen" userId="c7243be1-99a3-4752-ab2a-0cf698cf8236" providerId="ADAL" clId="{1414B2B8-90A9-4620-839B-9E1F30AA1C38}" dt="2022-01-18T12:06:07.215" v="182" actId="1076"/>
          <ac:picMkLst>
            <pc:docMk/>
            <pc:sldMk cId="4046856784" sldId="2134805599"/>
            <ac:picMk id="7" creationId="{7EFE86F0-D733-40B5-AF65-E984BBEDB944}"/>
          </ac:picMkLst>
        </pc:picChg>
        <pc:picChg chg="add del">
          <ac:chgData name="Vesa Juvonen" userId="c7243be1-99a3-4752-ab2a-0cf698cf8236" providerId="ADAL" clId="{1414B2B8-90A9-4620-839B-9E1F30AA1C38}" dt="2022-01-18T12:04:51.897" v="169" actId="478"/>
          <ac:picMkLst>
            <pc:docMk/>
            <pc:sldMk cId="4046856784" sldId="2134805599"/>
            <ac:picMk id="10" creationId="{E5D87362-9058-42E3-81FA-103D3DECC9C8}"/>
          </ac:picMkLst>
        </pc:picChg>
      </pc:sldChg>
    </pc:docChg>
  </pc:docChgLst>
  <pc:docChgLst>
    <pc:chgData name="Surbhi Gupta" userId="4cd92b39-496c-4ea1-b8de-864f8b027b89" providerId="ADAL" clId="{4E4FC09D-1C5B-4ABE-878D-16A1FECE6986}"/>
    <pc:docChg chg="undo custSel addSld delSld modSld modSection">
      <pc:chgData name="Surbhi Gupta" userId="4cd92b39-496c-4ea1-b8de-864f8b027b89" providerId="ADAL" clId="{4E4FC09D-1C5B-4ABE-878D-16A1FECE6986}" dt="2022-04-05T14:47:14.411" v="331" actId="14100"/>
      <pc:docMkLst>
        <pc:docMk/>
      </pc:docMkLst>
      <pc:sldChg chg="del">
        <pc:chgData name="Surbhi Gupta" userId="4cd92b39-496c-4ea1-b8de-864f8b027b89" providerId="ADAL" clId="{4E4FC09D-1C5B-4ABE-878D-16A1FECE6986}" dt="2022-04-05T05:25:55.260" v="2" actId="47"/>
        <pc:sldMkLst>
          <pc:docMk/>
          <pc:sldMk cId="2705926738" sldId="2145707274"/>
        </pc:sldMkLst>
      </pc:sldChg>
      <pc:sldChg chg="modSp add mod modNotesTx">
        <pc:chgData name="Surbhi Gupta" userId="4cd92b39-496c-4ea1-b8de-864f8b027b89" providerId="ADAL" clId="{4E4FC09D-1C5B-4ABE-878D-16A1FECE6986}" dt="2022-04-05T14:47:14.411" v="331" actId="14100"/>
        <pc:sldMkLst>
          <pc:docMk/>
          <pc:sldMk cId="1247101359" sldId="2145707276"/>
        </pc:sldMkLst>
        <pc:spChg chg="mod">
          <ac:chgData name="Surbhi Gupta" userId="4cd92b39-496c-4ea1-b8de-864f8b027b89" providerId="ADAL" clId="{4E4FC09D-1C5B-4ABE-878D-16A1FECE6986}" dt="2022-04-05T14:44:16.078" v="168" actId="1076"/>
          <ac:spMkLst>
            <pc:docMk/>
            <pc:sldMk cId="1247101359" sldId="2145707276"/>
            <ac:spMk id="23" creationId="{A2450CC2-0D85-43EC-8DA3-595A6ED0E98F}"/>
          </ac:spMkLst>
        </pc:spChg>
        <pc:spChg chg="mod">
          <ac:chgData name="Surbhi Gupta" userId="4cd92b39-496c-4ea1-b8de-864f8b027b89" providerId="ADAL" clId="{4E4FC09D-1C5B-4ABE-878D-16A1FECE6986}" dt="2022-04-05T14:45:39.717" v="327" actId="1076"/>
          <ac:spMkLst>
            <pc:docMk/>
            <pc:sldMk cId="1247101359" sldId="2145707276"/>
            <ac:spMk id="34" creationId="{806D5C58-48E5-45BA-A045-EC429FE28F72}"/>
          </ac:spMkLst>
        </pc:spChg>
        <pc:spChg chg="mod">
          <ac:chgData name="Surbhi Gupta" userId="4cd92b39-496c-4ea1-b8de-864f8b027b89" providerId="ADAL" clId="{4E4FC09D-1C5B-4ABE-878D-16A1FECE6986}" dt="2022-04-05T14:47:10.475" v="330" actId="1076"/>
          <ac:spMkLst>
            <pc:docMk/>
            <pc:sldMk cId="1247101359" sldId="2145707276"/>
            <ac:spMk id="39" creationId="{B245FC4C-0E04-B11A-D05E-36A21827F5DE}"/>
          </ac:spMkLst>
        </pc:spChg>
        <pc:spChg chg="mod">
          <ac:chgData name="Surbhi Gupta" userId="4cd92b39-496c-4ea1-b8de-864f8b027b89" providerId="ADAL" clId="{4E4FC09D-1C5B-4ABE-878D-16A1FECE6986}" dt="2022-04-05T14:46:53.490" v="329" actId="1076"/>
          <ac:spMkLst>
            <pc:docMk/>
            <pc:sldMk cId="1247101359" sldId="2145707276"/>
            <ac:spMk id="73" creationId="{1F207C2B-FC32-45FD-8665-FEC0532C2A3E}"/>
          </ac:spMkLst>
        </pc:spChg>
        <pc:picChg chg="mod">
          <ac:chgData name="Surbhi Gupta" userId="4cd92b39-496c-4ea1-b8de-864f8b027b89" providerId="ADAL" clId="{4E4FC09D-1C5B-4ABE-878D-16A1FECE6986}" dt="2022-04-05T14:46:46.342" v="328" actId="14100"/>
          <ac:picMkLst>
            <pc:docMk/>
            <pc:sldMk cId="1247101359" sldId="2145707276"/>
            <ac:picMk id="4" creationId="{8F20F7D5-77CD-4B83-7EEB-1DDA5DEF789F}"/>
          </ac:picMkLst>
        </pc:picChg>
        <pc:picChg chg="mod">
          <ac:chgData name="Surbhi Gupta" userId="4cd92b39-496c-4ea1-b8de-864f8b027b89" providerId="ADAL" clId="{4E4FC09D-1C5B-4ABE-878D-16A1FECE6986}" dt="2022-04-05T14:47:14.411" v="331" actId="14100"/>
          <ac:picMkLst>
            <pc:docMk/>
            <pc:sldMk cId="1247101359" sldId="2145707276"/>
            <ac:picMk id="1028" creationId="{93A45B48-309F-9ECF-187F-995D3AEAC85C}"/>
          </ac:picMkLst>
        </pc:picChg>
      </pc:sldChg>
    </pc:docChg>
  </pc:docChgLst>
  <pc:docChgLst>
    <pc:chgData name="Ayca Bas" userId="d5a7dadb-f04d-4f30-920f-4a45336a6ebf" providerId="ADAL" clId="{743724A8-8BB5-46F9-9F04-07D6DDFD83A4}"/>
    <pc:docChg chg="addSld delSld modSld modSection">
      <pc:chgData name="Ayca Bas" userId="d5a7dadb-f04d-4f30-920f-4a45336a6ebf" providerId="ADAL" clId="{743724A8-8BB5-46F9-9F04-07D6DDFD83A4}" dt="2022-04-04T09:12:45.771" v="5"/>
      <pc:docMkLst>
        <pc:docMk/>
      </pc:docMkLst>
      <pc:sldChg chg="del">
        <pc:chgData name="Ayca Bas" userId="d5a7dadb-f04d-4f30-920f-4a45336a6ebf" providerId="ADAL" clId="{743724A8-8BB5-46F9-9F04-07D6DDFD83A4}" dt="2022-04-04T09:12:11.958" v="4" actId="47"/>
        <pc:sldMkLst>
          <pc:docMk/>
          <pc:sldMk cId="792834091" sldId="265"/>
        </pc:sldMkLst>
      </pc:sldChg>
      <pc:sldChg chg="addSp add del mod setBg addCm">
        <pc:chgData name="Ayca Bas" userId="d5a7dadb-f04d-4f30-920f-4a45336a6ebf" providerId="ADAL" clId="{743724A8-8BB5-46F9-9F04-07D6DDFD83A4}" dt="2022-04-04T09:12:45.771" v="5"/>
        <pc:sldMkLst>
          <pc:docMk/>
          <pc:sldMk cId="3917250203" sldId="266"/>
        </pc:sldMkLst>
        <pc:spChg chg="add">
          <ac:chgData name="Ayca Bas" userId="d5a7dadb-f04d-4f30-920f-4a45336a6ebf" providerId="ADAL" clId="{743724A8-8BB5-46F9-9F04-07D6DDFD83A4}" dt="2022-04-04T09:12:07.074" v="3" actId="22"/>
          <ac:spMkLst>
            <pc:docMk/>
            <pc:sldMk cId="3917250203" sldId="266"/>
            <ac:spMk id="2" creationId="{9CD11B11-7268-CBE9-D085-33A975CDA459}"/>
          </ac:spMkLst>
        </pc:spChg>
      </pc:sldChg>
    </pc:docChg>
  </pc:docChgLst>
  <pc:docChgLst>
    <pc:chgData name="David Warner" userId="S::david_dwarnerii.com#ext#@microsoft.onmicrosoft.com::acafcf14-4098-4a83-9425-e73571277a06" providerId="AD" clId="Web-{7F06FF3A-CBEA-4C22-858F-49F457D5C720}"/>
    <pc:docChg chg="modSld">
      <pc:chgData name="David Warner" userId="S::david_dwarnerii.com#ext#@microsoft.onmicrosoft.com::acafcf14-4098-4a83-9425-e73571277a06" providerId="AD" clId="Web-{7F06FF3A-CBEA-4C22-858F-49F457D5C720}" dt="2022-01-25T15:34:02.695" v="37" actId="1076"/>
      <pc:docMkLst>
        <pc:docMk/>
      </pc:docMkLst>
      <pc:sldChg chg="addSp modSp">
        <pc:chgData name="David Warner" userId="S::david_dwarnerii.com#ext#@microsoft.onmicrosoft.com::acafcf14-4098-4a83-9425-e73571277a06" providerId="AD" clId="Web-{7F06FF3A-CBEA-4C22-858F-49F457D5C720}" dt="2022-01-25T15:34:02.695" v="37" actId="1076"/>
        <pc:sldMkLst>
          <pc:docMk/>
          <pc:sldMk cId="1812315545" sldId="2134805597"/>
        </pc:sldMkLst>
        <pc:spChg chg="add mod">
          <ac:chgData name="David Warner" userId="S::david_dwarnerii.com#ext#@microsoft.onmicrosoft.com::acafcf14-4098-4a83-9425-e73571277a06" providerId="AD" clId="Web-{7F06FF3A-CBEA-4C22-858F-49F457D5C720}" dt="2022-01-25T15:34:02.695" v="37" actId="1076"/>
          <ac:spMkLst>
            <pc:docMk/>
            <pc:sldMk cId="1812315545" sldId="2134805597"/>
            <ac:spMk id="2" creationId="{A4A42281-296A-4E9A-B964-6C621813E4BC}"/>
          </ac:spMkLst>
        </pc:spChg>
        <pc:spChg chg="mod">
          <ac:chgData name="David Warner" userId="S::david_dwarnerii.com#ext#@microsoft.onmicrosoft.com::acafcf14-4098-4a83-9425-e73571277a06" providerId="AD" clId="Web-{7F06FF3A-CBEA-4C22-858F-49F457D5C720}" dt="2022-01-25T15:33:07.256" v="13" actId="20577"/>
          <ac:spMkLst>
            <pc:docMk/>
            <pc:sldMk cId="1812315545" sldId="2134805597"/>
            <ac:spMk id="10" creationId="{16E1CB8C-122B-4C5A-8724-D74AEC2B5DEC}"/>
          </ac:spMkLst>
        </pc:spChg>
      </pc:sldChg>
    </pc:docChg>
  </pc:docChgLst>
  <pc:docChgLst>
    <pc:chgData name="Vesa Juvonen" userId="c7243be1-99a3-4752-ab2a-0cf698cf8236" providerId="ADAL" clId="{DA928B93-45C7-4F95-B053-51F8A4C79469}"/>
    <pc:docChg chg="undo custSel addSld modSld">
      <pc:chgData name="Vesa Juvonen" userId="c7243be1-99a3-4752-ab2a-0cf698cf8236" providerId="ADAL" clId="{DA928B93-45C7-4F95-B053-51F8A4C79469}" dt="2022-02-08T15:51:35.543" v="552" actId="1076"/>
      <pc:docMkLst>
        <pc:docMk/>
      </pc:docMkLst>
      <pc:sldChg chg="modSp mod">
        <pc:chgData name="Vesa Juvonen" userId="c7243be1-99a3-4752-ab2a-0cf698cf8236" providerId="ADAL" clId="{DA928B93-45C7-4F95-B053-51F8A4C79469}" dt="2022-02-08T15:44:30.295" v="527" actId="1076"/>
        <pc:sldMkLst>
          <pc:docMk/>
          <pc:sldMk cId="1833126344" sldId="257"/>
        </pc:sldMkLst>
        <pc:spChg chg="mod">
          <ac:chgData name="Vesa Juvonen" userId="c7243be1-99a3-4752-ab2a-0cf698cf8236" providerId="ADAL" clId="{DA928B93-45C7-4F95-B053-51F8A4C79469}" dt="2022-02-08T15:44:30.295" v="527" actId="1076"/>
          <ac:spMkLst>
            <pc:docMk/>
            <pc:sldMk cId="1833126344" sldId="257"/>
            <ac:spMk id="13" creationId="{04EBEA20-7D3C-4FF3-B888-CD1841E61443}"/>
          </ac:spMkLst>
        </pc:spChg>
      </pc:sldChg>
      <pc:sldChg chg="modSp">
        <pc:chgData name="Vesa Juvonen" userId="c7243be1-99a3-4752-ab2a-0cf698cf8236" providerId="ADAL" clId="{DA928B93-45C7-4F95-B053-51F8A4C79469}" dt="2022-02-04T18:52:21.772" v="444" actId="20577"/>
        <pc:sldMkLst>
          <pc:docMk/>
          <pc:sldMk cId="287163252" sldId="1567"/>
        </pc:sldMkLst>
        <pc:spChg chg="mod">
          <ac:chgData name="Vesa Juvonen" userId="c7243be1-99a3-4752-ab2a-0cf698cf8236" providerId="ADAL" clId="{DA928B93-45C7-4F95-B053-51F8A4C79469}" dt="2022-02-04T18:52:21.772" v="444" actId="20577"/>
          <ac:spMkLst>
            <pc:docMk/>
            <pc:sldMk cId="287163252" sldId="1567"/>
            <ac:spMk id="5" creationId="{9B6ECC88-D921-48D6-BA85-F52F354F9C35}"/>
          </ac:spMkLst>
        </pc:spChg>
      </pc:sldChg>
      <pc:sldChg chg="addSp delSp modSp mod">
        <pc:chgData name="Vesa Juvonen" userId="c7243be1-99a3-4752-ab2a-0cf698cf8236" providerId="ADAL" clId="{DA928B93-45C7-4F95-B053-51F8A4C79469}" dt="2022-02-07T10:39:37.205" v="483" actId="1076"/>
        <pc:sldMkLst>
          <pc:docMk/>
          <pc:sldMk cId="10702720" sldId="2079"/>
        </pc:sldMkLst>
        <pc:spChg chg="del">
          <ac:chgData name="Vesa Juvonen" userId="c7243be1-99a3-4752-ab2a-0cf698cf8236" providerId="ADAL" clId="{DA928B93-45C7-4F95-B053-51F8A4C79469}" dt="2022-02-04T18:52:25.230" v="445" actId="478"/>
          <ac:spMkLst>
            <pc:docMk/>
            <pc:sldMk cId="10702720" sldId="2079"/>
            <ac:spMk id="2" creationId="{80E6B820-1A58-4FDB-A21F-9EEA9FDA7112}"/>
          </ac:spMkLst>
        </pc:spChg>
        <pc:spChg chg="mod">
          <ac:chgData name="Vesa Juvonen" userId="c7243be1-99a3-4752-ab2a-0cf698cf8236" providerId="ADAL" clId="{DA928B93-45C7-4F95-B053-51F8A4C79469}" dt="2022-02-07T10:39:37.205" v="483" actId="1076"/>
          <ac:spMkLst>
            <pc:docMk/>
            <pc:sldMk cId="10702720" sldId="2079"/>
            <ac:spMk id="8" creationId="{00000000-0000-0000-0000-000000000000}"/>
          </ac:spMkLst>
        </pc:spChg>
        <pc:spChg chg="add del">
          <ac:chgData name="Vesa Juvonen" userId="c7243be1-99a3-4752-ab2a-0cf698cf8236" providerId="ADAL" clId="{DA928B93-45C7-4F95-B053-51F8A4C79469}" dt="2022-02-04T18:54:03.495" v="461"/>
          <ac:spMkLst>
            <pc:docMk/>
            <pc:sldMk cId="10702720" sldId="2079"/>
            <ac:spMk id="9" creationId="{B9032483-3067-4FE4-A4CC-78349998B931}"/>
          </ac:spMkLst>
        </pc:spChg>
        <pc:picChg chg="add mod">
          <ac:chgData name="Vesa Juvonen" userId="c7243be1-99a3-4752-ab2a-0cf698cf8236" providerId="ADAL" clId="{DA928B93-45C7-4F95-B053-51F8A4C79469}" dt="2022-02-04T18:53:13.023" v="458" actId="1076"/>
          <ac:picMkLst>
            <pc:docMk/>
            <pc:sldMk cId="10702720" sldId="2079"/>
            <ac:picMk id="4" creationId="{85CF0E72-101E-441F-BB93-ECD8BED49A02}"/>
          </ac:picMkLst>
        </pc:picChg>
        <pc:picChg chg="del">
          <ac:chgData name="Vesa Juvonen" userId="c7243be1-99a3-4752-ab2a-0cf698cf8236" providerId="ADAL" clId="{DA928B93-45C7-4F95-B053-51F8A4C79469}" dt="2022-02-04T18:52:50.213" v="451" actId="478"/>
          <ac:picMkLst>
            <pc:docMk/>
            <pc:sldMk cId="10702720" sldId="2079"/>
            <ac:picMk id="6" creationId="{6063622B-9607-4502-88CC-5959C5D5FD3E}"/>
          </ac:picMkLst>
        </pc:picChg>
        <pc:picChg chg="add del mod">
          <ac:chgData name="Vesa Juvonen" userId="c7243be1-99a3-4752-ab2a-0cf698cf8236" providerId="ADAL" clId="{DA928B93-45C7-4F95-B053-51F8A4C79469}" dt="2022-02-04T18:52:48.566" v="450" actId="478"/>
          <ac:picMkLst>
            <pc:docMk/>
            <pc:sldMk cId="10702720" sldId="2079"/>
            <ac:picMk id="10" creationId="{1398AB36-767A-443F-BA9C-3894A822192D}"/>
          </ac:picMkLst>
        </pc:picChg>
        <pc:picChg chg="add del mod">
          <ac:chgData name="Vesa Juvonen" userId="c7243be1-99a3-4752-ab2a-0cf698cf8236" providerId="ADAL" clId="{DA928B93-45C7-4F95-B053-51F8A4C79469}" dt="2022-02-04T18:52:48.566" v="450" actId="478"/>
          <ac:picMkLst>
            <pc:docMk/>
            <pc:sldMk cId="10702720" sldId="2079"/>
            <ac:picMk id="11" creationId="{FA74A87F-A152-4F26-A2AF-56F3E8B30BD8}"/>
          </ac:picMkLst>
        </pc:picChg>
        <pc:picChg chg="add mod">
          <ac:chgData name="Vesa Juvonen" userId="c7243be1-99a3-4752-ab2a-0cf698cf8236" providerId="ADAL" clId="{DA928B93-45C7-4F95-B053-51F8A4C79469}" dt="2022-02-04T18:54:30.147" v="466" actId="1076"/>
          <ac:picMkLst>
            <pc:docMk/>
            <pc:sldMk cId="10702720" sldId="2079"/>
            <ac:picMk id="13" creationId="{FD18DF01-7041-40B8-80BC-3B08909AAE9E}"/>
          </ac:picMkLst>
        </pc:picChg>
        <pc:picChg chg="del">
          <ac:chgData name="Vesa Juvonen" userId="c7243be1-99a3-4752-ab2a-0cf698cf8236" providerId="ADAL" clId="{DA928B93-45C7-4F95-B053-51F8A4C79469}" dt="2022-02-04T18:52:52.008" v="452" actId="478"/>
          <ac:picMkLst>
            <pc:docMk/>
            <pc:sldMk cId="10702720" sldId="2079"/>
            <ac:picMk id="1026" creationId="{0FEBB638-0C35-460F-81BD-47919EB6181E}"/>
          </ac:picMkLst>
        </pc:picChg>
      </pc:sldChg>
      <pc:sldChg chg="addSp delSp modSp mod">
        <pc:chgData name="Vesa Juvonen" userId="c7243be1-99a3-4752-ab2a-0cf698cf8236" providerId="ADAL" clId="{DA928B93-45C7-4F95-B053-51F8A4C79469}" dt="2022-02-04T18:55:16.282" v="480" actId="1076"/>
        <pc:sldMkLst>
          <pc:docMk/>
          <pc:sldMk cId="778883926" sldId="2076136264"/>
        </pc:sldMkLst>
        <pc:spChg chg="del">
          <ac:chgData name="Vesa Juvonen" userId="c7243be1-99a3-4752-ab2a-0cf698cf8236" providerId="ADAL" clId="{DA928B93-45C7-4F95-B053-51F8A4C79469}" dt="2022-02-04T18:54:35.095" v="467" actId="478"/>
          <ac:spMkLst>
            <pc:docMk/>
            <pc:sldMk cId="778883926" sldId="2076136264"/>
            <ac:spMk id="3" creationId="{F8565730-06D2-436F-AED2-90ED36597246}"/>
          </ac:spMkLst>
        </pc:spChg>
        <pc:spChg chg="mod">
          <ac:chgData name="Vesa Juvonen" userId="c7243be1-99a3-4752-ab2a-0cf698cf8236" providerId="ADAL" clId="{DA928B93-45C7-4F95-B053-51F8A4C79469}" dt="2022-02-04T18:55:01.542" v="475" actId="20577"/>
          <ac:spMkLst>
            <pc:docMk/>
            <pc:sldMk cId="778883926" sldId="2076136264"/>
            <ac:spMk id="14" creationId="{953584C8-8734-42EA-AD16-6AA2B405D249}"/>
          </ac:spMkLst>
        </pc:spChg>
        <pc:picChg chg="add mod">
          <ac:chgData name="Vesa Juvonen" userId="c7243be1-99a3-4752-ab2a-0cf698cf8236" providerId="ADAL" clId="{DA928B93-45C7-4F95-B053-51F8A4C79469}" dt="2022-02-04T18:55:04.346" v="476" actId="1076"/>
          <ac:picMkLst>
            <pc:docMk/>
            <pc:sldMk cId="778883926" sldId="2076136264"/>
            <ac:picMk id="5" creationId="{AD2536B2-30D0-4C5F-9346-877B39DBA287}"/>
          </ac:picMkLst>
        </pc:picChg>
        <pc:picChg chg="add mod">
          <ac:chgData name="Vesa Juvonen" userId="c7243be1-99a3-4752-ab2a-0cf698cf8236" providerId="ADAL" clId="{DA928B93-45C7-4F95-B053-51F8A4C79469}" dt="2022-02-04T18:55:13.092" v="479" actId="1076"/>
          <ac:picMkLst>
            <pc:docMk/>
            <pc:sldMk cId="778883926" sldId="2076136264"/>
            <ac:picMk id="6" creationId="{2D0C10E4-65A5-40C9-887A-84D98DFEAD73}"/>
          </ac:picMkLst>
        </pc:picChg>
        <pc:picChg chg="del">
          <ac:chgData name="Vesa Juvonen" userId="c7243be1-99a3-4752-ab2a-0cf698cf8236" providerId="ADAL" clId="{DA928B93-45C7-4F95-B053-51F8A4C79469}" dt="2022-02-04T18:54:42.712" v="471" actId="478"/>
          <ac:picMkLst>
            <pc:docMk/>
            <pc:sldMk cId="778883926" sldId="2076136264"/>
            <ac:picMk id="7" creationId="{7F2B22E5-ACFB-49CB-BAA8-898E62F07F59}"/>
          </ac:picMkLst>
        </pc:picChg>
        <pc:picChg chg="del">
          <ac:chgData name="Vesa Juvonen" userId="c7243be1-99a3-4752-ab2a-0cf698cf8236" providerId="ADAL" clId="{DA928B93-45C7-4F95-B053-51F8A4C79469}" dt="2022-02-04T18:54:42.712" v="471" actId="478"/>
          <ac:picMkLst>
            <pc:docMk/>
            <pc:sldMk cId="778883926" sldId="2076136264"/>
            <ac:picMk id="8" creationId="{A28EB72D-83F8-46E0-AA12-9BAA4FCFE5E4}"/>
          </ac:picMkLst>
        </pc:picChg>
        <pc:picChg chg="del">
          <ac:chgData name="Vesa Juvonen" userId="c7243be1-99a3-4752-ab2a-0cf698cf8236" providerId="ADAL" clId="{DA928B93-45C7-4F95-B053-51F8A4C79469}" dt="2022-02-04T18:54:42.712" v="471" actId="478"/>
          <ac:picMkLst>
            <pc:docMk/>
            <pc:sldMk cId="778883926" sldId="2076136264"/>
            <ac:picMk id="10" creationId="{4D9BB208-1995-4C04-ACD9-908DF18F8DC6}"/>
          </ac:picMkLst>
        </pc:picChg>
        <pc:picChg chg="add mod">
          <ac:chgData name="Vesa Juvonen" userId="c7243be1-99a3-4752-ab2a-0cf698cf8236" providerId="ADAL" clId="{DA928B93-45C7-4F95-B053-51F8A4C79469}" dt="2022-02-04T18:55:16.282" v="480" actId="1076"/>
          <ac:picMkLst>
            <pc:docMk/>
            <pc:sldMk cId="778883926" sldId="2076136264"/>
            <ac:picMk id="12" creationId="{3FEBF8AD-A532-49B4-953C-402B82CBA315}"/>
          </ac:picMkLst>
        </pc:picChg>
      </pc:sldChg>
      <pc:sldChg chg="modNotesTx">
        <pc:chgData name="Vesa Juvonen" userId="c7243be1-99a3-4752-ab2a-0cf698cf8236" providerId="ADAL" clId="{DA928B93-45C7-4F95-B053-51F8A4C79469}" dt="2022-02-08T15:31:35.806" v="525" actId="20577"/>
        <pc:sldMkLst>
          <pc:docMk/>
          <pc:sldMk cId="3038810836" sldId="2076137482"/>
        </pc:sldMkLst>
      </pc:sldChg>
      <pc:sldChg chg="addSp delSp modSp mod modAnim">
        <pc:chgData name="Vesa Juvonen" userId="c7243be1-99a3-4752-ab2a-0cf698cf8236" providerId="ADAL" clId="{DA928B93-45C7-4F95-B053-51F8A4C79469}" dt="2022-02-08T15:30:49.830" v="503" actId="1076"/>
        <pc:sldMkLst>
          <pc:docMk/>
          <pc:sldMk cId="1812315545" sldId="2134805597"/>
        </pc:sldMkLst>
        <pc:spChg chg="add mod">
          <ac:chgData name="Vesa Juvonen" userId="c7243be1-99a3-4752-ab2a-0cf698cf8236" providerId="ADAL" clId="{DA928B93-45C7-4F95-B053-51F8A4C79469}" dt="2022-02-08T15:30:49.830" v="503" actId="1076"/>
          <ac:spMkLst>
            <pc:docMk/>
            <pc:sldMk cId="1812315545" sldId="2134805597"/>
            <ac:spMk id="2" creationId="{43B4EDB2-1FD9-44AD-8C9A-AE418EB20F7D}"/>
          </ac:spMkLst>
        </pc:spChg>
        <pc:spChg chg="del">
          <ac:chgData name="Vesa Juvonen" userId="c7243be1-99a3-4752-ab2a-0cf698cf8236" providerId="ADAL" clId="{DA928B93-45C7-4F95-B053-51F8A4C79469}" dt="2022-02-08T15:28:50.063" v="486" actId="478"/>
          <ac:spMkLst>
            <pc:docMk/>
            <pc:sldMk cId="1812315545" sldId="2134805597"/>
            <ac:spMk id="8" creationId="{6BC7833C-8612-43DC-A24D-1523E4554EB0}"/>
          </ac:spMkLst>
        </pc:spChg>
        <pc:spChg chg="add del mod">
          <ac:chgData name="Vesa Juvonen" userId="c7243be1-99a3-4752-ab2a-0cf698cf8236" providerId="ADAL" clId="{DA928B93-45C7-4F95-B053-51F8A4C79469}" dt="2022-02-08T15:29:07.610" v="489"/>
          <ac:spMkLst>
            <pc:docMk/>
            <pc:sldMk cId="1812315545" sldId="2134805597"/>
            <ac:spMk id="9" creationId="{E32723E2-9797-43B3-8ED1-7FDB8416BDE8}"/>
          </ac:spMkLst>
        </pc:spChg>
        <pc:spChg chg="mod">
          <ac:chgData name="Vesa Juvonen" userId="c7243be1-99a3-4752-ab2a-0cf698cf8236" providerId="ADAL" clId="{DA928B93-45C7-4F95-B053-51F8A4C79469}" dt="2022-02-08T15:29:01.187" v="487" actId="207"/>
          <ac:spMkLst>
            <pc:docMk/>
            <pc:sldMk cId="1812315545" sldId="2134805597"/>
            <ac:spMk id="10" creationId="{16E1CB8C-122B-4C5A-8724-D74AEC2B5DEC}"/>
          </ac:spMkLst>
        </pc:spChg>
      </pc:sldChg>
      <pc:sldChg chg="modSp mod">
        <pc:chgData name="Vesa Juvonen" userId="c7243be1-99a3-4752-ab2a-0cf698cf8236" providerId="ADAL" clId="{DA928B93-45C7-4F95-B053-51F8A4C79469}" dt="2022-02-08T15:16:18.782" v="485" actId="20577"/>
        <pc:sldMkLst>
          <pc:docMk/>
          <pc:sldMk cId="460153747" sldId="2134805598"/>
        </pc:sldMkLst>
        <pc:spChg chg="mod">
          <ac:chgData name="Vesa Juvonen" userId="c7243be1-99a3-4752-ab2a-0cf698cf8236" providerId="ADAL" clId="{DA928B93-45C7-4F95-B053-51F8A4C79469}" dt="2022-02-08T15:16:18.782" v="485" actId="20577"/>
          <ac:spMkLst>
            <pc:docMk/>
            <pc:sldMk cId="460153747" sldId="2134805598"/>
            <ac:spMk id="2" creationId="{D93BDAB2-0D8E-40FD-BE74-409F9AFD71E2}"/>
          </ac:spMkLst>
        </pc:spChg>
      </pc:sldChg>
      <pc:sldChg chg="addSp delSp modSp mod delAnim">
        <pc:chgData name="Vesa Juvonen" userId="c7243be1-99a3-4752-ab2a-0cf698cf8236" providerId="ADAL" clId="{DA928B93-45C7-4F95-B053-51F8A4C79469}" dt="2022-02-08T15:51:35.543" v="552" actId="1076"/>
        <pc:sldMkLst>
          <pc:docMk/>
          <pc:sldMk cId="4046856784" sldId="2134805599"/>
        </pc:sldMkLst>
        <pc:spChg chg="del">
          <ac:chgData name="Vesa Juvonen" userId="c7243be1-99a3-4752-ab2a-0cf698cf8236" providerId="ADAL" clId="{DA928B93-45C7-4F95-B053-51F8A4C79469}" dt="2022-02-08T15:48:03.054" v="528" actId="478"/>
          <ac:spMkLst>
            <pc:docMk/>
            <pc:sldMk cId="4046856784" sldId="2134805599"/>
            <ac:spMk id="2" creationId="{49944F33-50E4-45E5-84FA-231E7A2013C4}"/>
          </ac:spMkLst>
        </pc:spChg>
        <pc:picChg chg="del">
          <ac:chgData name="Vesa Juvonen" userId="c7243be1-99a3-4752-ab2a-0cf698cf8236" providerId="ADAL" clId="{DA928B93-45C7-4F95-B053-51F8A4C79469}" dt="2022-02-08T15:48:34.076" v="531" actId="478"/>
          <ac:picMkLst>
            <pc:docMk/>
            <pc:sldMk cId="4046856784" sldId="2134805599"/>
            <ac:picMk id="4" creationId="{2151AA92-9D49-436D-9248-A88410186999}"/>
          </ac:picMkLst>
        </pc:picChg>
        <pc:picChg chg="add mod">
          <ac:chgData name="Vesa Juvonen" userId="c7243be1-99a3-4752-ab2a-0cf698cf8236" providerId="ADAL" clId="{DA928B93-45C7-4F95-B053-51F8A4C79469}" dt="2022-02-08T15:50:13.181" v="545" actId="14100"/>
          <ac:picMkLst>
            <pc:docMk/>
            <pc:sldMk cId="4046856784" sldId="2134805599"/>
            <ac:picMk id="5" creationId="{C84DEF55-93F6-40DA-8F72-1E2DF8705B98}"/>
          </ac:picMkLst>
        </pc:picChg>
        <pc:picChg chg="add mod">
          <ac:chgData name="Vesa Juvonen" userId="c7243be1-99a3-4752-ab2a-0cf698cf8236" providerId="ADAL" clId="{DA928B93-45C7-4F95-B053-51F8A4C79469}" dt="2022-02-08T15:50:15.312" v="546" actId="1076"/>
          <ac:picMkLst>
            <pc:docMk/>
            <pc:sldMk cId="4046856784" sldId="2134805599"/>
            <ac:picMk id="7" creationId="{462A5D98-0047-44DF-9753-43B0435E4AEE}"/>
          </ac:picMkLst>
        </pc:picChg>
        <pc:picChg chg="del">
          <ac:chgData name="Vesa Juvonen" userId="c7243be1-99a3-4752-ab2a-0cf698cf8236" providerId="ADAL" clId="{DA928B93-45C7-4F95-B053-51F8A4C79469}" dt="2022-02-08T15:48:34.076" v="531" actId="478"/>
          <ac:picMkLst>
            <pc:docMk/>
            <pc:sldMk cId="4046856784" sldId="2134805599"/>
            <ac:picMk id="9" creationId="{6C8048E1-1AF6-4AB8-88BF-CC1318A29704}"/>
          </ac:picMkLst>
        </pc:picChg>
        <pc:picChg chg="del">
          <ac:chgData name="Vesa Juvonen" userId="c7243be1-99a3-4752-ab2a-0cf698cf8236" providerId="ADAL" clId="{DA928B93-45C7-4F95-B053-51F8A4C79469}" dt="2022-02-08T15:48:34.076" v="531" actId="478"/>
          <ac:picMkLst>
            <pc:docMk/>
            <pc:sldMk cId="4046856784" sldId="2134805599"/>
            <ac:picMk id="11" creationId="{06ECBF8F-347B-449B-BDE4-75D33F0C501D}"/>
          </ac:picMkLst>
        </pc:picChg>
        <pc:picChg chg="mod">
          <ac:chgData name="Vesa Juvonen" userId="c7243be1-99a3-4752-ab2a-0cf698cf8236" providerId="ADAL" clId="{DA928B93-45C7-4F95-B053-51F8A4C79469}" dt="2022-02-08T15:48:31.491" v="530" actId="1076"/>
          <ac:picMkLst>
            <pc:docMk/>
            <pc:sldMk cId="4046856784" sldId="2134805599"/>
            <ac:picMk id="12" creationId="{F6794F9E-30EF-438E-A812-9C9E01B959A6}"/>
          </ac:picMkLst>
        </pc:picChg>
        <pc:picChg chg="add mod">
          <ac:chgData name="Vesa Juvonen" userId="c7243be1-99a3-4752-ab2a-0cf698cf8236" providerId="ADAL" clId="{DA928B93-45C7-4F95-B053-51F8A4C79469}" dt="2022-02-08T15:50:16.831" v="547" actId="1076"/>
          <ac:picMkLst>
            <pc:docMk/>
            <pc:sldMk cId="4046856784" sldId="2134805599"/>
            <ac:picMk id="13" creationId="{63C6AA24-7059-4EEA-B8AC-0D85CB1AF8E6}"/>
          </ac:picMkLst>
        </pc:picChg>
        <pc:picChg chg="del">
          <ac:chgData name="Vesa Juvonen" userId="c7243be1-99a3-4752-ab2a-0cf698cf8236" providerId="ADAL" clId="{DA928B93-45C7-4F95-B053-51F8A4C79469}" dt="2022-02-08T15:48:34.076" v="531" actId="478"/>
          <ac:picMkLst>
            <pc:docMk/>
            <pc:sldMk cId="4046856784" sldId="2134805599"/>
            <ac:picMk id="14" creationId="{A06CF50C-3414-4A9C-BC93-C7591BEF148B}"/>
          </ac:picMkLst>
        </pc:picChg>
        <pc:picChg chg="del">
          <ac:chgData name="Vesa Juvonen" userId="c7243be1-99a3-4752-ab2a-0cf698cf8236" providerId="ADAL" clId="{DA928B93-45C7-4F95-B053-51F8A4C79469}" dt="2022-02-08T15:48:34.076" v="531" actId="478"/>
          <ac:picMkLst>
            <pc:docMk/>
            <pc:sldMk cId="4046856784" sldId="2134805599"/>
            <ac:picMk id="16" creationId="{41BF1164-E402-405A-84AE-DEE3162CEADD}"/>
          </ac:picMkLst>
        </pc:picChg>
        <pc:picChg chg="add mod">
          <ac:chgData name="Vesa Juvonen" userId="c7243be1-99a3-4752-ab2a-0cf698cf8236" providerId="ADAL" clId="{DA928B93-45C7-4F95-B053-51F8A4C79469}" dt="2022-02-08T15:51:35.543" v="552" actId="1076"/>
          <ac:picMkLst>
            <pc:docMk/>
            <pc:sldMk cId="4046856784" sldId="2134805599"/>
            <ac:picMk id="17" creationId="{5CF07ED0-6754-4CB6-A7B1-E0CDC80FB348}"/>
          </ac:picMkLst>
        </pc:picChg>
      </pc:sldChg>
      <pc:sldChg chg="addSp delSp modSp add mod setBg delAnim modAnim">
        <pc:chgData name="Vesa Juvonen" userId="c7243be1-99a3-4752-ab2a-0cf698cf8236" providerId="ADAL" clId="{DA928B93-45C7-4F95-B053-51F8A4C79469}" dt="2022-02-04T18:53:29.081" v="459" actId="22"/>
        <pc:sldMkLst>
          <pc:docMk/>
          <pc:sldMk cId="1185981120" sldId="2134805601"/>
        </pc:sldMkLst>
        <pc:spChg chg="del">
          <ac:chgData name="Vesa Juvonen" userId="c7243be1-99a3-4752-ab2a-0cf698cf8236" providerId="ADAL" clId="{DA928B93-45C7-4F95-B053-51F8A4C79469}" dt="2022-02-03T14:08:57.666" v="1" actId="478"/>
          <ac:spMkLst>
            <pc:docMk/>
            <pc:sldMk cId="1185981120" sldId="2134805601"/>
            <ac:spMk id="2" creationId="{49944F33-50E4-45E5-84FA-231E7A2013C4}"/>
          </ac:spMkLst>
        </pc:spChg>
        <pc:spChg chg="add">
          <ac:chgData name="Vesa Juvonen" userId="c7243be1-99a3-4752-ab2a-0cf698cf8236" providerId="ADAL" clId="{DA928B93-45C7-4F95-B053-51F8A4C79469}" dt="2022-02-04T18:53:29.081" v="459" actId="22"/>
          <ac:spMkLst>
            <pc:docMk/>
            <pc:sldMk cId="1185981120" sldId="2134805601"/>
            <ac:spMk id="2" creationId="{CB8D02BA-CDB2-48B5-8D8E-3F6D25D51A0A}"/>
          </ac:spMkLst>
        </pc:spChg>
        <pc:spChg chg="mod">
          <ac:chgData name="Vesa Juvonen" userId="c7243be1-99a3-4752-ab2a-0cf698cf8236" providerId="ADAL" clId="{DA928B93-45C7-4F95-B053-51F8A4C79469}" dt="2022-02-03T14:11:22.011" v="282" actId="313"/>
          <ac:spMkLst>
            <pc:docMk/>
            <pc:sldMk cId="1185981120" sldId="2134805601"/>
            <ac:spMk id="8" creationId="{26BFEB79-D248-4D06-B782-9318AC6A90BA}"/>
          </ac:spMkLst>
        </pc:spChg>
        <pc:spChg chg="add mod">
          <ac:chgData name="Vesa Juvonen" userId="c7243be1-99a3-4752-ab2a-0cf698cf8236" providerId="ADAL" clId="{DA928B93-45C7-4F95-B053-51F8A4C79469}" dt="2022-02-03T14:16:34.349" v="330" actId="1076"/>
          <ac:spMkLst>
            <pc:docMk/>
            <pc:sldMk cId="1185981120" sldId="2134805601"/>
            <ac:spMk id="15" creationId="{0C70E1D5-EF57-47C2-A4BC-E33BF95FA29C}"/>
          </ac:spMkLst>
        </pc:spChg>
        <pc:spChg chg="add mod">
          <ac:chgData name="Vesa Juvonen" userId="c7243be1-99a3-4752-ab2a-0cf698cf8236" providerId="ADAL" clId="{DA928B93-45C7-4F95-B053-51F8A4C79469}" dt="2022-02-03T14:22:05.037" v="430" actId="122"/>
          <ac:spMkLst>
            <pc:docMk/>
            <pc:sldMk cId="1185981120" sldId="2134805601"/>
            <ac:spMk id="17" creationId="{8B72CE10-8AB5-4A40-BFEC-2F1B9A6BA5D7}"/>
          </ac:spMkLst>
        </pc:spChg>
        <pc:picChg chg="del">
          <ac:chgData name="Vesa Juvonen" userId="c7243be1-99a3-4752-ab2a-0cf698cf8236" providerId="ADAL" clId="{DA928B93-45C7-4F95-B053-51F8A4C79469}" dt="2022-02-03T14:09:05.320" v="5" actId="478"/>
          <ac:picMkLst>
            <pc:docMk/>
            <pc:sldMk cId="1185981120" sldId="2134805601"/>
            <ac:picMk id="4" creationId="{2151AA92-9D49-436D-9248-A88410186999}"/>
          </ac:picMkLst>
        </pc:picChg>
        <pc:picChg chg="del">
          <ac:chgData name="Vesa Juvonen" userId="c7243be1-99a3-4752-ab2a-0cf698cf8236" providerId="ADAL" clId="{DA928B93-45C7-4F95-B053-51F8A4C79469}" dt="2022-02-03T14:09:03.762" v="4" actId="478"/>
          <ac:picMkLst>
            <pc:docMk/>
            <pc:sldMk cId="1185981120" sldId="2134805601"/>
            <ac:picMk id="9" creationId="{6C8048E1-1AF6-4AB8-88BF-CC1318A29704}"/>
          </ac:picMkLst>
        </pc:picChg>
        <pc:picChg chg="add del mod">
          <ac:chgData name="Vesa Juvonen" userId="c7243be1-99a3-4752-ab2a-0cf698cf8236" providerId="ADAL" clId="{DA928B93-45C7-4F95-B053-51F8A4C79469}" dt="2022-02-03T14:09:02.256" v="3" actId="478"/>
          <ac:picMkLst>
            <pc:docMk/>
            <pc:sldMk cId="1185981120" sldId="2134805601"/>
            <ac:picMk id="10" creationId="{674883FA-81AB-41F9-B705-75F06AE7AD55}"/>
          </ac:picMkLst>
        </pc:picChg>
        <pc:picChg chg="del">
          <ac:chgData name="Vesa Juvonen" userId="c7243be1-99a3-4752-ab2a-0cf698cf8236" providerId="ADAL" clId="{DA928B93-45C7-4F95-B053-51F8A4C79469}" dt="2022-02-03T14:09:02.256" v="3" actId="478"/>
          <ac:picMkLst>
            <pc:docMk/>
            <pc:sldMk cId="1185981120" sldId="2134805601"/>
            <ac:picMk id="11" creationId="{06ECBF8F-347B-449B-BDE4-75D33F0C501D}"/>
          </ac:picMkLst>
        </pc:picChg>
        <pc:picChg chg="mod">
          <ac:chgData name="Vesa Juvonen" userId="c7243be1-99a3-4752-ab2a-0cf698cf8236" providerId="ADAL" clId="{DA928B93-45C7-4F95-B053-51F8A4C79469}" dt="2022-02-03T14:09:34.896" v="40" actId="1076"/>
          <ac:picMkLst>
            <pc:docMk/>
            <pc:sldMk cId="1185981120" sldId="2134805601"/>
            <ac:picMk id="12" creationId="{F6794F9E-30EF-438E-A812-9C9E01B959A6}"/>
          </ac:picMkLst>
        </pc:picChg>
        <pc:picChg chg="add del mod">
          <ac:chgData name="Vesa Juvonen" userId="c7243be1-99a3-4752-ab2a-0cf698cf8236" providerId="ADAL" clId="{DA928B93-45C7-4F95-B053-51F8A4C79469}" dt="2022-02-03T14:09:02.256" v="3" actId="478"/>
          <ac:picMkLst>
            <pc:docMk/>
            <pc:sldMk cId="1185981120" sldId="2134805601"/>
            <ac:picMk id="13" creationId="{C0F2AE4A-39D8-4AC6-A375-3A500705C803}"/>
          </ac:picMkLst>
        </pc:picChg>
        <pc:picChg chg="del">
          <ac:chgData name="Vesa Juvonen" userId="c7243be1-99a3-4752-ab2a-0cf698cf8236" providerId="ADAL" clId="{DA928B93-45C7-4F95-B053-51F8A4C79469}" dt="2022-02-03T14:09:02.256" v="3" actId="478"/>
          <ac:picMkLst>
            <pc:docMk/>
            <pc:sldMk cId="1185981120" sldId="2134805601"/>
            <ac:picMk id="14" creationId="{A06CF50C-3414-4A9C-BC93-C7591BEF148B}"/>
          </ac:picMkLst>
        </pc:picChg>
        <pc:picChg chg="del">
          <ac:chgData name="Vesa Juvonen" userId="c7243be1-99a3-4752-ab2a-0cf698cf8236" providerId="ADAL" clId="{DA928B93-45C7-4F95-B053-51F8A4C79469}" dt="2022-02-03T14:09:02.256" v="3" actId="478"/>
          <ac:picMkLst>
            <pc:docMk/>
            <pc:sldMk cId="1185981120" sldId="2134805601"/>
            <ac:picMk id="16" creationId="{41BF1164-E402-405A-84AE-DEE3162CEADD}"/>
          </ac:picMkLst>
        </pc:picChg>
        <pc:picChg chg="add mod">
          <ac:chgData name="Vesa Juvonen" userId="c7243be1-99a3-4752-ab2a-0cf698cf8236" providerId="ADAL" clId="{DA928B93-45C7-4F95-B053-51F8A4C79469}" dt="2022-02-03T14:22:01.946" v="429" actId="1076"/>
          <ac:picMkLst>
            <pc:docMk/>
            <pc:sldMk cId="1185981120" sldId="2134805601"/>
            <ac:picMk id="1026" creationId="{FF040649-CA2A-4D55-82B0-1DA85BD266FB}"/>
          </ac:picMkLst>
        </pc:picChg>
      </pc:sldChg>
    </pc:docChg>
  </pc:docChgLst>
  <pc:docChgLst>
    <pc:chgData name="Julie Turner" userId="S::julie.turner_sympraxisconsulting.com#ext#@microsoft.onmicrosoft.com::51f00042-4c48-4111-9ee4-670ef2fc7d0e" providerId="AD" clId="Web-{FF2A1F9F-A179-4E75-AB08-C5B3F6082D80}"/>
    <pc:docChg chg="modSld">
      <pc:chgData name="Julie Turner" userId="S::julie.turner_sympraxisconsulting.com#ext#@microsoft.onmicrosoft.com::51f00042-4c48-4111-9ee4-670ef2fc7d0e" providerId="AD" clId="Web-{FF2A1F9F-A179-4E75-AB08-C5B3F6082D80}" dt="2021-03-23T14:32:38.483" v="92" actId="20577"/>
      <pc:docMkLst>
        <pc:docMk/>
      </pc:docMkLst>
      <pc:sldChg chg="delSp modSp">
        <pc:chgData name="Julie Turner" userId="S::julie.turner_sympraxisconsulting.com#ext#@microsoft.onmicrosoft.com::51f00042-4c48-4111-9ee4-670ef2fc7d0e" providerId="AD" clId="Web-{FF2A1F9F-A179-4E75-AB08-C5B3F6082D80}" dt="2021-03-23T14:32:38.483" v="92" actId="20577"/>
        <pc:sldMkLst>
          <pc:docMk/>
          <pc:sldMk cId="2877399898" sldId="1623"/>
        </pc:sldMkLst>
        <pc:spChg chg="mod">
          <ac:chgData name="Julie Turner" userId="S::julie.turner_sympraxisconsulting.com#ext#@microsoft.onmicrosoft.com::51f00042-4c48-4111-9ee4-670ef2fc7d0e" providerId="AD" clId="Web-{FF2A1F9F-A179-4E75-AB08-C5B3F6082D80}" dt="2021-03-23T14:32:38.483" v="9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F2A1F9F-A179-4E75-AB08-C5B3F6082D80}" dt="2021-03-23T14:27:06.356" v="45"/>
          <ac:spMkLst>
            <pc:docMk/>
            <pc:sldMk cId="2877399898" sldId="1623"/>
            <ac:spMk id="20" creationId="{210A59E5-8030-4CEB-A875-3B9995641A9D}"/>
          </ac:spMkLst>
        </pc:spChg>
      </pc:sldChg>
    </pc:docChg>
  </pc:docChgLst>
  <pc:docChgLst>
    <pc:chgData name="Patrick Rodgers" userId="d219dede-d6b3-4097-a769-454d84f039e8" providerId="ADAL" clId="{3E9DB42C-74D7-42C3-A972-CA92934B5BE9}"/>
    <pc:docChg chg="modSld">
      <pc:chgData name="Patrick Rodgers" userId="d219dede-d6b3-4097-a769-454d84f039e8" providerId="ADAL" clId="{3E9DB42C-74D7-42C3-A972-CA92934B5BE9}" dt="2021-07-01T13:40:43.366" v="57" actId="20577"/>
      <pc:docMkLst>
        <pc:docMk/>
      </pc:docMkLst>
      <pc:sldChg chg="modSp mod">
        <pc:chgData name="Patrick Rodgers" userId="d219dede-d6b3-4097-a769-454d84f039e8" providerId="ADAL" clId="{3E9DB42C-74D7-42C3-A972-CA92934B5BE9}" dt="2021-07-01T13:40:43.366" v="57" actId="20577"/>
        <pc:sldMkLst>
          <pc:docMk/>
          <pc:sldMk cId="2877399898" sldId="1623"/>
        </pc:sldMkLst>
        <pc:spChg chg="mod">
          <ac:chgData name="Patrick Rodgers" userId="d219dede-d6b3-4097-a769-454d84f039e8" providerId="ADAL" clId="{3E9DB42C-74D7-42C3-A972-CA92934B5BE9}" dt="2021-07-01T13:40:43.366" v="57" actId="20577"/>
          <ac:spMkLst>
            <pc:docMk/>
            <pc:sldMk cId="2877399898" sldId="1623"/>
            <ac:spMk id="3" creationId="{CBDC9C38-872E-4048-96FE-C321FEF21EC1}"/>
          </ac:spMkLst>
        </pc:spChg>
      </pc:sldChg>
    </pc:docChg>
  </pc:docChgLst>
  <pc:docChgLst>
    <pc:chgData name="Vesa Juvonen" userId="c7243be1-99a3-4752-ab2a-0cf698cf8236" providerId="ADAL" clId="{308A4B3C-A405-42DB-AF85-D2078899C16D}"/>
    <pc:docChg chg="undo custSel addSld delSld modSld modSection">
      <pc:chgData name="Vesa Juvonen" userId="c7243be1-99a3-4752-ab2a-0cf698cf8236" providerId="ADAL" clId="{308A4B3C-A405-42DB-AF85-D2078899C16D}" dt="2021-04-12T06:54:39.864" v="3318" actId="33524"/>
      <pc:docMkLst>
        <pc:docMk/>
      </pc:docMkLst>
      <pc:sldChg chg="modSp add mod">
        <pc:chgData name="Vesa Juvonen" userId="c7243be1-99a3-4752-ab2a-0cf698cf8236" providerId="ADAL" clId="{308A4B3C-A405-42DB-AF85-D2078899C16D}" dt="2021-04-08T12:17:40.702" v="3312" actId="20577"/>
        <pc:sldMkLst>
          <pc:docMk/>
          <pc:sldMk cId="2974719989" sldId="267"/>
        </pc:sldMkLst>
        <pc:spChg chg="mod">
          <ac:chgData name="Vesa Juvonen" userId="c7243be1-99a3-4752-ab2a-0cf698cf8236" providerId="ADAL" clId="{308A4B3C-A405-42DB-AF85-D2078899C16D}" dt="2021-04-08T12:17:40.702" v="3312" actId="20577"/>
          <ac:spMkLst>
            <pc:docMk/>
            <pc:sldMk cId="2974719989" sldId="267"/>
            <ac:spMk id="2" creationId="{00000000-0000-0000-0000-000000000000}"/>
          </ac:spMkLst>
        </pc:spChg>
        <pc:spChg chg="mod">
          <ac:chgData name="Vesa Juvonen" userId="c7243be1-99a3-4752-ab2a-0cf698cf8236" providerId="ADAL" clId="{308A4B3C-A405-42DB-AF85-D2078899C16D}" dt="2021-04-08T12:17:36.159" v="3291" actId="1076"/>
          <ac:spMkLst>
            <pc:docMk/>
            <pc:sldMk cId="2974719989" sldId="267"/>
            <ac:spMk id="3" creationId="{00000000-0000-0000-0000-000000000000}"/>
          </ac:spMkLst>
        </pc:spChg>
      </pc:sldChg>
      <pc:sldChg chg="addSp mod">
        <pc:chgData name="Vesa Juvonen" userId="c7243be1-99a3-4752-ab2a-0cf698cf8236" providerId="ADAL" clId="{308A4B3C-A405-42DB-AF85-D2078899C16D}" dt="2021-04-06T11:31:11.764" v="18" actId="22"/>
        <pc:sldMkLst>
          <pc:docMk/>
          <pc:sldMk cId="2877399898" sldId="1623"/>
        </pc:sldMkLst>
        <pc:spChg chg="add">
          <ac:chgData name="Vesa Juvonen" userId="c7243be1-99a3-4752-ab2a-0cf698cf8236" providerId="ADAL" clId="{308A4B3C-A405-42DB-AF85-D2078899C16D}" dt="2021-04-06T11:31:11.764" v="18" actId="22"/>
          <ac:spMkLst>
            <pc:docMk/>
            <pc:sldMk cId="2877399898" sldId="1623"/>
            <ac:spMk id="20" creationId="{5E766839-D6FD-4176-A8B8-D9EA1821C49C}"/>
          </ac:spMkLst>
        </pc:spChg>
      </pc:sldChg>
      <pc:sldChg chg="addSp mod">
        <pc:chgData name="Vesa Juvonen" userId="c7243be1-99a3-4752-ab2a-0cf698cf8236" providerId="ADAL" clId="{308A4B3C-A405-42DB-AF85-D2078899C16D}" dt="2021-04-06T11:31:14.421" v="19" actId="22"/>
        <pc:sldMkLst>
          <pc:docMk/>
          <pc:sldMk cId="2253365439" sldId="1642"/>
        </pc:sldMkLst>
        <pc:spChg chg="add">
          <ac:chgData name="Vesa Juvonen" userId="c7243be1-99a3-4752-ab2a-0cf698cf8236" providerId="ADAL" clId="{308A4B3C-A405-42DB-AF85-D2078899C16D}" dt="2021-04-06T11:31:14.421" v="19" actId="22"/>
          <ac:spMkLst>
            <pc:docMk/>
            <pc:sldMk cId="2253365439" sldId="1642"/>
            <ac:spMk id="4" creationId="{513AFCD8-6893-4A61-A315-B5CE7C8C61BE}"/>
          </ac:spMkLst>
        </pc:spChg>
      </pc:sldChg>
      <pc:sldChg chg="modSp mod">
        <pc:chgData name="Vesa Juvonen" userId="c7243be1-99a3-4752-ab2a-0cf698cf8236" providerId="ADAL" clId="{308A4B3C-A405-42DB-AF85-D2078899C16D}" dt="2021-04-06T11:32:38.781" v="45" actId="20577"/>
        <pc:sldMkLst>
          <pc:docMk/>
          <pc:sldMk cId="10702720" sldId="2079"/>
        </pc:sldMkLst>
        <pc:spChg chg="mod">
          <ac:chgData name="Vesa Juvonen" userId="c7243be1-99a3-4752-ab2a-0cf698cf8236" providerId="ADAL" clId="{308A4B3C-A405-42DB-AF85-D2078899C16D}" dt="2021-04-06T11:32:38.781" v="45" actId="20577"/>
          <ac:spMkLst>
            <pc:docMk/>
            <pc:sldMk cId="10702720" sldId="2079"/>
            <ac:spMk id="8" creationId="{00000000-0000-0000-0000-000000000000}"/>
          </ac:spMkLst>
        </pc:spChg>
        <pc:picChg chg="mod">
          <ac:chgData name="Vesa Juvonen" userId="c7243be1-99a3-4752-ab2a-0cf698cf8236" providerId="ADAL" clId="{308A4B3C-A405-42DB-AF85-D2078899C16D}" dt="2021-04-06T11:32:27.462" v="38" actId="1076"/>
          <ac:picMkLst>
            <pc:docMk/>
            <pc:sldMk cId="10702720" sldId="2079"/>
            <ac:picMk id="10" creationId="{DCF1F15A-2BFC-436F-81AF-7BDB465DE74D}"/>
          </ac:picMkLst>
        </pc:picChg>
        <pc:picChg chg="mod">
          <ac:chgData name="Vesa Juvonen" userId="c7243be1-99a3-4752-ab2a-0cf698cf8236" providerId="ADAL" clId="{308A4B3C-A405-42DB-AF85-D2078899C16D}" dt="2021-04-06T11:32:32.646" v="40" actId="1076"/>
          <ac:picMkLst>
            <pc:docMk/>
            <pc:sldMk cId="10702720" sldId="2079"/>
            <ac:picMk id="1030" creationId="{E4676B73-FD6F-4498-BC7F-5F565164B569}"/>
          </ac:picMkLst>
        </pc:picChg>
        <pc:picChg chg="mod">
          <ac:chgData name="Vesa Juvonen" userId="c7243be1-99a3-4752-ab2a-0cf698cf8236" providerId="ADAL" clId="{308A4B3C-A405-42DB-AF85-D2078899C16D}" dt="2021-04-06T11:32:29.214" v="39" actId="1076"/>
          <ac:picMkLst>
            <pc:docMk/>
            <pc:sldMk cId="10702720" sldId="2079"/>
            <ac:picMk id="1032" creationId="{F7CBFF6F-29DF-4743-BF62-A3B043E0DC86}"/>
          </ac:picMkLst>
        </pc:picChg>
      </pc:sldChg>
      <pc:sldChg chg="addSp mod">
        <pc:chgData name="Vesa Juvonen" userId="c7243be1-99a3-4752-ab2a-0cf698cf8236" providerId="ADAL" clId="{308A4B3C-A405-42DB-AF85-D2078899C16D}" dt="2021-04-06T11:31:17.713" v="20" actId="22"/>
        <pc:sldMkLst>
          <pc:docMk/>
          <pc:sldMk cId="4037611923" sldId="3334"/>
        </pc:sldMkLst>
        <pc:spChg chg="add">
          <ac:chgData name="Vesa Juvonen" userId="c7243be1-99a3-4752-ab2a-0cf698cf8236" providerId="ADAL" clId="{308A4B3C-A405-42DB-AF85-D2078899C16D}" dt="2021-04-06T11:31:17.713" v="20" actId="22"/>
          <ac:spMkLst>
            <pc:docMk/>
            <pc:sldMk cId="4037611923" sldId="3334"/>
            <ac:spMk id="4" creationId="{4349D122-2480-41BC-8680-73D97D554267}"/>
          </ac:spMkLst>
        </pc:spChg>
      </pc:sldChg>
      <pc:sldChg chg="addSp mod">
        <pc:chgData name="Vesa Juvonen" userId="c7243be1-99a3-4752-ab2a-0cf698cf8236" providerId="ADAL" clId="{308A4B3C-A405-42DB-AF85-D2078899C16D}" dt="2021-04-06T11:31:26.413" v="21" actId="22"/>
        <pc:sldMkLst>
          <pc:docMk/>
          <pc:sldMk cId="1805818155" sldId="3338"/>
        </pc:sldMkLst>
        <pc:spChg chg="add">
          <ac:chgData name="Vesa Juvonen" userId="c7243be1-99a3-4752-ab2a-0cf698cf8236" providerId="ADAL" clId="{308A4B3C-A405-42DB-AF85-D2078899C16D}" dt="2021-04-06T11:31:26.413" v="21" actId="22"/>
          <ac:spMkLst>
            <pc:docMk/>
            <pc:sldMk cId="1805818155" sldId="3338"/>
            <ac:spMk id="19" creationId="{181A7B84-63CA-4DA4-8F97-A66DC967622F}"/>
          </ac:spMkLst>
        </pc:spChg>
      </pc:sldChg>
      <pc:sldChg chg="modSp mod">
        <pc:chgData name="Vesa Juvonen" userId="c7243be1-99a3-4752-ab2a-0cf698cf8236" providerId="ADAL" clId="{308A4B3C-A405-42DB-AF85-D2078899C16D}" dt="2021-04-06T11:32:12.920" v="35" actId="1076"/>
        <pc:sldMkLst>
          <pc:docMk/>
          <pc:sldMk cId="778883926" sldId="2076136264"/>
        </pc:sldMkLst>
        <pc:spChg chg="mod">
          <ac:chgData name="Vesa Juvonen" userId="c7243be1-99a3-4752-ab2a-0cf698cf8236" providerId="ADAL" clId="{308A4B3C-A405-42DB-AF85-D2078899C16D}" dt="2021-04-06T11:31:49.438" v="28"/>
          <ac:spMkLst>
            <pc:docMk/>
            <pc:sldMk cId="778883926" sldId="2076136264"/>
            <ac:spMk id="14" creationId="{953584C8-8734-42EA-AD16-6AA2B405D249}"/>
          </ac:spMkLst>
        </pc:spChg>
        <pc:picChg chg="mod">
          <ac:chgData name="Vesa Juvonen" userId="c7243be1-99a3-4752-ab2a-0cf698cf8236" providerId="ADAL" clId="{308A4B3C-A405-42DB-AF85-D2078899C16D}" dt="2021-04-06T11:32:12.920" v="35" actId="1076"/>
          <ac:picMkLst>
            <pc:docMk/>
            <pc:sldMk cId="778883926" sldId="2076136264"/>
            <ac:picMk id="10" creationId="{58865316-36E8-40A4-87D9-AE68D2C1F8D6}"/>
          </ac:picMkLst>
        </pc:picChg>
        <pc:picChg chg="mod">
          <ac:chgData name="Vesa Juvonen" userId="c7243be1-99a3-4752-ab2a-0cf698cf8236" providerId="ADAL" clId="{308A4B3C-A405-42DB-AF85-D2078899C16D}" dt="2021-04-06T11:32:06.578" v="32" actId="1076"/>
          <ac:picMkLst>
            <pc:docMk/>
            <pc:sldMk cId="778883926" sldId="2076136264"/>
            <ac:picMk id="11" creationId="{6D334B19-A721-452D-A924-23DC31DD276F}"/>
          </ac:picMkLst>
        </pc:picChg>
        <pc:picChg chg="mod">
          <ac:chgData name="Vesa Juvonen" userId="c7243be1-99a3-4752-ab2a-0cf698cf8236" providerId="ADAL" clId="{308A4B3C-A405-42DB-AF85-D2078899C16D}" dt="2021-04-06T11:32:08.062" v="33" actId="1076"/>
          <ac:picMkLst>
            <pc:docMk/>
            <pc:sldMk cId="778883926" sldId="2076136264"/>
            <ac:picMk id="13" creationId="{C943AAD7-7D62-4532-B6E9-78E3AFFF88CC}"/>
          </ac:picMkLst>
        </pc:picChg>
      </pc:sldChg>
      <pc:sldChg chg="addSp delSp modSp add mod">
        <pc:chgData name="Vesa Juvonen" userId="c7243be1-99a3-4752-ab2a-0cf698cf8236" providerId="ADAL" clId="{308A4B3C-A405-42DB-AF85-D2078899C16D}" dt="2021-04-08T10:40:58.984" v="1444" actId="1076"/>
        <pc:sldMkLst>
          <pc:docMk/>
          <pc:sldMk cId="494186596" sldId="2076136269"/>
        </pc:sldMkLst>
        <pc:spChg chg="del">
          <ac:chgData name="Vesa Juvonen" userId="c7243be1-99a3-4752-ab2a-0cf698cf8236" providerId="ADAL" clId="{308A4B3C-A405-42DB-AF85-D2078899C16D}" dt="2021-04-08T10:40:42.710" v="1440" actId="478"/>
          <ac:spMkLst>
            <pc:docMk/>
            <pc:sldMk cId="494186596" sldId="2076136269"/>
            <ac:spMk id="190" creationId="{DDE4B9E5-BA46-4072-8899-B9C02B8BAE67}"/>
          </ac:spMkLst>
        </pc:spChg>
        <pc:spChg chg="del">
          <ac:chgData name="Vesa Juvonen" userId="c7243be1-99a3-4752-ab2a-0cf698cf8236" providerId="ADAL" clId="{308A4B3C-A405-42DB-AF85-D2078899C16D}" dt="2021-04-08T10:40:42.710" v="1440" actId="478"/>
          <ac:spMkLst>
            <pc:docMk/>
            <pc:sldMk cId="494186596" sldId="2076136269"/>
            <ac:spMk id="191" creationId="{F6ABB0A3-DD81-4F2F-8380-F58073911198}"/>
          </ac:spMkLst>
        </pc:spChg>
        <pc:spChg chg="del">
          <ac:chgData name="Vesa Juvonen" userId="c7243be1-99a3-4752-ab2a-0cf698cf8236" providerId="ADAL" clId="{308A4B3C-A405-42DB-AF85-D2078899C16D}" dt="2021-04-08T10:40:42.710" v="1440" actId="478"/>
          <ac:spMkLst>
            <pc:docMk/>
            <pc:sldMk cId="494186596" sldId="2076136269"/>
            <ac:spMk id="192" creationId="{DD88A92E-E84F-4074-BD6E-D818998DD767}"/>
          </ac:spMkLst>
        </pc:spChg>
        <pc:spChg chg="del">
          <ac:chgData name="Vesa Juvonen" userId="c7243be1-99a3-4752-ab2a-0cf698cf8236" providerId="ADAL" clId="{308A4B3C-A405-42DB-AF85-D2078899C16D}" dt="2021-04-08T10:40:42.710" v="1440" actId="478"/>
          <ac:spMkLst>
            <pc:docMk/>
            <pc:sldMk cId="494186596" sldId="2076136269"/>
            <ac:spMk id="193" creationId="{5B6A3B3F-6D52-4429-A7C5-6C3D4921EB80}"/>
          </ac:spMkLst>
        </pc:spChg>
        <pc:spChg chg="del">
          <ac:chgData name="Vesa Juvonen" userId="c7243be1-99a3-4752-ab2a-0cf698cf8236" providerId="ADAL" clId="{308A4B3C-A405-42DB-AF85-D2078899C16D}" dt="2021-04-08T10:40:42.710" v="1440" actId="478"/>
          <ac:spMkLst>
            <pc:docMk/>
            <pc:sldMk cId="494186596" sldId="2076136269"/>
            <ac:spMk id="194" creationId="{3DEA2369-D757-402C-9B18-3F4E9D82EF6F}"/>
          </ac:spMkLst>
        </pc:spChg>
        <pc:spChg chg="del">
          <ac:chgData name="Vesa Juvonen" userId="c7243be1-99a3-4752-ab2a-0cf698cf8236" providerId="ADAL" clId="{308A4B3C-A405-42DB-AF85-D2078899C16D}" dt="2021-04-08T10:40:42.710" v="1440" actId="478"/>
          <ac:spMkLst>
            <pc:docMk/>
            <pc:sldMk cId="494186596" sldId="2076136269"/>
            <ac:spMk id="195" creationId="{AE013589-CFB6-4268-8B8A-3BCC4AA2F3EC}"/>
          </ac:spMkLst>
        </pc:spChg>
        <pc:spChg chg="del">
          <ac:chgData name="Vesa Juvonen" userId="c7243be1-99a3-4752-ab2a-0cf698cf8236" providerId="ADAL" clId="{308A4B3C-A405-42DB-AF85-D2078899C16D}" dt="2021-04-08T10:40:42.710" v="1440" actId="478"/>
          <ac:spMkLst>
            <pc:docMk/>
            <pc:sldMk cId="494186596" sldId="2076136269"/>
            <ac:spMk id="196" creationId="{15C355CB-D000-4E21-9F88-05C7EE78F44A}"/>
          </ac:spMkLst>
        </pc:spChg>
        <pc:spChg chg="del">
          <ac:chgData name="Vesa Juvonen" userId="c7243be1-99a3-4752-ab2a-0cf698cf8236" providerId="ADAL" clId="{308A4B3C-A405-42DB-AF85-D2078899C16D}" dt="2021-04-08T10:40:42.710" v="1440" actId="478"/>
          <ac:spMkLst>
            <pc:docMk/>
            <pc:sldMk cId="494186596" sldId="2076136269"/>
            <ac:spMk id="197" creationId="{2BF03C2A-CBA9-4C1D-AA03-87437E4AA013}"/>
          </ac:spMkLst>
        </pc:spChg>
        <pc:spChg chg="del">
          <ac:chgData name="Vesa Juvonen" userId="c7243be1-99a3-4752-ab2a-0cf698cf8236" providerId="ADAL" clId="{308A4B3C-A405-42DB-AF85-D2078899C16D}" dt="2021-04-08T10:40:42.710" v="1440" actId="478"/>
          <ac:spMkLst>
            <pc:docMk/>
            <pc:sldMk cId="494186596" sldId="2076136269"/>
            <ac:spMk id="198" creationId="{62E9E5F6-7359-4BF1-9A2D-53C4083E0A01}"/>
          </ac:spMkLst>
        </pc:spChg>
        <pc:spChg chg="del">
          <ac:chgData name="Vesa Juvonen" userId="c7243be1-99a3-4752-ab2a-0cf698cf8236" providerId="ADAL" clId="{308A4B3C-A405-42DB-AF85-D2078899C16D}" dt="2021-04-08T10:40:42.710" v="1440" actId="478"/>
          <ac:spMkLst>
            <pc:docMk/>
            <pc:sldMk cId="494186596" sldId="2076136269"/>
            <ac:spMk id="199" creationId="{0916B616-AB60-40C8-9CD6-7268A84CABA3}"/>
          </ac:spMkLst>
        </pc:spChg>
        <pc:spChg chg="del">
          <ac:chgData name="Vesa Juvonen" userId="c7243be1-99a3-4752-ab2a-0cf698cf8236" providerId="ADAL" clId="{308A4B3C-A405-42DB-AF85-D2078899C16D}" dt="2021-04-08T10:40:42.710" v="1440" actId="478"/>
          <ac:spMkLst>
            <pc:docMk/>
            <pc:sldMk cId="494186596" sldId="2076136269"/>
            <ac:spMk id="200" creationId="{3A674F79-23DA-48BA-A324-75B2F60BD6E7}"/>
          </ac:spMkLst>
        </pc:spChg>
        <pc:spChg chg="del">
          <ac:chgData name="Vesa Juvonen" userId="c7243be1-99a3-4752-ab2a-0cf698cf8236" providerId="ADAL" clId="{308A4B3C-A405-42DB-AF85-D2078899C16D}" dt="2021-04-08T10:40:42.710" v="1440" actId="478"/>
          <ac:spMkLst>
            <pc:docMk/>
            <pc:sldMk cId="494186596" sldId="2076136269"/>
            <ac:spMk id="201" creationId="{40E53F5B-4D11-41CF-9C30-D45C56A295E6}"/>
          </ac:spMkLst>
        </pc:spChg>
        <pc:spChg chg="del">
          <ac:chgData name="Vesa Juvonen" userId="c7243be1-99a3-4752-ab2a-0cf698cf8236" providerId="ADAL" clId="{308A4B3C-A405-42DB-AF85-D2078899C16D}" dt="2021-04-08T10:40:42.710" v="1440" actId="478"/>
          <ac:spMkLst>
            <pc:docMk/>
            <pc:sldMk cId="494186596" sldId="2076136269"/>
            <ac:spMk id="202" creationId="{C26C36F8-35D3-41EE-9CCC-4578BE17F1C3}"/>
          </ac:spMkLst>
        </pc:spChg>
        <pc:spChg chg="del">
          <ac:chgData name="Vesa Juvonen" userId="c7243be1-99a3-4752-ab2a-0cf698cf8236" providerId="ADAL" clId="{308A4B3C-A405-42DB-AF85-D2078899C16D}" dt="2021-04-08T10:40:42.710" v="1440" actId="478"/>
          <ac:spMkLst>
            <pc:docMk/>
            <pc:sldMk cId="494186596" sldId="2076136269"/>
            <ac:spMk id="203" creationId="{033657BC-DC90-4E90-8F53-41A6C736C45B}"/>
          </ac:spMkLst>
        </pc:spChg>
        <pc:spChg chg="del">
          <ac:chgData name="Vesa Juvonen" userId="c7243be1-99a3-4752-ab2a-0cf698cf8236" providerId="ADAL" clId="{308A4B3C-A405-42DB-AF85-D2078899C16D}" dt="2021-04-08T10:40:42.710" v="1440" actId="478"/>
          <ac:spMkLst>
            <pc:docMk/>
            <pc:sldMk cId="494186596" sldId="2076136269"/>
            <ac:spMk id="204" creationId="{88EF5E9C-C1E4-493C-8ECA-81B2C58F7BD9}"/>
          </ac:spMkLst>
        </pc:spChg>
        <pc:spChg chg="del">
          <ac:chgData name="Vesa Juvonen" userId="c7243be1-99a3-4752-ab2a-0cf698cf8236" providerId="ADAL" clId="{308A4B3C-A405-42DB-AF85-D2078899C16D}" dt="2021-04-08T10:40:42.710" v="1440" actId="478"/>
          <ac:spMkLst>
            <pc:docMk/>
            <pc:sldMk cId="494186596" sldId="2076136269"/>
            <ac:spMk id="205" creationId="{1CACDBF7-D2FE-4D99-ACFC-8944129C74E7}"/>
          </ac:spMkLst>
        </pc:spChg>
        <pc:spChg chg="del">
          <ac:chgData name="Vesa Juvonen" userId="c7243be1-99a3-4752-ab2a-0cf698cf8236" providerId="ADAL" clId="{308A4B3C-A405-42DB-AF85-D2078899C16D}" dt="2021-04-08T10:40:42.710" v="1440" actId="478"/>
          <ac:spMkLst>
            <pc:docMk/>
            <pc:sldMk cId="494186596" sldId="2076136269"/>
            <ac:spMk id="206" creationId="{E80A9813-14A6-4A0A-9652-3AC57DA4942E}"/>
          </ac:spMkLst>
        </pc:spChg>
        <pc:spChg chg="del">
          <ac:chgData name="Vesa Juvonen" userId="c7243be1-99a3-4752-ab2a-0cf698cf8236" providerId="ADAL" clId="{308A4B3C-A405-42DB-AF85-D2078899C16D}" dt="2021-04-08T10:40:42.710" v="1440" actId="478"/>
          <ac:spMkLst>
            <pc:docMk/>
            <pc:sldMk cId="494186596" sldId="2076136269"/>
            <ac:spMk id="207" creationId="{439FF3A9-97CA-478D-A0BD-541C9E8BFD17}"/>
          </ac:spMkLst>
        </pc:spChg>
        <pc:spChg chg="del">
          <ac:chgData name="Vesa Juvonen" userId="c7243be1-99a3-4752-ab2a-0cf698cf8236" providerId="ADAL" clId="{308A4B3C-A405-42DB-AF85-D2078899C16D}" dt="2021-04-08T10:40:42.710" v="1440" actId="478"/>
          <ac:spMkLst>
            <pc:docMk/>
            <pc:sldMk cId="494186596" sldId="2076136269"/>
            <ac:spMk id="208" creationId="{1BC51EF0-3C7E-4349-BC7A-322574D0D587}"/>
          </ac:spMkLst>
        </pc:spChg>
        <pc:spChg chg="del">
          <ac:chgData name="Vesa Juvonen" userId="c7243be1-99a3-4752-ab2a-0cf698cf8236" providerId="ADAL" clId="{308A4B3C-A405-42DB-AF85-D2078899C16D}" dt="2021-04-08T10:40:42.710" v="1440" actId="478"/>
          <ac:spMkLst>
            <pc:docMk/>
            <pc:sldMk cId="494186596" sldId="2076136269"/>
            <ac:spMk id="230" creationId="{BADDE1C8-9804-42FA-BBF3-702D11572306}"/>
          </ac:spMkLst>
        </pc:spChg>
        <pc:spChg chg="del">
          <ac:chgData name="Vesa Juvonen" userId="c7243be1-99a3-4752-ab2a-0cf698cf8236" providerId="ADAL" clId="{308A4B3C-A405-42DB-AF85-D2078899C16D}" dt="2021-04-08T10:40:42.710" v="1440" actId="478"/>
          <ac:spMkLst>
            <pc:docMk/>
            <pc:sldMk cId="494186596" sldId="2076136269"/>
            <ac:spMk id="235" creationId="{3AA6BE84-F8DE-4E98-B381-3C9CAC4D7677}"/>
          </ac:spMkLst>
        </pc:spChg>
        <pc:spChg chg="del">
          <ac:chgData name="Vesa Juvonen" userId="c7243be1-99a3-4752-ab2a-0cf698cf8236" providerId="ADAL" clId="{308A4B3C-A405-42DB-AF85-D2078899C16D}" dt="2021-04-08T10:40:42.710" v="1440" actId="478"/>
          <ac:spMkLst>
            <pc:docMk/>
            <pc:sldMk cId="494186596" sldId="2076136269"/>
            <ac:spMk id="238" creationId="{38B7B539-A3C0-40C7-873D-49572186AB63}"/>
          </ac:spMkLst>
        </pc:spChg>
        <pc:spChg chg="del">
          <ac:chgData name="Vesa Juvonen" userId="c7243be1-99a3-4752-ab2a-0cf698cf8236" providerId="ADAL" clId="{308A4B3C-A405-42DB-AF85-D2078899C16D}" dt="2021-04-08T10:40:42.710" v="1440" actId="478"/>
          <ac:spMkLst>
            <pc:docMk/>
            <pc:sldMk cId="494186596" sldId="2076136269"/>
            <ac:spMk id="240" creationId="{E8DB3D31-051A-4E85-B49E-8D000BC124F0}"/>
          </ac:spMkLst>
        </pc:spChg>
        <pc:spChg chg="del">
          <ac:chgData name="Vesa Juvonen" userId="c7243be1-99a3-4752-ab2a-0cf698cf8236" providerId="ADAL" clId="{308A4B3C-A405-42DB-AF85-D2078899C16D}" dt="2021-04-08T10:40:42.710" v="1440" actId="478"/>
          <ac:spMkLst>
            <pc:docMk/>
            <pc:sldMk cId="494186596" sldId="2076136269"/>
            <ac:spMk id="241" creationId="{11F64313-244C-4145-8018-88BF90776307}"/>
          </ac:spMkLst>
        </pc:spChg>
        <pc:spChg chg="del">
          <ac:chgData name="Vesa Juvonen" userId="c7243be1-99a3-4752-ab2a-0cf698cf8236" providerId="ADAL" clId="{308A4B3C-A405-42DB-AF85-D2078899C16D}" dt="2021-04-08T10:40:42.710" v="1440" actId="478"/>
          <ac:spMkLst>
            <pc:docMk/>
            <pc:sldMk cId="494186596" sldId="2076136269"/>
            <ac:spMk id="242" creationId="{80FF2B53-E8A9-4786-A4D9-64D27FBFBA46}"/>
          </ac:spMkLst>
        </pc:spChg>
        <pc:spChg chg="del">
          <ac:chgData name="Vesa Juvonen" userId="c7243be1-99a3-4752-ab2a-0cf698cf8236" providerId="ADAL" clId="{308A4B3C-A405-42DB-AF85-D2078899C16D}" dt="2021-04-08T10:40:42.710" v="1440" actId="478"/>
          <ac:spMkLst>
            <pc:docMk/>
            <pc:sldMk cId="494186596" sldId="2076136269"/>
            <ac:spMk id="243" creationId="{89A69ADC-E9EB-489C-8188-CA20EC52ABB7}"/>
          </ac:spMkLst>
        </pc:spChg>
        <pc:spChg chg="del">
          <ac:chgData name="Vesa Juvonen" userId="c7243be1-99a3-4752-ab2a-0cf698cf8236" providerId="ADAL" clId="{308A4B3C-A405-42DB-AF85-D2078899C16D}" dt="2021-04-08T10:40:42.710" v="1440" actId="478"/>
          <ac:spMkLst>
            <pc:docMk/>
            <pc:sldMk cId="494186596" sldId="2076136269"/>
            <ac:spMk id="244" creationId="{B7497274-7EAD-4B0F-8598-17BAEAFA3D1D}"/>
          </ac:spMkLst>
        </pc:spChg>
        <pc:spChg chg="del">
          <ac:chgData name="Vesa Juvonen" userId="c7243be1-99a3-4752-ab2a-0cf698cf8236" providerId="ADAL" clId="{308A4B3C-A405-42DB-AF85-D2078899C16D}" dt="2021-04-08T10:40:42.710" v="1440" actId="478"/>
          <ac:spMkLst>
            <pc:docMk/>
            <pc:sldMk cId="494186596" sldId="2076136269"/>
            <ac:spMk id="245" creationId="{DB90D732-AC9D-4AFD-A26A-7DF14D1E0C29}"/>
          </ac:spMkLst>
        </pc:spChg>
        <pc:spChg chg="del">
          <ac:chgData name="Vesa Juvonen" userId="c7243be1-99a3-4752-ab2a-0cf698cf8236" providerId="ADAL" clId="{308A4B3C-A405-42DB-AF85-D2078899C16D}" dt="2021-04-08T10:40:42.710" v="1440" actId="478"/>
          <ac:spMkLst>
            <pc:docMk/>
            <pc:sldMk cId="494186596" sldId="2076136269"/>
            <ac:spMk id="246" creationId="{670FBFA8-6365-4479-A5FF-92B79470EDB5}"/>
          </ac:spMkLst>
        </pc:spChg>
        <pc:spChg chg="del">
          <ac:chgData name="Vesa Juvonen" userId="c7243be1-99a3-4752-ab2a-0cf698cf8236" providerId="ADAL" clId="{308A4B3C-A405-42DB-AF85-D2078899C16D}" dt="2021-04-08T10:40:42.710" v="1440" actId="478"/>
          <ac:spMkLst>
            <pc:docMk/>
            <pc:sldMk cId="494186596" sldId="2076136269"/>
            <ac:spMk id="247" creationId="{DA73BAF7-0534-47DE-8D1F-7F3FD1CAAAA4}"/>
          </ac:spMkLst>
        </pc:spChg>
        <pc:spChg chg="del">
          <ac:chgData name="Vesa Juvonen" userId="c7243be1-99a3-4752-ab2a-0cf698cf8236" providerId="ADAL" clId="{308A4B3C-A405-42DB-AF85-D2078899C16D}" dt="2021-04-08T10:40:42.710" v="1440" actId="478"/>
          <ac:spMkLst>
            <pc:docMk/>
            <pc:sldMk cId="494186596" sldId="2076136269"/>
            <ac:spMk id="250" creationId="{F10DFC1D-3DE5-43F4-B166-47D2ED3999A8}"/>
          </ac:spMkLst>
        </pc:spChg>
        <pc:spChg chg="del">
          <ac:chgData name="Vesa Juvonen" userId="c7243be1-99a3-4752-ab2a-0cf698cf8236" providerId="ADAL" clId="{308A4B3C-A405-42DB-AF85-D2078899C16D}" dt="2021-04-08T10:40:42.710" v="1440" actId="478"/>
          <ac:spMkLst>
            <pc:docMk/>
            <pc:sldMk cId="494186596" sldId="2076136269"/>
            <ac:spMk id="251" creationId="{038DABC7-783C-4169-94F5-428043F4EA63}"/>
          </ac:spMkLst>
        </pc:spChg>
        <pc:spChg chg="del">
          <ac:chgData name="Vesa Juvonen" userId="c7243be1-99a3-4752-ab2a-0cf698cf8236" providerId="ADAL" clId="{308A4B3C-A405-42DB-AF85-D2078899C16D}" dt="2021-04-08T10:40:42.710" v="1440" actId="478"/>
          <ac:spMkLst>
            <pc:docMk/>
            <pc:sldMk cId="494186596" sldId="2076136269"/>
            <ac:spMk id="252" creationId="{C76B5F6F-D98E-4AD9-AF3B-03239B74E41C}"/>
          </ac:spMkLst>
        </pc:spChg>
        <pc:spChg chg="del">
          <ac:chgData name="Vesa Juvonen" userId="c7243be1-99a3-4752-ab2a-0cf698cf8236" providerId="ADAL" clId="{308A4B3C-A405-42DB-AF85-D2078899C16D}" dt="2021-04-08T10:40:42.710" v="1440" actId="478"/>
          <ac:spMkLst>
            <pc:docMk/>
            <pc:sldMk cId="494186596" sldId="2076136269"/>
            <ac:spMk id="253" creationId="{62C90A95-A155-4726-A1E9-C3B1A0025C9B}"/>
          </ac:spMkLst>
        </pc:spChg>
        <pc:spChg chg="del">
          <ac:chgData name="Vesa Juvonen" userId="c7243be1-99a3-4752-ab2a-0cf698cf8236" providerId="ADAL" clId="{308A4B3C-A405-42DB-AF85-D2078899C16D}" dt="2021-04-08T10:40:42.710" v="1440" actId="478"/>
          <ac:spMkLst>
            <pc:docMk/>
            <pc:sldMk cId="494186596" sldId="2076136269"/>
            <ac:spMk id="254" creationId="{87DC7CF1-C6E7-4D5B-BB02-A8CDED3BBD58}"/>
          </ac:spMkLst>
        </pc:spChg>
        <pc:spChg chg="del">
          <ac:chgData name="Vesa Juvonen" userId="c7243be1-99a3-4752-ab2a-0cf698cf8236" providerId="ADAL" clId="{308A4B3C-A405-42DB-AF85-D2078899C16D}" dt="2021-04-08T10:40:42.710" v="1440" actId="478"/>
          <ac:spMkLst>
            <pc:docMk/>
            <pc:sldMk cId="494186596" sldId="2076136269"/>
            <ac:spMk id="255" creationId="{1D81AABC-8DF9-4100-9EFE-836E712DD2B2}"/>
          </ac:spMkLst>
        </pc:spChg>
        <pc:spChg chg="del">
          <ac:chgData name="Vesa Juvonen" userId="c7243be1-99a3-4752-ab2a-0cf698cf8236" providerId="ADAL" clId="{308A4B3C-A405-42DB-AF85-D2078899C16D}" dt="2021-04-08T10:40:42.710" v="1440" actId="478"/>
          <ac:spMkLst>
            <pc:docMk/>
            <pc:sldMk cId="494186596" sldId="2076136269"/>
            <ac:spMk id="256" creationId="{16BDBF90-43FB-41C0-8BA2-C1CB02F3F98C}"/>
          </ac:spMkLst>
        </pc:spChg>
        <pc:spChg chg="del">
          <ac:chgData name="Vesa Juvonen" userId="c7243be1-99a3-4752-ab2a-0cf698cf8236" providerId="ADAL" clId="{308A4B3C-A405-42DB-AF85-D2078899C16D}" dt="2021-04-08T10:40:42.710" v="1440" actId="478"/>
          <ac:spMkLst>
            <pc:docMk/>
            <pc:sldMk cId="494186596" sldId="2076136269"/>
            <ac:spMk id="258" creationId="{C4425A8F-0BDC-4119-B72E-8ABFE92F881D}"/>
          </ac:spMkLst>
        </pc:spChg>
        <pc:spChg chg="del">
          <ac:chgData name="Vesa Juvonen" userId="c7243be1-99a3-4752-ab2a-0cf698cf8236" providerId="ADAL" clId="{308A4B3C-A405-42DB-AF85-D2078899C16D}" dt="2021-04-08T10:40:42.710" v="1440" actId="478"/>
          <ac:spMkLst>
            <pc:docMk/>
            <pc:sldMk cId="494186596" sldId="2076136269"/>
            <ac:spMk id="260" creationId="{EAD24752-FFA3-4329-A916-E31C95130782}"/>
          </ac:spMkLst>
        </pc:spChg>
        <pc:spChg chg="del">
          <ac:chgData name="Vesa Juvonen" userId="c7243be1-99a3-4752-ab2a-0cf698cf8236" providerId="ADAL" clId="{308A4B3C-A405-42DB-AF85-D2078899C16D}" dt="2021-04-08T10:40:42.710" v="1440" actId="478"/>
          <ac:spMkLst>
            <pc:docMk/>
            <pc:sldMk cId="494186596" sldId="2076136269"/>
            <ac:spMk id="261" creationId="{6F00557B-E8C6-4A4C-BF58-33BE407593A0}"/>
          </ac:spMkLst>
        </pc:spChg>
        <pc:spChg chg="del">
          <ac:chgData name="Vesa Juvonen" userId="c7243be1-99a3-4752-ab2a-0cf698cf8236" providerId="ADAL" clId="{308A4B3C-A405-42DB-AF85-D2078899C16D}" dt="2021-04-08T10:40:42.710" v="1440" actId="478"/>
          <ac:spMkLst>
            <pc:docMk/>
            <pc:sldMk cId="494186596" sldId="2076136269"/>
            <ac:spMk id="262" creationId="{909F62AF-1000-4F04-88FD-8229FD3A3EA2}"/>
          </ac:spMkLst>
        </pc:spChg>
        <pc:spChg chg="del">
          <ac:chgData name="Vesa Juvonen" userId="c7243be1-99a3-4752-ab2a-0cf698cf8236" providerId="ADAL" clId="{308A4B3C-A405-42DB-AF85-D2078899C16D}" dt="2021-04-08T10:40:42.710" v="1440" actId="478"/>
          <ac:spMkLst>
            <pc:docMk/>
            <pc:sldMk cId="494186596" sldId="2076136269"/>
            <ac:spMk id="263" creationId="{F7F7CDBB-1AC5-42D8-A965-372D72E9AD4F}"/>
          </ac:spMkLst>
        </pc:spChg>
        <pc:spChg chg="del">
          <ac:chgData name="Vesa Juvonen" userId="c7243be1-99a3-4752-ab2a-0cf698cf8236" providerId="ADAL" clId="{308A4B3C-A405-42DB-AF85-D2078899C16D}" dt="2021-04-08T10:40:42.710" v="1440" actId="478"/>
          <ac:spMkLst>
            <pc:docMk/>
            <pc:sldMk cId="494186596" sldId="2076136269"/>
            <ac:spMk id="264" creationId="{656F650B-B346-4BC3-BBB2-78B4777ED473}"/>
          </ac:spMkLst>
        </pc:spChg>
        <pc:spChg chg="del">
          <ac:chgData name="Vesa Juvonen" userId="c7243be1-99a3-4752-ab2a-0cf698cf8236" providerId="ADAL" clId="{308A4B3C-A405-42DB-AF85-D2078899C16D}" dt="2021-04-08T10:40:42.710" v="1440" actId="478"/>
          <ac:spMkLst>
            <pc:docMk/>
            <pc:sldMk cId="494186596" sldId="2076136269"/>
            <ac:spMk id="265" creationId="{ED44852E-AE69-4C72-8280-5AD2AB394BEF}"/>
          </ac:spMkLst>
        </pc:spChg>
        <pc:spChg chg="del">
          <ac:chgData name="Vesa Juvonen" userId="c7243be1-99a3-4752-ab2a-0cf698cf8236" providerId="ADAL" clId="{308A4B3C-A405-42DB-AF85-D2078899C16D}" dt="2021-04-08T10:40:42.710" v="1440" actId="478"/>
          <ac:spMkLst>
            <pc:docMk/>
            <pc:sldMk cId="494186596" sldId="2076136269"/>
            <ac:spMk id="266" creationId="{199AE725-1AAB-4698-8FD5-6CD16BDA270A}"/>
          </ac:spMkLst>
        </pc:spChg>
        <pc:spChg chg="del">
          <ac:chgData name="Vesa Juvonen" userId="c7243be1-99a3-4752-ab2a-0cf698cf8236" providerId="ADAL" clId="{308A4B3C-A405-42DB-AF85-D2078899C16D}" dt="2021-04-08T10:40:42.710" v="1440" actId="478"/>
          <ac:spMkLst>
            <pc:docMk/>
            <pc:sldMk cId="494186596" sldId="2076136269"/>
            <ac:spMk id="267" creationId="{FD06CE02-1AED-4C3E-906C-224F3D3F6D6F}"/>
          </ac:spMkLst>
        </pc:spChg>
        <pc:spChg chg="del">
          <ac:chgData name="Vesa Juvonen" userId="c7243be1-99a3-4752-ab2a-0cf698cf8236" providerId="ADAL" clId="{308A4B3C-A405-42DB-AF85-D2078899C16D}" dt="2021-04-08T10:40:42.710" v="1440" actId="478"/>
          <ac:spMkLst>
            <pc:docMk/>
            <pc:sldMk cId="494186596" sldId="2076136269"/>
            <ac:spMk id="268" creationId="{DD6464E7-3F6B-41DB-B081-DC16F90F34E2}"/>
          </ac:spMkLst>
        </pc:spChg>
        <pc:spChg chg="del">
          <ac:chgData name="Vesa Juvonen" userId="c7243be1-99a3-4752-ab2a-0cf698cf8236" providerId="ADAL" clId="{308A4B3C-A405-42DB-AF85-D2078899C16D}" dt="2021-04-08T10:40:42.710" v="1440" actId="478"/>
          <ac:spMkLst>
            <pc:docMk/>
            <pc:sldMk cId="494186596" sldId="2076136269"/>
            <ac:spMk id="269" creationId="{A867633C-D911-4242-A4C2-8B6169BC9AAC}"/>
          </ac:spMkLst>
        </pc:spChg>
        <pc:spChg chg="del">
          <ac:chgData name="Vesa Juvonen" userId="c7243be1-99a3-4752-ab2a-0cf698cf8236" providerId="ADAL" clId="{308A4B3C-A405-42DB-AF85-D2078899C16D}" dt="2021-04-08T10:40:42.710" v="1440" actId="478"/>
          <ac:spMkLst>
            <pc:docMk/>
            <pc:sldMk cId="494186596" sldId="2076136269"/>
            <ac:spMk id="270" creationId="{B2A972B7-3E4D-400B-A881-A5CE8112CB73}"/>
          </ac:spMkLst>
        </pc:spChg>
        <pc:spChg chg="del">
          <ac:chgData name="Vesa Juvonen" userId="c7243be1-99a3-4752-ab2a-0cf698cf8236" providerId="ADAL" clId="{308A4B3C-A405-42DB-AF85-D2078899C16D}" dt="2021-04-08T10:40:42.710" v="1440" actId="478"/>
          <ac:spMkLst>
            <pc:docMk/>
            <pc:sldMk cId="494186596" sldId="2076136269"/>
            <ac:spMk id="271" creationId="{6DCB16D5-E8DD-4D97-9129-780D0094F1C4}"/>
          </ac:spMkLst>
        </pc:spChg>
        <pc:spChg chg="del">
          <ac:chgData name="Vesa Juvonen" userId="c7243be1-99a3-4752-ab2a-0cf698cf8236" providerId="ADAL" clId="{308A4B3C-A405-42DB-AF85-D2078899C16D}" dt="2021-04-08T10:40:42.710" v="1440" actId="478"/>
          <ac:spMkLst>
            <pc:docMk/>
            <pc:sldMk cId="494186596" sldId="2076136269"/>
            <ac:spMk id="272" creationId="{89AAF802-8925-4F82-B66F-0E84D5E7D5D4}"/>
          </ac:spMkLst>
        </pc:spChg>
        <pc:spChg chg="del">
          <ac:chgData name="Vesa Juvonen" userId="c7243be1-99a3-4752-ab2a-0cf698cf8236" providerId="ADAL" clId="{308A4B3C-A405-42DB-AF85-D2078899C16D}" dt="2021-04-08T10:40:42.710" v="1440" actId="478"/>
          <ac:spMkLst>
            <pc:docMk/>
            <pc:sldMk cId="494186596" sldId="2076136269"/>
            <ac:spMk id="273" creationId="{9565A382-3BEC-4641-8E74-17D0EFF05766}"/>
          </ac:spMkLst>
        </pc:spChg>
        <pc:spChg chg="del">
          <ac:chgData name="Vesa Juvonen" userId="c7243be1-99a3-4752-ab2a-0cf698cf8236" providerId="ADAL" clId="{308A4B3C-A405-42DB-AF85-D2078899C16D}" dt="2021-04-08T10:40:42.710" v="1440" actId="478"/>
          <ac:spMkLst>
            <pc:docMk/>
            <pc:sldMk cId="494186596" sldId="2076136269"/>
            <ac:spMk id="274" creationId="{4F96631D-8073-432F-8B70-BD805A49CEF4}"/>
          </ac:spMkLst>
        </pc:spChg>
        <pc:spChg chg="del">
          <ac:chgData name="Vesa Juvonen" userId="c7243be1-99a3-4752-ab2a-0cf698cf8236" providerId="ADAL" clId="{308A4B3C-A405-42DB-AF85-D2078899C16D}" dt="2021-04-08T10:40:42.710" v="1440" actId="478"/>
          <ac:spMkLst>
            <pc:docMk/>
            <pc:sldMk cId="494186596" sldId="2076136269"/>
            <ac:spMk id="279" creationId="{A66D5987-5B78-427A-A847-CE15B8295E87}"/>
          </ac:spMkLst>
        </pc:spChg>
        <pc:spChg chg="del">
          <ac:chgData name="Vesa Juvonen" userId="c7243be1-99a3-4752-ab2a-0cf698cf8236" providerId="ADAL" clId="{308A4B3C-A405-42DB-AF85-D2078899C16D}" dt="2021-04-08T10:40:42.710" v="1440" actId="478"/>
          <ac:spMkLst>
            <pc:docMk/>
            <pc:sldMk cId="494186596" sldId="2076136269"/>
            <ac:spMk id="285" creationId="{4C4423E5-4429-49F0-99BD-2F5CDF140576}"/>
          </ac:spMkLst>
        </pc:spChg>
        <pc:spChg chg="del">
          <ac:chgData name="Vesa Juvonen" userId="c7243be1-99a3-4752-ab2a-0cf698cf8236" providerId="ADAL" clId="{308A4B3C-A405-42DB-AF85-D2078899C16D}" dt="2021-04-08T10:40:42.710" v="1440" actId="478"/>
          <ac:spMkLst>
            <pc:docMk/>
            <pc:sldMk cId="494186596" sldId="2076136269"/>
            <ac:spMk id="286" creationId="{0A325A44-1225-4493-A687-DFBE153B1413}"/>
          </ac:spMkLst>
        </pc:spChg>
        <pc:spChg chg="del">
          <ac:chgData name="Vesa Juvonen" userId="c7243be1-99a3-4752-ab2a-0cf698cf8236" providerId="ADAL" clId="{308A4B3C-A405-42DB-AF85-D2078899C16D}" dt="2021-04-08T10:40:42.710" v="1440" actId="478"/>
          <ac:spMkLst>
            <pc:docMk/>
            <pc:sldMk cId="494186596" sldId="2076136269"/>
            <ac:spMk id="287" creationId="{1393B472-04BD-49BA-820A-55DAC91AE301}"/>
          </ac:spMkLst>
        </pc:spChg>
        <pc:spChg chg="del">
          <ac:chgData name="Vesa Juvonen" userId="c7243be1-99a3-4752-ab2a-0cf698cf8236" providerId="ADAL" clId="{308A4B3C-A405-42DB-AF85-D2078899C16D}" dt="2021-04-08T10:40:42.710" v="1440" actId="478"/>
          <ac:spMkLst>
            <pc:docMk/>
            <pc:sldMk cId="494186596" sldId="2076136269"/>
            <ac:spMk id="288" creationId="{281D949B-57FD-4DEC-96D5-F35BAD9A762D}"/>
          </ac:spMkLst>
        </pc:spChg>
        <pc:spChg chg="add del mod">
          <ac:chgData name="Vesa Juvonen" userId="c7243be1-99a3-4752-ab2a-0cf698cf8236" providerId="ADAL" clId="{308A4B3C-A405-42DB-AF85-D2078899C16D}" dt="2021-04-08T10:40:53.286" v="1442" actId="21"/>
          <ac:spMkLst>
            <pc:docMk/>
            <pc:sldMk cId="494186596" sldId="2076136269"/>
            <ac:spMk id="290" creationId="{4ED81E93-7424-44BD-8569-4446483185EC}"/>
          </ac:spMkLst>
        </pc:spChg>
        <pc:spChg chg="add del mod">
          <ac:chgData name="Vesa Juvonen" userId="c7243be1-99a3-4752-ab2a-0cf698cf8236" providerId="ADAL" clId="{308A4B3C-A405-42DB-AF85-D2078899C16D}" dt="2021-04-08T10:40:53.286" v="1442" actId="21"/>
          <ac:spMkLst>
            <pc:docMk/>
            <pc:sldMk cId="494186596" sldId="2076136269"/>
            <ac:spMk id="291" creationId="{E17021B5-10F4-4DB4-8233-71D213F9B041}"/>
          </ac:spMkLst>
        </pc:spChg>
        <pc:spChg chg="del">
          <ac:chgData name="Vesa Juvonen" userId="c7243be1-99a3-4752-ab2a-0cf698cf8236" providerId="ADAL" clId="{308A4B3C-A405-42DB-AF85-D2078899C16D}" dt="2021-04-08T10:40:42.710" v="1440" actId="478"/>
          <ac:spMkLst>
            <pc:docMk/>
            <pc:sldMk cId="494186596" sldId="2076136269"/>
            <ac:spMk id="292" creationId="{E03701B5-FDA7-418C-99FC-48C59F1B668C}"/>
          </ac:spMkLst>
        </pc:spChg>
        <pc:spChg chg="add del mod">
          <ac:chgData name="Vesa Juvonen" userId="c7243be1-99a3-4752-ab2a-0cf698cf8236" providerId="ADAL" clId="{308A4B3C-A405-42DB-AF85-D2078899C16D}" dt="2021-04-08T10:40:53.286" v="1442" actId="21"/>
          <ac:spMkLst>
            <pc:docMk/>
            <pc:sldMk cId="494186596" sldId="2076136269"/>
            <ac:spMk id="293" creationId="{24B4EEBE-4163-4A9F-8F1F-B6E22B5A6E7E}"/>
          </ac:spMkLst>
        </pc:spChg>
        <pc:spChg chg="add del mod">
          <ac:chgData name="Vesa Juvonen" userId="c7243be1-99a3-4752-ab2a-0cf698cf8236" providerId="ADAL" clId="{308A4B3C-A405-42DB-AF85-D2078899C16D}" dt="2021-04-08T10:40:53.286" v="1442" actId="21"/>
          <ac:spMkLst>
            <pc:docMk/>
            <pc:sldMk cId="494186596" sldId="2076136269"/>
            <ac:spMk id="294" creationId="{71B731A7-3B48-4C38-964C-0A682D77D2D1}"/>
          </ac:spMkLst>
        </pc:spChg>
        <pc:spChg chg="add del mod">
          <ac:chgData name="Vesa Juvonen" userId="c7243be1-99a3-4752-ab2a-0cf698cf8236" providerId="ADAL" clId="{308A4B3C-A405-42DB-AF85-D2078899C16D}" dt="2021-04-08T10:40:53.286" v="1442" actId="21"/>
          <ac:spMkLst>
            <pc:docMk/>
            <pc:sldMk cId="494186596" sldId="2076136269"/>
            <ac:spMk id="295" creationId="{5BEC7912-72F2-4A7A-A9E3-A917F8AA464E}"/>
          </ac:spMkLst>
        </pc:spChg>
        <pc:spChg chg="add del mod">
          <ac:chgData name="Vesa Juvonen" userId="c7243be1-99a3-4752-ab2a-0cf698cf8236" providerId="ADAL" clId="{308A4B3C-A405-42DB-AF85-D2078899C16D}" dt="2021-04-08T10:40:53.286" v="1442" actId="21"/>
          <ac:spMkLst>
            <pc:docMk/>
            <pc:sldMk cId="494186596" sldId="2076136269"/>
            <ac:spMk id="296" creationId="{70210FAD-02EA-4F6A-B11A-505364AB61F9}"/>
          </ac:spMkLst>
        </pc:spChg>
        <pc:spChg chg="add del mod">
          <ac:chgData name="Vesa Juvonen" userId="c7243be1-99a3-4752-ab2a-0cf698cf8236" providerId="ADAL" clId="{308A4B3C-A405-42DB-AF85-D2078899C16D}" dt="2021-04-08T10:40:53.286" v="1442" actId="21"/>
          <ac:spMkLst>
            <pc:docMk/>
            <pc:sldMk cId="494186596" sldId="2076136269"/>
            <ac:spMk id="297" creationId="{C76F5952-46BA-4A88-88B7-8185C99B7612}"/>
          </ac:spMkLst>
        </pc:spChg>
        <pc:spChg chg="add del mod">
          <ac:chgData name="Vesa Juvonen" userId="c7243be1-99a3-4752-ab2a-0cf698cf8236" providerId="ADAL" clId="{308A4B3C-A405-42DB-AF85-D2078899C16D}" dt="2021-04-08T10:40:53.286" v="1442" actId="21"/>
          <ac:spMkLst>
            <pc:docMk/>
            <pc:sldMk cId="494186596" sldId="2076136269"/>
            <ac:spMk id="298" creationId="{2B91E721-FD2F-4902-A9AF-FCF1F6FAB78A}"/>
          </ac:spMkLst>
        </pc:spChg>
        <pc:spChg chg="add del mod">
          <ac:chgData name="Vesa Juvonen" userId="c7243be1-99a3-4752-ab2a-0cf698cf8236" providerId="ADAL" clId="{308A4B3C-A405-42DB-AF85-D2078899C16D}" dt="2021-04-08T10:40:53.286" v="1442" actId="21"/>
          <ac:spMkLst>
            <pc:docMk/>
            <pc:sldMk cId="494186596" sldId="2076136269"/>
            <ac:spMk id="299" creationId="{28D9CB3D-EEA3-4A89-A9D6-545564ACAAB8}"/>
          </ac:spMkLst>
        </pc:spChg>
        <pc:spChg chg="add del mod">
          <ac:chgData name="Vesa Juvonen" userId="c7243be1-99a3-4752-ab2a-0cf698cf8236" providerId="ADAL" clId="{308A4B3C-A405-42DB-AF85-D2078899C16D}" dt="2021-04-08T10:40:53.286" v="1442" actId="21"/>
          <ac:spMkLst>
            <pc:docMk/>
            <pc:sldMk cId="494186596" sldId="2076136269"/>
            <ac:spMk id="300" creationId="{CCAADB97-03A2-4667-A9B5-C17407C4DADB}"/>
          </ac:spMkLst>
        </pc:spChg>
        <pc:spChg chg="add del mod">
          <ac:chgData name="Vesa Juvonen" userId="c7243be1-99a3-4752-ab2a-0cf698cf8236" providerId="ADAL" clId="{308A4B3C-A405-42DB-AF85-D2078899C16D}" dt="2021-04-08T10:40:53.286" v="1442" actId="21"/>
          <ac:spMkLst>
            <pc:docMk/>
            <pc:sldMk cId="494186596" sldId="2076136269"/>
            <ac:spMk id="301" creationId="{26C902A4-5416-4389-851A-673D38B76A1F}"/>
          </ac:spMkLst>
        </pc:spChg>
        <pc:spChg chg="add del mod">
          <ac:chgData name="Vesa Juvonen" userId="c7243be1-99a3-4752-ab2a-0cf698cf8236" providerId="ADAL" clId="{308A4B3C-A405-42DB-AF85-D2078899C16D}" dt="2021-04-08T10:40:53.286" v="1442" actId="21"/>
          <ac:spMkLst>
            <pc:docMk/>
            <pc:sldMk cId="494186596" sldId="2076136269"/>
            <ac:spMk id="302" creationId="{A75B40CF-FADA-4E71-9EBF-574C0ABF8C9B}"/>
          </ac:spMkLst>
        </pc:spChg>
        <pc:spChg chg="add del mod">
          <ac:chgData name="Vesa Juvonen" userId="c7243be1-99a3-4752-ab2a-0cf698cf8236" providerId="ADAL" clId="{308A4B3C-A405-42DB-AF85-D2078899C16D}" dt="2021-04-08T10:40:53.286" v="1442" actId="21"/>
          <ac:spMkLst>
            <pc:docMk/>
            <pc:sldMk cId="494186596" sldId="2076136269"/>
            <ac:spMk id="303" creationId="{B532F339-74A0-48FF-839C-D523D58CB2DD}"/>
          </ac:spMkLst>
        </pc:spChg>
        <pc:spChg chg="add del mod">
          <ac:chgData name="Vesa Juvonen" userId="c7243be1-99a3-4752-ab2a-0cf698cf8236" providerId="ADAL" clId="{308A4B3C-A405-42DB-AF85-D2078899C16D}" dt="2021-04-08T10:40:53.286" v="1442" actId="21"/>
          <ac:spMkLst>
            <pc:docMk/>
            <pc:sldMk cId="494186596" sldId="2076136269"/>
            <ac:spMk id="318" creationId="{B1D2297A-2397-419C-AAD8-FDB9A5D731D7}"/>
          </ac:spMkLst>
        </pc:spChg>
        <pc:spChg chg="add del mod">
          <ac:chgData name="Vesa Juvonen" userId="c7243be1-99a3-4752-ab2a-0cf698cf8236" providerId="ADAL" clId="{308A4B3C-A405-42DB-AF85-D2078899C16D}" dt="2021-04-08T10:40:53.286" v="1442" actId="21"/>
          <ac:spMkLst>
            <pc:docMk/>
            <pc:sldMk cId="494186596" sldId="2076136269"/>
            <ac:spMk id="320" creationId="{C8FC15C0-EDB8-4F7C-ACEC-D10AF715F13B}"/>
          </ac:spMkLst>
        </pc:spChg>
        <pc:spChg chg="add del mod">
          <ac:chgData name="Vesa Juvonen" userId="c7243be1-99a3-4752-ab2a-0cf698cf8236" providerId="ADAL" clId="{308A4B3C-A405-42DB-AF85-D2078899C16D}" dt="2021-04-08T10:40:53.286" v="1442" actId="21"/>
          <ac:spMkLst>
            <pc:docMk/>
            <pc:sldMk cId="494186596" sldId="2076136269"/>
            <ac:spMk id="321" creationId="{D0A15188-285A-45B7-9349-88904E82437F}"/>
          </ac:spMkLst>
        </pc:spChg>
        <pc:spChg chg="add del mod">
          <ac:chgData name="Vesa Juvonen" userId="c7243be1-99a3-4752-ab2a-0cf698cf8236" providerId="ADAL" clId="{308A4B3C-A405-42DB-AF85-D2078899C16D}" dt="2021-04-08T10:40:53.286" v="1442" actId="21"/>
          <ac:spMkLst>
            <pc:docMk/>
            <pc:sldMk cId="494186596" sldId="2076136269"/>
            <ac:spMk id="326" creationId="{4F4744BE-7E64-417B-9665-A4CA1FAFCC89}"/>
          </ac:spMkLst>
        </pc:spChg>
        <pc:spChg chg="add del mod">
          <ac:chgData name="Vesa Juvonen" userId="c7243be1-99a3-4752-ab2a-0cf698cf8236" providerId="ADAL" clId="{308A4B3C-A405-42DB-AF85-D2078899C16D}" dt="2021-04-08T10:40:53.286" v="1442" actId="21"/>
          <ac:spMkLst>
            <pc:docMk/>
            <pc:sldMk cId="494186596" sldId="2076136269"/>
            <ac:spMk id="327" creationId="{2D251F86-6F5C-4821-8E48-5AAB5E2F509A}"/>
          </ac:spMkLst>
        </pc:spChg>
        <pc:spChg chg="add del mod">
          <ac:chgData name="Vesa Juvonen" userId="c7243be1-99a3-4752-ab2a-0cf698cf8236" providerId="ADAL" clId="{308A4B3C-A405-42DB-AF85-D2078899C16D}" dt="2021-04-08T10:40:53.286" v="1442" actId="21"/>
          <ac:spMkLst>
            <pc:docMk/>
            <pc:sldMk cId="494186596" sldId="2076136269"/>
            <ac:spMk id="328" creationId="{F50648F0-96DB-442A-923F-198F0AE14AEB}"/>
          </ac:spMkLst>
        </pc:spChg>
        <pc:spChg chg="add del mod">
          <ac:chgData name="Vesa Juvonen" userId="c7243be1-99a3-4752-ab2a-0cf698cf8236" providerId="ADAL" clId="{308A4B3C-A405-42DB-AF85-D2078899C16D}" dt="2021-04-08T10:40:53.286" v="1442" actId="21"/>
          <ac:spMkLst>
            <pc:docMk/>
            <pc:sldMk cId="494186596" sldId="2076136269"/>
            <ac:spMk id="330" creationId="{C03C8114-AA4D-4F14-9ABF-405D7D8990FC}"/>
          </ac:spMkLst>
        </pc:spChg>
        <pc:spChg chg="add del mod">
          <ac:chgData name="Vesa Juvonen" userId="c7243be1-99a3-4752-ab2a-0cf698cf8236" providerId="ADAL" clId="{308A4B3C-A405-42DB-AF85-D2078899C16D}" dt="2021-04-08T10:40:53.286" v="1442" actId="21"/>
          <ac:spMkLst>
            <pc:docMk/>
            <pc:sldMk cId="494186596" sldId="2076136269"/>
            <ac:spMk id="332" creationId="{41ADC1D3-6483-4D14-98CC-EDD10839A83C}"/>
          </ac:spMkLst>
        </pc:spChg>
        <pc:spChg chg="add del mod">
          <ac:chgData name="Vesa Juvonen" userId="c7243be1-99a3-4752-ab2a-0cf698cf8236" providerId="ADAL" clId="{308A4B3C-A405-42DB-AF85-D2078899C16D}" dt="2021-04-08T10:40:53.286" v="1442" actId="21"/>
          <ac:spMkLst>
            <pc:docMk/>
            <pc:sldMk cId="494186596" sldId="2076136269"/>
            <ac:spMk id="334" creationId="{6FFE3CF3-959F-4B03-AC22-0356AAB12DCE}"/>
          </ac:spMkLst>
        </pc:spChg>
        <pc:spChg chg="add del mod">
          <ac:chgData name="Vesa Juvonen" userId="c7243be1-99a3-4752-ab2a-0cf698cf8236" providerId="ADAL" clId="{308A4B3C-A405-42DB-AF85-D2078899C16D}" dt="2021-04-08T10:40:53.286" v="1442" actId="21"/>
          <ac:spMkLst>
            <pc:docMk/>
            <pc:sldMk cId="494186596" sldId="2076136269"/>
            <ac:spMk id="336" creationId="{CF2B4180-B897-4CB8-852A-D5EFAB753784}"/>
          </ac:spMkLst>
        </pc:spChg>
        <pc:spChg chg="add del mod">
          <ac:chgData name="Vesa Juvonen" userId="c7243be1-99a3-4752-ab2a-0cf698cf8236" providerId="ADAL" clId="{308A4B3C-A405-42DB-AF85-D2078899C16D}" dt="2021-04-08T10:40:53.286" v="1442" actId="21"/>
          <ac:spMkLst>
            <pc:docMk/>
            <pc:sldMk cId="494186596" sldId="2076136269"/>
            <ac:spMk id="337" creationId="{1817F8BB-7EF0-47EB-93B4-505BCDBDF120}"/>
          </ac:spMkLst>
        </pc:spChg>
        <pc:spChg chg="add del mod">
          <ac:chgData name="Vesa Juvonen" userId="c7243be1-99a3-4752-ab2a-0cf698cf8236" providerId="ADAL" clId="{308A4B3C-A405-42DB-AF85-D2078899C16D}" dt="2021-04-08T10:40:53.286" v="1442" actId="21"/>
          <ac:spMkLst>
            <pc:docMk/>
            <pc:sldMk cId="494186596" sldId="2076136269"/>
            <ac:spMk id="338" creationId="{863818EF-EE5E-4092-8793-924DC81D6389}"/>
          </ac:spMkLst>
        </pc:spChg>
        <pc:spChg chg="add del mod">
          <ac:chgData name="Vesa Juvonen" userId="c7243be1-99a3-4752-ab2a-0cf698cf8236" providerId="ADAL" clId="{308A4B3C-A405-42DB-AF85-D2078899C16D}" dt="2021-04-08T10:40:53.286" v="1442" actId="21"/>
          <ac:spMkLst>
            <pc:docMk/>
            <pc:sldMk cId="494186596" sldId="2076136269"/>
            <ac:spMk id="339" creationId="{32AB76FC-F6AE-4922-8E9A-24C5FCFD5E4A}"/>
          </ac:spMkLst>
        </pc:spChg>
        <pc:spChg chg="add del mod">
          <ac:chgData name="Vesa Juvonen" userId="c7243be1-99a3-4752-ab2a-0cf698cf8236" providerId="ADAL" clId="{308A4B3C-A405-42DB-AF85-D2078899C16D}" dt="2021-04-08T10:40:53.286" v="1442" actId="21"/>
          <ac:spMkLst>
            <pc:docMk/>
            <pc:sldMk cId="494186596" sldId="2076136269"/>
            <ac:spMk id="342" creationId="{4414EE9E-BEA5-4084-8BAF-713E673CC969}"/>
          </ac:spMkLst>
        </pc:spChg>
        <pc:spChg chg="del">
          <ac:chgData name="Vesa Juvonen" userId="c7243be1-99a3-4752-ab2a-0cf698cf8236" providerId="ADAL" clId="{308A4B3C-A405-42DB-AF85-D2078899C16D}" dt="2021-04-08T10:40:42.710" v="1440" actId="478"/>
          <ac:spMkLst>
            <pc:docMk/>
            <pc:sldMk cId="494186596" sldId="2076136269"/>
            <ac:spMk id="344" creationId="{0A213ED4-A740-4DEC-B547-104D7967CEC7}"/>
          </ac:spMkLst>
        </pc:spChg>
        <pc:spChg chg="add del mod">
          <ac:chgData name="Vesa Juvonen" userId="c7243be1-99a3-4752-ab2a-0cf698cf8236" providerId="ADAL" clId="{308A4B3C-A405-42DB-AF85-D2078899C16D}" dt="2021-04-08T10:40:53.286" v="1442" actId="21"/>
          <ac:spMkLst>
            <pc:docMk/>
            <pc:sldMk cId="494186596" sldId="2076136269"/>
            <ac:spMk id="347" creationId="{DE9ED77C-B200-4BB9-856D-7ECCF27B156A}"/>
          </ac:spMkLst>
        </pc:spChg>
        <pc:spChg chg="add del mod">
          <ac:chgData name="Vesa Juvonen" userId="c7243be1-99a3-4752-ab2a-0cf698cf8236" providerId="ADAL" clId="{308A4B3C-A405-42DB-AF85-D2078899C16D}" dt="2021-04-08T10:40:53.286" v="1442" actId="21"/>
          <ac:spMkLst>
            <pc:docMk/>
            <pc:sldMk cId="494186596" sldId="2076136269"/>
            <ac:spMk id="348" creationId="{9FAA2722-5876-4FA8-921E-FAE9191FD011}"/>
          </ac:spMkLst>
        </pc:spChg>
        <pc:spChg chg="add del mod">
          <ac:chgData name="Vesa Juvonen" userId="c7243be1-99a3-4752-ab2a-0cf698cf8236" providerId="ADAL" clId="{308A4B3C-A405-42DB-AF85-D2078899C16D}" dt="2021-04-08T10:40:53.286" v="1442" actId="21"/>
          <ac:spMkLst>
            <pc:docMk/>
            <pc:sldMk cId="494186596" sldId="2076136269"/>
            <ac:spMk id="350" creationId="{52FF8C2E-0E6B-4C04-891C-43C6B3A715E9}"/>
          </ac:spMkLst>
        </pc:spChg>
        <pc:spChg chg="add del mod">
          <ac:chgData name="Vesa Juvonen" userId="c7243be1-99a3-4752-ab2a-0cf698cf8236" providerId="ADAL" clId="{308A4B3C-A405-42DB-AF85-D2078899C16D}" dt="2021-04-08T10:40:53.286" v="1442" actId="21"/>
          <ac:spMkLst>
            <pc:docMk/>
            <pc:sldMk cId="494186596" sldId="2076136269"/>
            <ac:spMk id="353" creationId="{5AC1CEE2-1218-4450-83D3-375746551C1E}"/>
          </ac:spMkLst>
        </pc:spChg>
        <pc:spChg chg="add del mod">
          <ac:chgData name="Vesa Juvonen" userId="c7243be1-99a3-4752-ab2a-0cf698cf8236" providerId="ADAL" clId="{308A4B3C-A405-42DB-AF85-D2078899C16D}" dt="2021-04-08T10:40:53.286" v="1442" actId="21"/>
          <ac:spMkLst>
            <pc:docMk/>
            <pc:sldMk cId="494186596" sldId="2076136269"/>
            <ac:spMk id="354" creationId="{749510A7-2DC3-4F45-923F-DCF60CA87624}"/>
          </ac:spMkLst>
        </pc:spChg>
        <pc:spChg chg="add del mod">
          <ac:chgData name="Vesa Juvonen" userId="c7243be1-99a3-4752-ab2a-0cf698cf8236" providerId="ADAL" clId="{308A4B3C-A405-42DB-AF85-D2078899C16D}" dt="2021-04-08T10:40:53.286" v="1442" actId="21"/>
          <ac:spMkLst>
            <pc:docMk/>
            <pc:sldMk cId="494186596" sldId="2076136269"/>
            <ac:spMk id="356" creationId="{30A3187F-783B-44DF-83B9-EB4376AD279F}"/>
          </ac:spMkLst>
        </pc:spChg>
        <pc:spChg chg="add del mod">
          <ac:chgData name="Vesa Juvonen" userId="c7243be1-99a3-4752-ab2a-0cf698cf8236" providerId="ADAL" clId="{308A4B3C-A405-42DB-AF85-D2078899C16D}" dt="2021-04-08T10:40:53.286" v="1442" actId="21"/>
          <ac:spMkLst>
            <pc:docMk/>
            <pc:sldMk cId="494186596" sldId="2076136269"/>
            <ac:spMk id="357" creationId="{CCBC5475-9123-4F18-86C4-97B44E986827}"/>
          </ac:spMkLst>
        </pc:spChg>
        <pc:spChg chg="add del mod">
          <ac:chgData name="Vesa Juvonen" userId="c7243be1-99a3-4752-ab2a-0cf698cf8236" providerId="ADAL" clId="{308A4B3C-A405-42DB-AF85-D2078899C16D}" dt="2021-04-08T10:40:53.286" v="1442" actId="21"/>
          <ac:spMkLst>
            <pc:docMk/>
            <pc:sldMk cId="494186596" sldId="2076136269"/>
            <ac:spMk id="358" creationId="{6E05C8C5-197A-428D-B2C2-374FB8541DE1}"/>
          </ac:spMkLst>
        </pc:spChg>
        <pc:spChg chg="del">
          <ac:chgData name="Vesa Juvonen" userId="c7243be1-99a3-4752-ab2a-0cf698cf8236" providerId="ADAL" clId="{308A4B3C-A405-42DB-AF85-D2078899C16D}" dt="2021-04-08T10:40:42.710" v="1440" actId="478"/>
          <ac:spMkLst>
            <pc:docMk/>
            <pc:sldMk cId="494186596" sldId="2076136269"/>
            <ac:spMk id="360" creationId="{364F3591-43FD-4A75-9823-56B7F70922E6}"/>
          </ac:spMkLst>
        </pc:spChg>
        <pc:spChg chg="del">
          <ac:chgData name="Vesa Juvonen" userId="c7243be1-99a3-4752-ab2a-0cf698cf8236" providerId="ADAL" clId="{308A4B3C-A405-42DB-AF85-D2078899C16D}" dt="2021-04-08T10:40:42.710" v="1440" actId="478"/>
          <ac:spMkLst>
            <pc:docMk/>
            <pc:sldMk cId="494186596" sldId="2076136269"/>
            <ac:spMk id="361" creationId="{7EB8C802-F5DB-4B08-93DC-22E2C90FFA1B}"/>
          </ac:spMkLst>
        </pc:spChg>
        <pc:spChg chg="add del mod">
          <ac:chgData name="Vesa Juvonen" userId="c7243be1-99a3-4752-ab2a-0cf698cf8236" providerId="ADAL" clId="{308A4B3C-A405-42DB-AF85-D2078899C16D}" dt="2021-04-08T10:40:53.286" v="1442" actId="21"/>
          <ac:spMkLst>
            <pc:docMk/>
            <pc:sldMk cId="494186596" sldId="2076136269"/>
            <ac:spMk id="363" creationId="{F242A706-0D1B-4A47-93FD-F66207E9E31C}"/>
          </ac:spMkLst>
        </pc:spChg>
        <pc:spChg chg="add del mod">
          <ac:chgData name="Vesa Juvonen" userId="c7243be1-99a3-4752-ab2a-0cf698cf8236" providerId="ADAL" clId="{308A4B3C-A405-42DB-AF85-D2078899C16D}" dt="2021-04-08T10:40:53.286" v="1442" actId="21"/>
          <ac:spMkLst>
            <pc:docMk/>
            <pc:sldMk cId="494186596" sldId="2076136269"/>
            <ac:spMk id="364" creationId="{5B688113-4305-4488-97B7-17CEDCEA772C}"/>
          </ac:spMkLst>
        </pc:spChg>
        <pc:spChg chg="add del mod">
          <ac:chgData name="Vesa Juvonen" userId="c7243be1-99a3-4752-ab2a-0cf698cf8236" providerId="ADAL" clId="{308A4B3C-A405-42DB-AF85-D2078899C16D}" dt="2021-04-08T10:40:53.286" v="1442" actId="21"/>
          <ac:spMkLst>
            <pc:docMk/>
            <pc:sldMk cId="494186596" sldId="2076136269"/>
            <ac:spMk id="365" creationId="{3670B0B6-6D06-4FB6-9535-1F2FCD21D5D2}"/>
          </ac:spMkLst>
        </pc:spChg>
        <pc:spChg chg="add del mod">
          <ac:chgData name="Vesa Juvonen" userId="c7243be1-99a3-4752-ab2a-0cf698cf8236" providerId="ADAL" clId="{308A4B3C-A405-42DB-AF85-D2078899C16D}" dt="2021-04-08T10:40:53.286" v="1442" actId="21"/>
          <ac:spMkLst>
            <pc:docMk/>
            <pc:sldMk cId="494186596" sldId="2076136269"/>
            <ac:spMk id="366" creationId="{FD56DFF8-4881-453C-B369-79CDFDED6CD6}"/>
          </ac:spMkLst>
        </pc:spChg>
        <pc:spChg chg="add del mod">
          <ac:chgData name="Vesa Juvonen" userId="c7243be1-99a3-4752-ab2a-0cf698cf8236" providerId="ADAL" clId="{308A4B3C-A405-42DB-AF85-D2078899C16D}" dt="2021-04-08T10:40:53.286" v="1442" actId="21"/>
          <ac:spMkLst>
            <pc:docMk/>
            <pc:sldMk cId="494186596" sldId="2076136269"/>
            <ac:spMk id="367" creationId="{5F1A2488-5DAA-44DD-BCC6-1F6708960809}"/>
          </ac:spMkLst>
        </pc:spChg>
        <pc:spChg chg="add del mod">
          <ac:chgData name="Vesa Juvonen" userId="c7243be1-99a3-4752-ab2a-0cf698cf8236" providerId="ADAL" clId="{308A4B3C-A405-42DB-AF85-D2078899C16D}" dt="2021-04-08T10:40:53.286" v="1442" actId="21"/>
          <ac:spMkLst>
            <pc:docMk/>
            <pc:sldMk cId="494186596" sldId="2076136269"/>
            <ac:spMk id="368" creationId="{FC9FE577-D021-43BD-8FCC-08F0D15B5C80}"/>
          </ac:spMkLst>
        </pc:spChg>
        <pc:spChg chg="add del mod">
          <ac:chgData name="Vesa Juvonen" userId="c7243be1-99a3-4752-ab2a-0cf698cf8236" providerId="ADAL" clId="{308A4B3C-A405-42DB-AF85-D2078899C16D}" dt="2021-04-08T10:40:53.286" v="1442" actId="21"/>
          <ac:spMkLst>
            <pc:docMk/>
            <pc:sldMk cId="494186596" sldId="2076136269"/>
            <ac:spMk id="369" creationId="{7D932DA2-2078-4BAE-B134-7D99DED20E91}"/>
          </ac:spMkLst>
        </pc:spChg>
        <pc:spChg chg="add del mod">
          <ac:chgData name="Vesa Juvonen" userId="c7243be1-99a3-4752-ab2a-0cf698cf8236" providerId="ADAL" clId="{308A4B3C-A405-42DB-AF85-D2078899C16D}" dt="2021-04-08T10:40:53.286" v="1442" actId="21"/>
          <ac:spMkLst>
            <pc:docMk/>
            <pc:sldMk cId="494186596" sldId="2076136269"/>
            <ac:spMk id="370" creationId="{2F3BFF87-D6C3-463B-AD4B-5D79B9C71F2C}"/>
          </ac:spMkLst>
        </pc:spChg>
        <pc:spChg chg="add del mod">
          <ac:chgData name="Vesa Juvonen" userId="c7243be1-99a3-4752-ab2a-0cf698cf8236" providerId="ADAL" clId="{308A4B3C-A405-42DB-AF85-D2078899C16D}" dt="2021-04-08T10:40:53.286" v="1442" actId="21"/>
          <ac:spMkLst>
            <pc:docMk/>
            <pc:sldMk cId="494186596" sldId="2076136269"/>
            <ac:spMk id="371" creationId="{F3BF9701-5C3D-45AF-820F-25BDC6ACD19C}"/>
          </ac:spMkLst>
        </pc:spChg>
        <pc:spChg chg="add del mod">
          <ac:chgData name="Vesa Juvonen" userId="c7243be1-99a3-4752-ab2a-0cf698cf8236" providerId="ADAL" clId="{308A4B3C-A405-42DB-AF85-D2078899C16D}" dt="2021-04-08T10:40:53.286" v="1442" actId="21"/>
          <ac:spMkLst>
            <pc:docMk/>
            <pc:sldMk cId="494186596" sldId="2076136269"/>
            <ac:spMk id="372" creationId="{082CA752-4010-43B8-A16A-F3EF3BF82E91}"/>
          </ac:spMkLst>
        </pc:spChg>
        <pc:spChg chg="add del mod">
          <ac:chgData name="Vesa Juvonen" userId="c7243be1-99a3-4752-ab2a-0cf698cf8236" providerId="ADAL" clId="{308A4B3C-A405-42DB-AF85-D2078899C16D}" dt="2021-04-08T10:40:53.286" v="1442" actId="21"/>
          <ac:spMkLst>
            <pc:docMk/>
            <pc:sldMk cId="494186596" sldId="2076136269"/>
            <ac:spMk id="376" creationId="{1FE3CA08-9B3F-4F11-A350-BF6BD3884F02}"/>
          </ac:spMkLst>
        </pc:spChg>
        <pc:spChg chg="add del mod">
          <ac:chgData name="Vesa Juvonen" userId="c7243be1-99a3-4752-ab2a-0cf698cf8236" providerId="ADAL" clId="{308A4B3C-A405-42DB-AF85-D2078899C16D}" dt="2021-04-08T10:40:53.286" v="1442" actId="21"/>
          <ac:spMkLst>
            <pc:docMk/>
            <pc:sldMk cId="494186596" sldId="2076136269"/>
            <ac:spMk id="377" creationId="{5BE1F877-E5CE-4851-A58E-89A1D194D374}"/>
          </ac:spMkLst>
        </pc:spChg>
        <pc:spChg chg="del">
          <ac:chgData name="Vesa Juvonen" userId="c7243be1-99a3-4752-ab2a-0cf698cf8236" providerId="ADAL" clId="{308A4B3C-A405-42DB-AF85-D2078899C16D}" dt="2021-04-08T10:40:42.710" v="1440" actId="478"/>
          <ac:spMkLst>
            <pc:docMk/>
            <pc:sldMk cId="494186596" sldId="2076136269"/>
            <ac:spMk id="378" creationId="{A3793B79-90A6-4CA0-B757-77066F2448FD}"/>
          </ac:spMkLst>
        </pc:spChg>
        <pc:spChg chg="add del mod">
          <ac:chgData name="Vesa Juvonen" userId="c7243be1-99a3-4752-ab2a-0cf698cf8236" providerId="ADAL" clId="{308A4B3C-A405-42DB-AF85-D2078899C16D}" dt="2021-04-08T10:40:53.286" v="1442" actId="21"/>
          <ac:spMkLst>
            <pc:docMk/>
            <pc:sldMk cId="494186596" sldId="2076136269"/>
            <ac:spMk id="388" creationId="{C178710F-1243-4135-9BC4-DE9228DA75C2}"/>
          </ac:spMkLst>
        </pc:spChg>
        <pc:spChg chg="add del mod">
          <ac:chgData name="Vesa Juvonen" userId="c7243be1-99a3-4752-ab2a-0cf698cf8236" providerId="ADAL" clId="{308A4B3C-A405-42DB-AF85-D2078899C16D}" dt="2021-04-08T10:40:53.286" v="1442" actId="21"/>
          <ac:spMkLst>
            <pc:docMk/>
            <pc:sldMk cId="494186596" sldId="2076136269"/>
            <ac:spMk id="391" creationId="{29AA956A-8937-4390-9361-C1E508753791}"/>
          </ac:spMkLst>
        </pc:spChg>
        <pc:spChg chg="add del mod">
          <ac:chgData name="Vesa Juvonen" userId="c7243be1-99a3-4752-ab2a-0cf698cf8236" providerId="ADAL" clId="{308A4B3C-A405-42DB-AF85-D2078899C16D}" dt="2021-04-08T10:40:53.286" v="1442" actId="21"/>
          <ac:spMkLst>
            <pc:docMk/>
            <pc:sldMk cId="494186596" sldId="2076136269"/>
            <ac:spMk id="392" creationId="{77592449-156C-4D42-BCBC-0D5F0EE17B2C}"/>
          </ac:spMkLst>
        </pc:spChg>
        <pc:spChg chg="add del mod">
          <ac:chgData name="Vesa Juvonen" userId="c7243be1-99a3-4752-ab2a-0cf698cf8236" providerId="ADAL" clId="{308A4B3C-A405-42DB-AF85-D2078899C16D}" dt="2021-04-08T10:40:53.286" v="1442" actId="21"/>
          <ac:spMkLst>
            <pc:docMk/>
            <pc:sldMk cId="494186596" sldId="2076136269"/>
            <ac:spMk id="398" creationId="{07BFA318-F271-40BA-8897-6965DE2D873C}"/>
          </ac:spMkLst>
        </pc:spChg>
        <pc:spChg chg="mod">
          <ac:chgData name="Vesa Juvonen" userId="c7243be1-99a3-4752-ab2a-0cf698cf8236" providerId="ADAL" clId="{308A4B3C-A405-42DB-AF85-D2078899C16D}" dt="2021-04-08T10:40:43.169" v="1441"/>
          <ac:spMkLst>
            <pc:docMk/>
            <pc:sldMk cId="494186596" sldId="2076136269"/>
            <ac:spMk id="403" creationId="{9E8D009C-9780-49A6-931C-46173C18C430}"/>
          </ac:spMkLst>
        </pc:spChg>
        <pc:spChg chg="mod">
          <ac:chgData name="Vesa Juvonen" userId="c7243be1-99a3-4752-ab2a-0cf698cf8236" providerId="ADAL" clId="{308A4B3C-A405-42DB-AF85-D2078899C16D}" dt="2021-04-08T10:40:43.169" v="1441"/>
          <ac:spMkLst>
            <pc:docMk/>
            <pc:sldMk cId="494186596" sldId="2076136269"/>
            <ac:spMk id="404" creationId="{976731C0-5324-4B48-86A2-CFD46733D418}"/>
          </ac:spMkLst>
        </pc:spChg>
        <pc:spChg chg="mod">
          <ac:chgData name="Vesa Juvonen" userId="c7243be1-99a3-4752-ab2a-0cf698cf8236" providerId="ADAL" clId="{308A4B3C-A405-42DB-AF85-D2078899C16D}" dt="2021-04-08T10:40:43.169" v="1441"/>
          <ac:spMkLst>
            <pc:docMk/>
            <pc:sldMk cId="494186596" sldId="2076136269"/>
            <ac:spMk id="405" creationId="{63A1CBB8-0E55-4F0B-A63B-202C5D4FA90C}"/>
          </ac:spMkLst>
        </pc:spChg>
        <pc:spChg chg="mod">
          <ac:chgData name="Vesa Juvonen" userId="c7243be1-99a3-4752-ab2a-0cf698cf8236" providerId="ADAL" clId="{308A4B3C-A405-42DB-AF85-D2078899C16D}" dt="2021-04-08T10:40:43.169" v="1441"/>
          <ac:spMkLst>
            <pc:docMk/>
            <pc:sldMk cId="494186596" sldId="2076136269"/>
            <ac:spMk id="406" creationId="{3B06AC44-834F-4250-A75C-0DD93BA62B60}"/>
          </ac:spMkLst>
        </pc:spChg>
        <pc:spChg chg="mod">
          <ac:chgData name="Vesa Juvonen" userId="c7243be1-99a3-4752-ab2a-0cf698cf8236" providerId="ADAL" clId="{308A4B3C-A405-42DB-AF85-D2078899C16D}" dt="2021-04-08T10:40:43.169" v="1441"/>
          <ac:spMkLst>
            <pc:docMk/>
            <pc:sldMk cId="494186596" sldId="2076136269"/>
            <ac:spMk id="407" creationId="{A158F5C2-0DCF-4C39-9268-797274675365}"/>
          </ac:spMkLst>
        </pc:spChg>
        <pc:spChg chg="mod">
          <ac:chgData name="Vesa Juvonen" userId="c7243be1-99a3-4752-ab2a-0cf698cf8236" providerId="ADAL" clId="{308A4B3C-A405-42DB-AF85-D2078899C16D}" dt="2021-04-08T10:40:43.169" v="1441"/>
          <ac:spMkLst>
            <pc:docMk/>
            <pc:sldMk cId="494186596" sldId="2076136269"/>
            <ac:spMk id="408" creationId="{2B35C149-7958-47AE-B78A-6B49A34E4767}"/>
          </ac:spMkLst>
        </pc:spChg>
        <pc:spChg chg="mod">
          <ac:chgData name="Vesa Juvonen" userId="c7243be1-99a3-4752-ab2a-0cf698cf8236" providerId="ADAL" clId="{308A4B3C-A405-42DB-AF85-D2078899C16D}" dt="2021-04-08T10:40:43.169" v="1441"/>
          <ac:spMkLst>
            <pc:docMk/>
            <pc:sldMk cId="494186596" sldId="2076136269"/>
            <ac:spMk id="410" creationId="{D17BD696-5CA1-44C9-9021-FEC9A6A292B1}"/>
          </ac:spMkLst>
        </pc:spChg>
        <pc:spChg chg="mod">
          <ac:chgData name="Vesa Juvonen" userId="c7243be1-99a3-4752-ab2a-0cf698cf8236" providerId="ADAL" clId="{308A4B3C-A405-42DB-AF85-D2078899C16D}" dt="2021-04-08T10:40:43.169" v="1441"/>
          <ac:spMkLst>
            <pc:docMk/>
            <pc:sldMk cId="494186596" sldId="2076136269"/>
            <ac:spMk id="411" creationId="{F88180DA-8CC5-4D1A-8957-C674FD648A0C}"/>
          </ac:spMkLst>
        </pc:spChg>
        <pc:spChg chg="mod">
          <ac:chgData name="Vesa Juvonen" userId="c7243be1-99a3-4752-ab2a-0cf698cf8236" providerId="ADAL" clId="{308A4B3C-A405-42DB-AF85-D2078899C16D}" dt="2021-04-08T10:40:43.169" v="1441"/>
          <ac:spMkLst>
            <pc:docMk/>
            <pc:sldMk cId="494186596" sldId="2076136269"/>
            <ac:spMk id="412" creationId="{859D15EE-8FC4-4058-ACD4-7623965F879E}"/>
          </ac:spMkLst>
        </pc:spChg>
        <pc:spChg chg="mod">
          <ac:chgData name="Vesa Juvonen" userId="c7243be1-99a3-4752-ab2a-0cf698cf8236" providerId="ADAL" clId="{308A4B3C-A405-42DB-AF85-D2078899C16D}" dt="2021-04-08T10:40:43.169" v="1441"/>
          <ac:spMkLst>
            <pc:docMk/>
            <pc:sldMk cId="494186596" sldId="2076136269"/>
            <ac:spMk id="414" creationId="{9DB6933A-6037-4283-B600-0B21BFFD1936}"/>
          </ac:spMkLst>
        </pc:spChg>
        <pc:spChg chg="mod">
          <ac:chgData name="Vesa Juvonen" userId="c7243be1-99a3-4752-ab2a-0cf698cf8236" providerId="ADAL" clId="{308A4B3C-A405-42DB-AF85-D2078899C16D}" dt="2021-04-08T10:40:43.169" v="1441"/>
          <ac:spMkLst>
            <pc:docMk/>
            <pc:sldMk cId="494186596" sldId="2076136269"/>
            <ac:spMk id="415" creationId="{11A55338-A19F-4521-939F-64905D28F945}"/>
          </ac:spMkLst>
        </pc:spChg>
        <pc:spChg chg="mod">
          <ac:chgData name="Vesa Juvonen" userId="c7243be1-99a3-4752-ab2a-0cf698cf8236" providerId="ADAL" clId="{308A4B3C-A405-42DB-AF85-D2078899C16D}" dt="2021-04-08T10:40:43.169" v="1441"/>
          <ac:spMkLst>
            <pc:docMk/>
            <pc:sldMk cId="494186596" sldId="2076136269"/>
            <ac:spMk id="416" creationId="{4466E895-F0CD-4EA9-BAAB-7A45D7A94D25}"/>
          </ac:spMkLst>
        </pc:spChg>
        <pc:spChg chg="mod">
          <ac:chgData name="Vesa Juvonen" userId="c7243be1-99a3-4752-ab2a-0cf698cf8236" providerId="ADAL" clId="{308A4B3C-A405-42DB-AF85-D2078899C16D}" dt="2021-04-08T10:40:43.169" v="1441"/>
          <ac:spMkLst>
            <pc:docMk/>
            <pc:sldMk cId="494186596" sldId="2076136269"/>
            <ac:spMk id="417" creationId="{37410FD7-3306-4155-A6E3-3A5855565C76}"/>
          </ac:spMkLst>
        </pc:spChg>
        <pc:spChg chg="mod">
          <ac:chgData name="Vesa Juvonen" userId="c7243be1-99a3-4752-ab2a-0cf698cf8236" providerId="ADAL" clId="{308A4B3C-A405-42DB-AF85-D2078899C16D}" dt="2021-04-08T10:40:43.169" v="1441"/>
          <ac:spMkLst>
            <pc:docMk/>
            <pc:sldMk cId="494186596" sldId="2076136269"/>
            <ac:spMk id="418" creationId="{6281E189-7927-4698-8FB0-0A07DD5B0792}"/>
          </ac:spMkLst>
        </pc:spChg>
        <pc:spChg chg="mod">
          <ac:chgData name="Vesa Juvonen" userId="c7243be1-99a3-4752-ab2a-0cf698cf8236" providerId="ADAL" clId="{308A4B3C-A405-42DB-AF85-D2078899C16D}" dt="2021-04-08T10:40:43.169" v="1441"/>
          <ac:spMkLst>
            <pc:docMk/>
            <pc:sldMk cId="494186596" sldId="2076136269"/>
            <ac:spMk id="419" creationId="{4965D35B-9308-40C6-BF55-F5463A9DE84A}"/>
          </ac:spMkLst>
        </pc:spChg>
        <pc:spChg chg="mod">
          <ac:chgData name="Vesa Juvonen" userId="c7243be1-99a3-4752-ab2a-0cf698cf8236" providerId="ADAL" clId="{308A4B3C-A405-42DB-AF85-D2078899C16D}" dt="2021-04-08T10:40:43.169" v="1441"/>
          <ac:spMkLst>
            <pc:docMk/>
            <pc:sldMk cId="494186596" sldId="2076136269"/>
            <ac:spMk id="420" creationId="{1E7E9D1E-52BD-4D9A-91CF-488E00A2B445}"/>
          </ac:spMkLst>
        </pc:spChg>
        <pc:spChg chg="mod">
          <ac:chgData name="Vesa Juvonen" userId="c7243be1-99a3-4752-ab2a-0cf698cf8236" providerId="ADAL" clId="{308A4B3C-A405-42DB-AF85-D2078899C16D}" dt="2021-04-08T10:40:43.169" v="1441"/>
          <ac:spMkLst>
            <pc:docMk/>
            <pc:sldMk cId="494186596" sldId="2076136269"/>
            <ac:spMk id="421" creationId="{82A1064C-5949-4619-A9AA-5DE67395BA95}"/>
          </ac:spMkLst>
        </pc:spChg>
        <pc:spChg chg="mod">
          <ac:chgData name="Vesa Juvonen" userId="c7243be1-99a3-4752-ab2a-0cf698cf8236" providerId="ADAL" clId="{308A4B3C-A405-42DB-AF85-D2078899C16D}" dt="2021-04-08T10:40:43.169" v="1441"/>
          <ac:spMkLst>
            <pc:docMk/>
            <pc:sldMk cId="494186596" sldId="2076136269"/>
            <ac:spMk id="422" creationId="{F2A0F59D-FCBF-4B2B-8816-F7CB4177FCFF}"/>
          </ac:spMkLst>
        </pc:spChg>
        <pc:spChg chg="mod">
          <ac:chgData name="Vesa Juvonen" userId="c7243be1-99a3-4752-ab2a-0cf698cf8236" providerId="ADAL" clId="{308A4B3C-A405-42DB-AF85-D2078899C16D}" dt="2021-04-08T10:40:43.169" v="1441"/>
          <ac:spMkLst>
            <pc:docMk/>
            <pc:sldMk cId="494186596" sldId="2076136269"/>
            <ac:spMk id="424" creationId="{85D252B0-65B9-4303-925B-33EC7DA798B1}"/>
          </ac:spMkLst>
        </pc:spChg>
        <pc:spChg chg="mod">
          <ac:chgData name="Vesa Juvonen" userId="c7243be1-99a3-4752-ab2a-0cf698cf8236" providerId="ADAL" clId="{308A4B3C-A405-42DB-AF85-D2078899C16D}" dt="2021-04-08T10:40:43.169" v="1441"/>
          <ac:spMkLst>
            <pc:docMk/>
            <pc:sldMk cId="494186596" sldId="2076136269"/>
            <ac:spMk id="425" creationId="{60E363DF-2B3C-4525-A7C4-6779BAEDAB2A}"/>
          </ac:spMkLst>
        </pc:spChg>
        <pc:spChg chg="mod">
          <ac:chgData name="Vesa Juvonen" userId="c7243be1-99a3-4752-ab2a-0cf698cf8236" providerId="ADAL" clId="{308A4B3C-A405-42DB-AF85-D2078899C16D}" dt="2021-04-08T10:40:43.169" v="1441"/>
          <ac:spMkLst>
            <pc:docMk/>
            <pc:sldMk cId="494186596" sldId="2076136269"/>
            <ac:spMk id="427" creationId="{08493776-B499-462A-91FA-690F14084550}"/>
          </ac:spMkLst>
        </pc:spChg>
        <pc:spChg chg="mod">
          <ac:chgData name="Vesa Juvonen" userId="c7243be1-99a3-4752-ab2a-0cf698cf8236" providerId="ADAL" clId="{308A4B3C-A405-42DB-AF85-D2078899C16D}" dt="2021-04-08T10:40:43.169" v="1441"/>
          <ac:spMkLst>
            <pc:docMk/>
            <pc:sldMk cId="494186596" sldId="2076136269"/>
            <ac:spMk id="428" creationId="{E0C8E786-A179-4E4E-96A6-82920C3B3B43}"/>
          </ac:spMkLst>
        </pc:spChg>
        <pc:spChg chg="mod">
          <ac:chgData name="Vesa Juvonen" userId="c7243be1-99a3-4752-ab2a-0cf698cf8236" providerId="ADAL" clId="{308A4B3C-A405-42DB-AF85-D2078899C16D}" dt="2021-04-08T10:40:43.169" v="1441"/>
          <ac:spMkLst>
            <pc:docMk/>
            <pc:sldMk cId="494186596" sldId="2076136269"/>
            <ac:spMk id="430" creationId="{93CCC87C-FBA8-4FFD-93A4-BF64B7F62C0B}"/>
          </ac:spMkLst>
        </pc:spChg>
        <pc:spChg chg="mod">
          <ac:chgData name="Vesa Juvonen" userId="c7243be1-99a3-4752-ab2a-0cf698cf8236" providerId="ADAL" clId="{308A4B3C-A405-42DB-AF85-D2078899C16D}" dt="2021-04-08T10:40:43.169" v="1441"/>
          <ac:spMkLst>
            <pc:docMk/>
            <pc:sldMk cId="494186596" sldId="2076136269"/>
            <ac:spMk id="431" creationId="{F6C86484-9354-46F0-A19F-F2EC5520655C}"/>
          </ac:spMkLst>
        </pc:spChg>
        <pc:spChg chg="mod">
          <ac:chgData name="Vesa Juvonen" userId="c7243be1-99a3-4752-ab2a-0cf698cf8236" providerId="ADAL" clId="{308A4B3C-A405-42DB-AF85-D2078899C16D}" dt="2021-04-08T10:40:43.169" v="1441"/>
          <ac:spMkLst>
            <pc:docMk/>
            <pc:sldMk cId="494186596" sldId="2076136269"/>
            <ac:spMk id="434" creationId="{77565651-1B59-40F1-AA4B-7D980F3A4CEA}"/>
          </ac:spMkLst>
        </pc:spChg>
        <pc:spChg chg="mod">
          <ac:chgData name="Vesa Juvonen" userId="c7243be1-99a3-4752-ab2a-0cf698cf8236" providerId="ADAL" clId="{308A4B3C-A405-42DB-AF85-D2078899C16D}" dt="2021-04-08T10:40:43.169" v="1441"/>
          <ac:spMkLst>
            <pc:docMk/>
            <pc:sldMk cId="494186596" sldId="2076136269"/>
            <ac:spMk id="435" creationId="{FF91809D-F79A-4F67-8141-69AC39FF2988}"/>
          </ac:spMkLst>
        </pc:spChg>
        <pc:spChg chg="mod">
          <ac:chgData name="Vesa Juvonen" userId="c7243be1-99a3-4752-ab2a-0cf698cf8236" providerId="ADAL" clId="{308A4B3C-A405-42DB-AF85-D2078899C16D}" dt="2021-04-08T10:40:43.169" v="1441"/>
          <ac:spMkLst>
            <pc:docMk/>
            <pc:sldMk cId="494186596" sldId="2076136269"/>
            <ac:spMk id="436" creationId="{DADE0AEE-DD86-4F51-BD1A-FF9A466E52DA}"/>
          </ac:spMkLst>
        </pc:spChg>
        <pc:spChg chg="mod">
          <ac:chgData name="Vesa Juvonen" userId="c7243be1-99a3-4752-ab2a-0cf698cf8236" providerId="ADAL" clId="{308A4B3C-A405-42DB-AF85-D2078899C16D}" dt="2021-04-08T10:40:43.169" v="1441"/>
          <ac:spMkLst>
            <pc:docMk/>
            <pc:sldMk cId="494186596" sldId="2076136269"/>
            <ac:spMk id="437" creationId="{C976C91F-061A-442D-B450-6B0E8BB319E0}"/>
          </ac:spMkLst>
        </pc:spChg>
        <pc:spChg chg="mod">
          <ac:chgData name="Vesa Juvonen" userId="c7243be1-99a3-4752-ab2a-0cf698cf8236" providerId="ADAL" clId="{308A4B3C-A405-42DB-AF85-D2078899C16D}" dt="2021-04-08T10:40:43.169" v="1441"/>
          <ac:spMkLst>
            <pc:docMk/>
            <pc:sldMk cId="494186596" sldId="2076136269"/>
            <ac:spMk id="438" creationId="{36276590-6E0B-4782-9CC0-6F083C9012A1}"/>
          </ac:spMkLst>
        </pc:spChg>
        <pc:spChg chg="mod">
          <ac:chgData name="Vesa Juvonen" userId="c7243be1-99a3-4752-ab2a-0cf698cf8236" providerId="ADAL" clId="{308A4B3C-A405-42DB-AF85-D2078899C16D}" dt="2021-04-08T10:40:43.169" v="1441"/>
          <ac:spMkLst>
            <pc:docMk/>
            <pc:sldMk cId="494186596" sldId="2076136269"/>
            <ac:spMk id="439" creationId="{F6E895E2-1BC4-4E19-AF1C-3A1B95E4313A}"/>
          </ac:spMkLst>
        </pc:spChg>
        <pc:spChg chg="mod">
          <ac:chgData name="Vesa Juvonen" userId="c7243be1-99a3-4752-ab2a-0cf698cf8236" providerId="ADAL" clId="{308A4B3C-A405-42DB-AF85-D2078899C16D}" dt="2021-04-08T10:40:43.169" v="1441"/>
          <ac:spMkLst>
            <pc:docMk/>
            <pc:sldMk cId="494186596" sldId="2076136269"/>
            <ac:spMk id="440" creationId="{6094C54C-217D-4B98-B49C-46DA7DE7E909}"/>
          </ac:spMkLst>
        </pc:spChg>
        <pc:spChg chg="del">
          <ac:chgData name="Vesa Juvonen" userId="c7243be1-99a3-4752-ab2a-0cf698cf8236" providerId="ADAL" clId="{308A4B3C-A405-42DB-AF85-D2078899C16D}" dt="2021-04-08T10:40:42.710" v="1440" actId="478"/>
          <ac:spMkLst>
            <pc:docMk/>
            <pc:sldMk cId="494186596" sldId="2076136269"/>
            <ac:spMk id="441" creationId="{9E80F010-DC0A-4341-AFE3-4553F00DB4F0}"/>
          </ac:spMkLst>
        </pc:spChg>
        <pc:spChg chg="del">
          <ac:chgData name="Vesa Juvonen" userId="c7243be1-99a3-4752-ab2a-0cf698cf8236" providerId="ADAL" clId="{308A4B3C-A405-42DB-AF85-D2078899C16D}" dt="2021-04-08T10:40:42.710" v="1440" actId="478"/>
          <ac:spMkLst>
            <pc:docMk/>
            <pc:sldMk cId="494186596" sldId="2076136269"/>
            <ac:spMk id="442" creationId="{3A684363-9DF0-41F6-993A-41818F00284C}"/>
          </ac:spMkLst>
        </pc:spChg>
        <pc:spChg chg="del">
          <ac:chgData name="Vesa Juvonen" userId="c7243be1-99a3-4752-ab2a-0cf698cf8236" providerId="ADAL" clId="{308A4B3C-A405-42DB-AF85-D2078899C16D}" dt="2021-04-08T10:40:42.710" v="1440" actId="478"/>
          <ac:spMkLst>
            <pc:docMk/>
            <pc:sldMk cId="494186596" sldId="2076136269"/>
            <ac:spMk id="443" creationId="{5BF2AE09-3DFD-438C-B4CF-C9D1CCE360AD}"/>
          </ac:spMkLst>
        </pc:spChg>
        <pc:spChg chg="del">
          <ac:chgData name="Vesa Juvonen" userId="c7243be1-99a3-4752-ab2a-0cf698cf8236" providerId="ADAL" clId="{308A4B3C-A405-42DB-AF85-D2078899C16D}" dt="2021-04-08T10:40:42.710" v="1440" actId="478"/>
          <ac:spMkLst>
            <pc:docMk/>
            <pc:sldMk cId="494186596" sldId="2076136269"/>
            <ac:spMk id="445" creationId="{4BC4D83C-B979-4540-86AB-23B0973900B3}"/>
          </ac:spMkLst>
        </pc:spChg>
        <pc:spChg chg="del">
          <ac:chgData name="Vesa Juvonen" userId="c7243be1-99a3-4752-ab2a-0cf698cf8236" providerId="ADAL" clId="{308A4B3C-A405-42DB-AF85-D2078899C16D}" dt="2021-04-08T10:40:42.710" v="1440" actId="478"/>
          <ac:spMkLst>
            <pc:docMk/>
            <pc:sldMk cId="494186596" sldId="2076136269"/>
            <ac:spMk id="446" creationId="{F81D1465-5A55-4294-A34B-DA3B4E6D609B}"/>
          </ac:spMkLst>
        </pc:spChg>
        <pc:spChg chg="del">
          <ac:chgData name="Vesa Juvonen" userId="c7243be1-99a3-4752-ab2a-0cf698cf8236" providerId="ADAL" clId="{308A4B3C-A405-42DB-AF85-D2078899C16D}" dt="2021-04-08T10:40:42.710" v="1440" actId="478"/>
          <ac:spMkLst>
            <pc:docMk/>
            <pc:sldMk cId="494186596" sldId="2076136269"/>
            <ac:spMk id="447" creationId="{6988A384-E53C-4C48-9BCF-52E38CB23CB9}"/>
          </ac:spMkLst>
        </pc:spChg>
        <pc:spChg chg="del">
          <ac:chgData name="Vesa Juvonen" userId="c7243be1-99a3-4752-ab2a-0cf698cf8236" providerId="ADAL" clId="{308A4B3C-A405-42DB-AF85-D2078899C16D}" dt="2021-04-08T10:40:42.710" v="1440" actId="478"/>
          <ac:spMkLst>
            <pc:docMk/>
            <pc:sldMk cId="494186596" sldId="2076136269"/>
            <ac:spMk id="452" creationId="{9D378DBF-76BD-4D26-8F18-01D43659E7EF}"/>
          </ac:spMkLst>
        </pc:spChg>
        <pc:spChg chg="del">
          <ac:chgData name="Vesa Juvonen" userId="c7243be1-99a3-4752-ab2a-0cf698cf8236" providerId="ADAL" clId="{308A4B3C-A405-42DB-AF85-D2078899C16D}" dt="2021-04-08T10:40:42.710" v="1440" actId="478"/>
          <ac:spMkLst>
            <pc:docMk/>
            <pc:sldMk cId="494186596" sldId="2076136269"/>
            <ac:spMk id="453" creationId="{6736D8E5-DFDE-48E9-9344-EADC7007A485}"/>
          </ac:spMkLst>
        </pc:spChg>
        <pc:spChg chg="del">
          <ac:chgData name="Vesa Juvonen" userId="c7243be1-99a3-4752-ab2a-0cf698cf8236" providerId="ADAL" clId="{308A4B3C-A405-42DB-AF85-D2078899C16D}" dt="2021-04-08T10:40:42.710" v="1440" actId="478"/>
          <ac:spMkLst>
            <pc:docMk/>
            <pc:sldMk cId="494186596" sldId="2076136269"/>
            <ac:spMk id="458" creationId="{283A144C-A58F-4872-A487-02FBAE79CED7}"/>
          </ac:spMkLst>
        </pc:spChg>
        <pc:spChg chg="del">
          <ac:chgData name="Vesa Juvonen" userId="c7243be1-99a3-4752-ab2a-0cf698cf8236" providerId="ADAL" clId="{308A4B3C-A405-42DB-AF85-D2078899C16D}" dt="2021-04-08T10:40:42.710" v="1440" actId="478"/>
          <ac:spMkLst>
            <pc:docMk/>
            <pc:sldMk cId="494186596" sldId="2076136269"/>
            <ac:spMk id="464" creationId="{ADE792E5-155C-4DA1-9331-445AB6E7CB5F}"/>
          </ac:spMkLst>
        </pc:spChg>
        <pc:spChg chg="del">
          <ac:chgData name="Vesa Juvonen" userId="c7243be1-99a3-4752-ab2a-0cf698cf8236" providerId="ADAL" clId="{308A4B3C-A405-42DB-AF85-D2078899C16D}" dt="2021-04-08T10:40:42.710" v="1440" actId="478"/>
          <ac:spMkLst>
            <pc:docMk/>
            <pc:sldMk cId="494186596" sldId="2076136269"/>
            <ac:spMk id="467" creationId="{D6132588-3C9F-4DC9-B284-39F40128E432}"/>
          </ac:spMkLst>
        </pc:spChg>
        <pc:spChg chg="del">
          <ac:chgData name="Vesa Juvonen" userId="c7243be1-99a3-4752-ab2a-0cf698cf8236" providerId="ADAL" clId="{308A4B3C-A405-42DB-AF85-D2078899C16D}" dt="2021-04-08T10:40:42.710" v="1440" actId="478"/>
          <ac:spMkLst>
            <pc:docMk/>
            <pc:sldMk cId="494186596" sldId="2076136269"/>
            <ac:spMk id="468" creationId="{934C4FF3-CF9C-4CEE-B960-0CD03555E920}"/>
          </ac:spMkLst>
        </pc:spChg>
        <pc:spChg chg="del">
          <ac:chgData name="Vesa Juvonen" userId="c7243be1-99a3-4752-ab2a-0cf698cf8236" providerId="ADAL" clId="{308A4B3C-A405-42DB-AF85-D2078899C16D}" dt="2021-04-08T10:40:42.710" v="1440" actId="478"/>
          <ac:spMkLst>
            <pc:docMk/>
            <pc:sldMk cId="494186596" sldId="2076136269"/>
            <ac:spMk id="474" creationId="{07DA7456-7CF6-4B46-ACED-ECA31C6FAA50}"/>
          </ac:spMkLst>
        </pc:spChg>
        <pc:spChg chg="del">
          <ac:chgData name="Vesa Juvonen" userId="c7243be1-99a3-4752-ab2a-0cf698cf8236" providerId="ADAL" clId="{308A4B3C-A405-42DB-AF85-D2078899C16D}" dt="2021-04-08T10:40:42.710" v="1440" actId="478"/>
          <ac:spMkLst>
            <pc:docMk/>
            <pc:sldMk cId="494186596" sldId="2076136269"/>
            <ac:spMk id="516" creationId="{412540DB-2DC9-4591-857D-4C3FCC1482DC}"/>
          </ac:spMkLst>
        </pc:spChg>
        <pc:spChg chg="del">
          <ac:chgData name="Vesa Juvonen" userId="c7243be1-99a3-4752-ab2a-0cf698cf8236" providerId="ADAL" clId="{308A4B3C-A405-42DB-AF85-D2078899C16D}" dt="2021-04-08T10:40:42.710" v="1440" actId="478"/>
          <ac:spMkLst>
            <pc:docMk/>
            <pc:sldMk cId="494186596" sldId="2076136269"/>
            <ac:spMk id="517" creationId="{A769A157-3050-48F7-8652-9A53F1A2A0A5}"/>
          </ac:spMkLst>
        </pc:spChg>
        <pc:spChg chg="mod">
          <ac:chgData name="Vesa Juvonen" userId="c7243be1-99a3-4752-ab2a-0cf698cf8236" providerId="ADAL" clId="{308A4B3C-A405-42DB-AF85-D2078899C16D}" dt="2021-04-08T10:40:43.169" v="1441"/>
          <ac:spMkLst>
            <pc:docMk/>
            <pc:sldMk cId="494186596" sldId="2076136269"/>
            <ac:spMk id="519" creationId="{08F68D5B-15E0-4A6C-925E-8BA4224EB51A}"/>
          </ac:spMkLst>
        </pc:spChg>
        <pc:spChg chg="mod">
          <ac:chgData name="Vesa Juvonen" userId="c7243be1-99a3-4752-ab2a-0cf698cf8236" providerId="ADAL" clId="{308A4B3C-A405-42DB-AF85-D2078899C16D}" dt="2021-04-08T10:40:43.169" v="1441"/>
          <ac:spMkLst>
            <pc:docMk/>
            <pc:sldMk cId="494186596" sldId="2076136269"/>
            <ac:spMk id="520" creationId="{7545444D-8E47-4446-8FC0-346C9049C175}"/>
          </ac:spMkLst>
        </pc:spChg>
        <pc:spChg chg="mod">
          <ac:chgData name="Vesa Juvonen" userId="c7243be1-99a3-4752-ab2a-0cf698cf8236" providerId="ADAL" clId="{308A4B3C-A405-42DB-AF85-D2078899C16D}" dt="2021-04-08T10:40:43.169" v="1441"/>
          <ac:spMkLst>
            <pc:docMk/>
            <pc:sldMk cId="494186596" sldId="2076136269"/>
            <ac:spMk id="521" creationId="{5E0528C4-600E-4EAF-A262-A003EC4C4B18}"/>
          </ac:spMkLst>
        </pc:spChg>
        <pc:spChg chg="mod">
          <ac:chgData name="Vesa Juvonen" userId="c7243be1-99a3-4752-ab2a-0cf698cf8236" providerId="ADAL" clId="{308A4B3C-A405-42DB-AF85-D2078899C16D}" dt="2021-04-08T10:40:43.169" v="1441"/>
          <ac:spMkLst>
            <pc:docMk/>
            <pc:sldMk cId="494186596" sldId="2076136269"/>
            <ac:spMk id="522" creationId="{3CBD6164-72D3-4173-896B-80FEF20BB1F4}"/>
          </ac:spMkLst>
        </pc:spChg>
        <pc:spChg chg="mod">
          <ac:chgData name="Vesa Juvonen" userId="c7243be1-99a3-4752-ab2a-0cf698cf8236" providerId="ADAL" clId="{308A4B3C-A405-42DB-AF85-D2078899C16D}" dt="2021-04-08T10:40:43.169" v="1441"/>
          <ac:spMkLst>
            <pc:docMk/>
            <pc:sldMk cId="494186596" sldId="2076136269"/>
            <ac:spMk id="523" creationId="{490AD303-B0FA-4B5E-A55A-95F722F8DABF}"/>
          </ac:spMkLst>
        </pc:spChg>
        <pc:spChg chg="mod">
          <ac:chgData name="Vesa Juvonen" userId="c7243be1-99a3-4752-ab2a-0cf698cf8236" providerId="ADAL" clId="{308A4B3C-A405-42DB-AF85-D2078899C16D}" dt="2021-04-08T10:40:43.169" v="1441"/>
          <ac:spMkLst>
            <pc:docMk/>
            <pc:sldMk cId="494186596" sldId="2076136269"/>
            <ac:spMk id="524" creationId="{C935EBC3-7CF4-4070-89C3-8BDE35A0B18D}"/>
          </ac:spMkLst>
        </pc:spChg>
        <pc:spChg chg="mod">
          <ac:chgData name="Vesa Juvonen" userId="c7243be1-99a3-4752-ab2a-0cf698cf8236" providerId="ADAL" clId="{308A4B3C-A405-42DB-AF85-D2078899C16D}" dt="2021-04-08T10:40:43.169" v="1441"/>
          <ac:spMkLst>
            <pc:docMk/>
            <pc:sldMk cId="494186596" sldId="2076136269"/>
            <ac:spMk id="525" creationId="{DFE0F528-2929-4741-B8C2-5F35BE7517A6}"/>
          </ac:spMkLst>
        </pc:spChg>
        <pc:spChg chg="mod">
          <ac:chgData name="Vesa Juvonen" userId="c7243be1-99a3-4752-ab2a-0cf698cf8236" providerId="ADAL" clId="{308A4B3C-A405-42DB-AF85-D2078899C16D}" dt="2021-04-08T10:40:43.169" v="1441"/>
          <ac:spMkLst>
            <pc:docMk/>
            <pc:sldMk cId="494186596" sldId="2076136269"/>
            <ac:spMk id="526" creationId="{D76ECE42-FB68-4C0B-AD20-6D90D630D3CC}"/>
          </ac:spMkLst>
        </pc:spChg>
        <pc:spChg chg="mod">
          <ac:chgData name="Vesa Juvonen" userId="c7243be1-99a3-4752-ab2a-0cf698cf8236" providerId="ADAL" clId="{308A4B3C-A405-42DB-AF85-D2078899C16D}" dt="2021-04-08T10:40:43.169" v="1441"/>
          <ac:spMkLst>
            <pc:docMk/>
            <pc:sldMk cId="494186596" sldId="2076136269"/>
            <ac:spMk id="527" creationId="{08CF2963-3CE2-4F6F-8122-FEACFC852116}"/>
          </ac:spMkLst>
        </pc:spChg>
        <pc:spChg chg="mod">
          <ac:chgData name="Vesa Juvonen" userId="c7243be1-99a3-4752-ab2a-0cf698cf8236" providerId="ADAL" clId="{308A4B3C-A405-42DB-AF85-D2078899C16D}" dt="2021-04-08T10:40:43.169" v="1441"/>
          <ac:spMkLst>
            <pc:docMk/>
            <pc:sldMk cId="494186596" sldId="2076136269"/>
            <ac:spMk id="528" creationId="{02C6C84A-9052-4F0A-9C38-BAE68EF02EA7}"/>
          </ac:spMkLst>
        </pc:spChg>
        <pc:spChg chg="mod">
          <ac:chgData name="Vesa Juvonen" userId="c7243be1-99a3-4752-ab2a-0cf698cf8236" providerId="ADAL" clId="{308A4B3C-A405-42DB-AF85-D2078899C16D}" dt="2021-04-08T10:40:43.169" v="1441"/>
          <ac:spMkLst>
            <pc:docMk/>
            <pc:sldMk cId="494186596" sldId="2076136269"/>
            <ac:spMk id="529" creationId="{5586C638-EE64-4977-9238-BE6ACBE45B4A}"/>
          </ac:spMkLst>
        </pc:spChg>
        <pc:spChg chg="mod">
          <ac:chgData name="Vesa Juvonen" userId="c7243be1-99a3-4752-ab2a-0cf698cf8236" providerId="ADAL" clId="{308A4B3C-A405-42DB-AF85-D2078899C16D}" dt="2021-04-08T10:40:43.169" v="1441"/>
          <ac:spMkLst>
            <pc:docMk/>
            <pc:sldMk cId="494186596" sldId="2076136269"/>
            <ac:spMk id="530" creationId="{0600663A-48C6-438B-BF6C-F953535B42D2}"/>
          </ac:spMkLst>
        </pc:spChg>
        <pc:spChg chg="mod">
          <ac:chgData name="Vesa Juvonen" userId="c7243be1-99a3-4752-ab2a-0cf698cf8236" providerId="ADAL" clId="{308A4B3C-A405-42DB-AF85-D2078899C16D}" dt="2021-04-08T10:40:43.169" v="1441"/>
          <ac:spMkLst>
            <pc:docMk/>
            <pc:sldMk cId="494186596" sldId="2076136269"/>
            <ac:spMk id="531" creationId="{9271E59B-BEC1-4A0F-8072-CE983C3A6708}"/>
          </ac:spMkLst>
        </pc:spChg>
        <pc:spChg chg="mod">
          <ac:chgData name="Vesa Juvonen" userId="c7243be1-99a3-4752-ab2a-0cf698cf8236" providerId="ADAL" clId="{308A4B3C-A405-42DB-AF85-D2078899C16D}" dt="2021-04-08T10:40:43.169" v="1441"/>
          <ac:spMkLst>
            <pc:docMk/>
            <pc:sldMk cId="494186596" sldId="2076136269"/>
            <ac:spMk id="532" creationId="{2991358E-3F8D-4971-9250-BBC1AD75DAFB}"/>
          </ac:spMkLst>
        </pc:spChg>
        <pc:spChg chg="mod">
          <ac:chgData name="Vesa Juvonen" userId="c7243be1-99a3-4752-ab2a-0cf698cf8236" providerId="ADAL" clId="{308A4B3C-A405-42DB-AF85-D2078899C16D}" dt="2021-04-08T10:40:43.169" v="1441"/>
          <ac:spMkLst>
            <pc:docMk/>
            <pc:sldMk cId="494186596" sldId="2076136269"/>
            <ac:spMk id="533" creationId="{66B66B1C-F136-4C77-956D-690CB4C6A04C}"/>
          </ac:spMkLst>
        </pc:spChg>
        <pc:spChg chg="mod">
          <ac:chgData name="Vesa Juvonen" userId="c7243be1-99a3-4752-ab2a-0cf698cf8236" providerId="ADAL" clId="{308A4B3C-A405-42DB-AF85-D2078899C16D}" dt="2021-04-08T10:40:43.169" v="1441"/>
          <ac:spMkLst>
            <pc:docMk/>
            <pc:sldMk cId="494186596" sldId="2076136269"/>
            <ac:spMk id="534" creationId="{61B18DA4-BC13-4B6C-908D-1E0F03535F17}"/>
          </ac:spMkLst>
        </pc:spChg>
        <pc:spChg chg="mod">
          <ac:chgData name="Vesa Juvonen" userId="c7243be1-99a3-4752-ab2a-0cf698cf8236" providerId="ADAL" clId="{308A4B3C-A405-42DB-AF85-D2078899C16D}" dt="2021-04-08T10:40:43.169" v="1441"/>
          <ac:spMkLst>
            <pc:docMk/>
            <pc:sldMk cId="494186596" sldId="2076136269"/>
            <ac:spMk id="535" creationId="{23698971-61BA-4631-A76E-09AE73DB9D16}"/>
          </ac:spMkLst>
        </pc:spChg>
        <pc:spChg chg="mod">
          <ac:chgData name="Vesa Juvonen" userId="c7243be1-99a3-4752-ab2a-0cf698cf8236" providerId="ADAL" clId="{308A4B3C-A405-42DB-AF85-D2078899C16D}" dt="2021-04-08T10:40:43.169" v="1441"/>
          <ac:spMkLst>
            <pc:docMk/>
            <pc:sldMk cId="494186596" sldId="2076136269"/>
            <ac:spMk id="536" creationId="{47FD1065-C91E-4F81-9A24-EA7A32237545}"/>
          </ac:spMkLst>
        </pc:spChg>
        <pc:spChg chg="mod">
          <ac:chgData name="Vesa Juvonen" userId="c7243be1-99a3-4752-ab2a-0cf698cf8236" providerId="ADAL" clId="{308A4B3C-A405-42DB-AF85-D2078899C16D}" dt="2021-04-08T10:40:43.169" v="1441"/>
          <ac:spMkLst>
            <pc:docMk/>
            <pc:sldMk cId="494186596" sldId="2076136269"/>
            <ac:spMk id="537" creationId="{69C18B57-0D20-4F34-B8C7-7F9467313678}"/>
          </ac:spMkLst>
        </pc:spChg>
        <pc:spChg chg="mod">
          <ac:chgData name="Vesa Juvonen" userId="c7243be1-99a3-4752-ab2a-0cf698cf8236" providerId="ADAL" clId="{308A4B3C-A405-42DB-AF85-D2078899C16D}" dt="2021-04-08T10:40:43.169" v="1441"/>
          <ac:spMkLst>
            <pc:docMk/>
            <pc:sldMk cId="494186596" sldId="2076136269"/>
            <ac:spMk id="538" creationId="{6AC7AE21-97B1-43BE-905C-E3A149C20AF1}"/>
          </ac:spMkLst>
        </pc:spChg>
        <pc:spChg chg="mod">
          <ac:chgData name="Vesa Juvonen" userId="c7243be1-99a3-4752-ab2a-0cf698cf8236" providerId="ADAL" clId="{308A4B3C-A405-42DB-AF85-D2078899C16D}" dt="2021-04-08T10:40:43.169" v="1441"/>
          <ac:spMkLst>
            <pc:docMk/>
            <pc:sldMk cId="494186596" sldId="2076136269"/>
            <ac:spMk id="539" creationId="{96FD377E-149F-40F4-AD36-0B68E80AFC4A}"/>
          </ac:spMkLst>
        </pc:spChg>
        <pc:spChg chg="mod">
          <ac:chgData name="Vesa Juvonen" userId="c7243be1-99a3-4752-ab2a-0cf698cf8236" providerId="ADAL" clId="{308A4B3C-A405-42DB-AF85-D2078899C16D}" dt="2021-04-08T10:40:43.169" v="1441"/>
          <ac:spMkLst>
            <pc:docMk/>
            <pc:sldMk cId="494186596" sldId="2076136269"/>
            <ac:spMk id="541" creationId="{4481F2F4-587B-48FE-AAB9-9F2F40F81C62}"/>
          </ac:spMkLst>
        </pc:spChg>
        <pc:spChg chg="mod">
          <ac:chgData name="Vesa Juvonen" userId="c7243be1-99a3-4752-ab2a-0cf698cf8236" providerId="ADAL" clId="{308A4B3C-A405-42DB-AF85-D2078899C16D}" dt="2021-04-08T10:40:43.169" v="1441"/>
          <ac:spMkLst>
            <pc:docMk/>
            <pc:sldMk cId="494186596" sldId="2076136269"/>
            <ac:spMk id="542" creationId="{4093F5A4-769E-4A3C-A376-B0AC578C84EC}"/>
          </ac:spMkLst>
        </pc:spChg>
        <pc:spChg chg="mod">
          <ac:chgData name="Vesa Juvonen" userId="c7243be1-99a3-4752-ab2a-0cf698cf8236" providerId="ADAL" clId="{308A4B3C-A405-42DB-AF85-D2078899C16D}" dt="2021-04-08T10:40:43.169" v="1441"/>
          <ac:spMkLst>
            <pc:docMk/>
            <pc:sldMk cId="494186596" sldId="2076136269"/>
            <ac:spMk id="544" creationId="{1ED09F67-6E0F-4DA5-B6F7-71F4A95F9DBC}"/>
          </ac:spMkLst>
        </pc:spChg>
        <pc:spChg chg="mod">
          <ac:chgData name="Vesa Juvonen" userId="c7243be1-99a3-4752-ab2a-0cf698cf8236" providerId="ADAL" clId="{308A4B3C-A405-42DB-AF85-D2078899C16D}" dt="2021-04-08T10:40:43.169" v="1441"/>
          <ac:spMkLst>
            <pc:docMk/>
            <pc:sldMk cId="494186596" sldId="2076136269"/>
            <ac:spMk id="545" creationId="{FD1B3364-2E0D-4D89-A45D-D87201DBF55B}"/>
          </ac:spMkLst>
        </pc:spChg>
        <pc:spChg chg="mod">
          <ac:chgData name="Vesa Juvonen" userId="c7243be1-99a3-4752-ab2a-0cf698cf8236" providerId="ADAL" clId="{308A4B3C-A405-42DB-AF85-D2078899C16D}" dt="2021-04-08T10:40:43.169" v="1441"/>
          <ac:spMkLst>
            <pc:docMk/>
            <pc:sldMk cId="494186596" sldId="2076136269"/>
            <ac:spMk id="546" creationId="{894B5509-96EE-46E9-9FEE-CDB851A54768}"/>
          </ac:spMkLst>
        </pc:spChg>
        <pc:spChg chg="mod">
          <ac:chgData name="Vesa Juvonen" userId="c7243be1-99a3-4752-ab2a-0cf698cf8236" providerId="ADAL" clId="{308A4B3C-A405-42DB-AF85-D2078899C16D}" dt="2021-04-08T10:40:43.169" v="1441"/>
          <ac:spMkLst>
            <pc:docMk/>
            <pc:sldMk cId="494186596" sldId="2076136269"/>
            <ac:spMk id="547" creationId="{C17E7AA9-FC36-4A6F-9AD2-5D6FCD497428}"/>
          </ac:spMkLst>
        </pc:spChg>
        <pc:spChg chg="mod">
          <ac:chgData name="Vesa Juvonen" userId="c7243be1-99a3-4752-ab2a-0cf698cf8236" providerId="ADAL" clId="{308A4B3C-A405-42DB-AF85-D2078899C16D}" dt="2021-04-08T10:40:43.169" v="1441"/>
          <ac:spMkLst>
            <pc:docMk/>
            <pc:sldMk cId="494186596" sldId="2076136269"/>
            <ac:spMk id="548" creationId="{0476CD8B-8BE8-48E2-9BA3-13E6CFCDB398}"/>
          </ac:spMkLst>
        </pc:spChg>
        <pc:spChg chg="mod">
          <ac:chgData name="Vesa Juvonen" userId="c7243be1-99a3-4752-ab2a-0cf698cf8236" providerId="ADAL" clId="{308A4B3C-A405-42DB-AF85-D2078899C16D}" dt="2021-04-08T10:40:43.169" v="1441"/>
          <ac:spMkLst>
            <pc:docMk/>
            <pc:sldMk cId="494186596" sldId="2076136269"/>
            <ac:spMk id="549" creationId="{09C34BCF-9A91-497A-8AD4-2E06EF480DB2}"/>
          </ac:spMkLst>
        </pc:spChg>
        <pc:spChg chg="mod">
          <ac:chgData name="Vesa Juvonen" userId="c7243be1-99a3-4752-ab2a-0cf698cf8236" providerId="ADAL" clId="{308A4B3C-A405-42DB-AF85-D2078899C16D}" dt="2021-04-08T10:40:43.169" v="1441"/>
          <ac:spMkLst>
            <pc:docMk/>
            <pc:sldMk cId="494186596" sldId="2076136269"/>
            <ac:spMk id="550" creationId="{153B530C-AFD5-46C0-A580-9E295B5E5C6F}"/>
          </ac:spMkLst>
        </pc:spChg>
        <pc:spChg chg="mod">
          <ac:chgData name="Vesa Juvonen" userId="c7243be1-99a3-4752-ab2a-0cf698cf8236" providerId="ADAL" clId="{308A4B3C-A405-42DB-AF85-D2078899C16D}" dt="2021-04-08T10:40:43.169" v="1441"/>
          <ac:spMkLst>
            <pc:docMk/>
            <pc:sldMk cId="494186596" sldId="2076136269"/>
            <ac:spMk id="552" creationId="{0FCF5508-8C0D-406A-8FBC-E974D8A47B26}"/>
          </ac:spMkLst>
        </pc:spChg>
        <pc:spChg chg="mod">
          <ac:chgData name="Vesa Juvonen" userId="c7243be1-99a3-4752-ab2a-0cf698cf8236" providerId="ADAL" clId="{308A4B3C-A405-42DB-AF85-D2078899C16D}" dt="2021-04-08T10:40:43.169" v="1441"/>
          <ac:spMkLst>
            <pc:docMk/>
            <pc:sldMk cId="494186596" sldId="2076136269"/>
            <ac:spMk id="554" creationId="{E4D1C381-BEC1-477D-BCE0-7623314B2237}"/>
          </ac:spMkLst>
        </pc:spChg>
        <pc:spChg chg="mod">
          <ac:chgData name="Vesa Juvonen" userId="c7243be1-99a3-4752-ab2a-0cf698cf8236" providerId="ADAL" clId="{308A4B3C-A405-42DB-AF85-D2078899C16D}" dt="2021-04-08T10:40:43.169" v="1441"/>
          <ac:spMkLst>
            <pc:docMk/>
            <pc:sldMk cId="494186596" sldId="2076136269"/>
            <ac:spMk id="555" creationId="{D40652B9-CB9C-43AC-8DEA-823D16BB3CA4}"/>
          </ac:spMkLst>
        </pc:spChg>
        <pc:spChg chg="mod">
          <ac:chgData name="Vesa Juvonen" userId="c7243be1-99a3-4752-ab2a-0cf698cf8236" providerId="ADAL" clId="{308A4B3C-A405-42DB-AF85-D2078899C16D}" dt="2021-04-08T10:40:43.169" v="1441"/>
          <ac:spMkLst>
            <pc:docMk/>
            <pc:sldMk cId="494186596" sldId="2076136269"/>
            <ac:spMk id="556" creationId="{2F964F94-A717-4E49-B97D-1398E1B582CE}"/>
          </ac:spMkLst>
        </pc:spChg>
        <pc:spChg chg="mod">
          <ac:chgData name="Vesa Juvonen" userId="c7243be1-99a3-4752-ab2a-0cf698cf8236" providerId="ADAL" clId="{308A4B3C-A405-42DB-AF85-D2078899C16D}" dt="2021-04-08T10:40:43.169" v="1441"/>
          <ac:spMkLst>
            <pc:docMk/>
            <pc:sldMk cId="494186596" sldId="2076136269"/>
            <ac:spMk id="558" creationId="{29E40324-A8F5-468D-B104-8FB3ACF2C84D}"/>
          </ac:spMkLst>
        </pc:spChg>
        <pc:spChg chg="mod">
          <ac:chgData name="Vesa Juvonen" userId="c7243be1-99a3-4752-ab2a-0cf698cf8236" providerId="ADAL" clId="{308A4B3C-A405-42DB-AF85-D2078899C16D}" dt="2021-04-08T10:40:43.169" v="1441"/>
          <ac:spMkLst>
            <pc:docMk/>
            <pc:sldMk cId="494186596" sldId="2076136269"/>
            <ac:spMk id="559" creationId="{D4FB7487-AE14-46CF-8D72-1071ED6ECD7B}"/>
          </ac:spMkLst>
        </pc:spChg>
        <pc:spChg chg="mod">
          <ac:chgData name="Vesa Juvonen" userId="c7243be1-99a3-4752-ab2a-0cf698cf8236" providerId="ADAL" clId="{308A4B3C-A405-42DB-AF85-D2078899C16D}" dt="2021-04-08T10:40:43.169" v="1441"/>
          <ac:spMkLst>
            <pc:docMk/>
            <pc:sldMk cId="494186596" sldId="2076136269"/>
            <ac:spMk id="560" creationId="{AAF3E614-1D16-4444-82B3-F91B67631B70}"/>
          </ac:spMkLst>
        </pc:spChg>
        <pc:spChg chg="mod">
          <ac:chgData name="Vesa Juvonen" userId="c7243be1-99a3-4752-ab2a-0cf698cf8236" providerId="ADAL" clId="{308A4B3C-A405-42DB-AF85-D2078899C16D}" dt="2021-04-08T10:40:43.169" v="1441"/>
          <ac:spMkLst>
            <pc:docMk/>
            <pc:sldMk cId="494186596" sldId="2076136269"/>
            <ac:spMk id="561" creationId="{3E030775-856C-44A0-86E1-430E285E41E5}"/>
          </ac:spMkLst>
        </pc:spChg>
        <pc:spChg chg="mod">
          <ac:chgData name="Vesa Juvonen" userId="c7243be1-99a3-4752-ab2a-0cf698cf8236" providerId="ADAL" clId="{308A4B3C-A405-42DB-AF85-D2078899C16D}" dt="2021-04-08T10:40:43.169" v="1441"/>
          <ac:spMkLst>
            <pc:docMk/>
            <pc:sldMk cId="494186596" sldId="2076136269"/>
            <ac:spMk id="562" creationId="{1113AB44-EDD5-47B1-9B77-0EDFD38CE2C9}"/>
          </ac:spMkLst>
        </pc:spChg>
        <pc:spChg chg="mod">
          <ac:chgData name="Vesa Juvonen" userId="c7243be1-99a3-4752-ab2a-0cf698cf8236" providerId="ADAL" clId="{308A4B3C-A405-42DB-AF85-D2078899C16D}" dt="2021-04-08T10:40:43.169" v="1441"/>
          <ac:spMkLst>
            <pc:docMk/>
            <pc:sldMk cId="494186596" sldId="2076136269"/>
            <ac:spMk id="563" creationId="{FB2C962F-5460-495E-AE45-3723B914F60C}"/>
          </ac:spMkLst>
        </pc:spChg>
        <pc:spChg chg="mod">
          <ac:chgData name="Vesa Juvonen" userId="c7243be1-99a3-4752-ab2a-0cf698cf8236" providerId="ADAL" clId="{308A4B3C-A405-42DB-AF85-D2078899C16D}" dt="2021-04-08T10:40:43.169" v="1441"/>
          <ac:spMkLst>
            <pc:docMk/>
            <pc:sldMk cId="494186596" sldId="2076136269"/>
            <ac:spMk id="567" creationId="{E030E491-E769-45EE-B9BB-643BCF76C648}"/>
          </ac:spMkLst>
        </pc:spChg>
        <pc:spChg chg="mod">
          <ac:chgData name="Vesa Juvonen" userId="c7243be1-99a3-4752-ab2a-0cf698cf8236" providerId="ADAL" clId="{308A4B3C-A405-42DB-AF85-D2078899C16D}" dt="2021-04-08T10:40:43.169" v="1441"/>
          <ac:spMkLst>
            <pc:docMk/>
            <pc:sldMk cId="494186596" sldId="2076136269"/>
            <ac:spMk id="568" creationId="{A14EEA6B-B2D5-4379-B7A2-E6260DECA926}"/>
          </ac:spMkLst>
        </pc:spChg>
        <pc:spChg chg="mod">
          <ac:chgData name="Vesa Juvonen" userId="c7243be1-99a3-4752-ab2a-0cf698cf8236" providerId="ADAL" clId="{308A4B3C-A405-42DB-AF85-D2078899C16D}" dt="2021-04-08T10:40:43.169" v="1441"/>
          <ac:spMkLst>
            <pc:docMk/>
            <pc:sldMk cId="494186596" sldId="2076136269"/>
            <ac:spMk id="569" creationId="{7D0B84E7-60D5-4ABA-A884-98B8D52BAACC}"/>
          </ac:spMkLst>
        </pc:spChg>
        <pc:spChg chg="mod">
          <ac:chgData name="Vesa Juvonen" userId="c7243be1-99a3-4752-ab2a-0cf698cf8236" providerId="ADAL" clId="{308A4B3C-A405-42DB-AF85-D2078899C16D}" dt="2021-04-08T10:40:43.169" v="1441"/>
          <ac:spMkLst>
            <pc:docMk/>
            <pc:sldMk cId="494186596" sldId="2076136269"/>
            <ac:spMk id="570" creationId="{8BD2C47F-9EBF-473B-B988-CDA3ABA14322}"/>
          </ac:spMkLst>
        </pc:spChg>
        <pc:spChg chg="mod">
          <ac:chgData name="Vesa Juvonen" userId="c7243be1-99a3-4752-ab2a-0cf698cf8236" providerId="ADAL" clId="{308A4B3C-A405-42DB-AF85-D2078899C16D}" dt="2021-04-08T10:40:43.169" v="1441"/>
          <ac:spMkLst>
            <pc:docMk/>
            <pc:sldMk cId="494186596" sldId="2076136269"/>
            <ac:spMk id="571" creationId="{E50DA5CB-D898-4F36-ADE8-563A7CEC534E}"/>
          </ac:spMkLst>
        </pc:spChg>
        <pc:spChg chg="mod">
          <ac:chgData name="Vesa Juvonen" userId="c7243be1-99a3-4752-ab2a-0cf698cf8236" providerId="ADAL" clId="{308A4B3C-A405-42DB-AF85-D2078899C16D}" dt="2021-04-08T10:40:43.169" v="1441"/>
          <ac:spMkLst>
            <pc:docMk/>
            <pc:sldMk cId="494186596" sldId="2076136269"/>
            <ac:spMk id="572" creationId="{D0B98A74-C51E-49DD-B479-8E35A925F38E}"/>
          </ac:spMkLst>
        </pc:spChg>
        <pc:spChg chg="mod">
          <ac:chgData name="Vesa Juvonen" userId="c7243be1-99a3-4752-ab2a-0cf698cf8236" providerId="ADAL" clId="{308A4B3C-A405-42DB-AF85-D2078899C16D}" dt="2021-04-08T10:40:43.169" v="1441"/>
          <ac:spMkLst>
            <pc:docMk/>
            <pc:sldMk cId="494186596" sldId="2076136269"/>
            <ac:spMk id="573" creationId="{9FCAD066-4EC9-4E5D-ABA7-C2FFCD97682A}"/>
          </ac:spMkLst>
        </pc:spChg>
        <pc:spChg chg="mod">
          <ac:chgData name="Vesa Juvonen" userId="c7243be1-99a3-4752-ab2a-0cf698cf8236" providerId="ADAL" clId="{308A4B3C-A405-42DB-AF85-D2078899C16D}" dt="2021-04-08T10:40:43.169" v="1441"/>
          <ac:spMkLst>
            <pc:docMk/>
            <pc:sldMk cId="494186596" sldId="2076136269"/>
            <ac:spMk id="574" creationId="{EA6E3F80-9F38-48B9-B00B-DF63FAD1C65B}"/>
          </ac:spMkLst>
        </pc:spChg>
        <pc:spChg chg="mod">
          <ac:chgData name="Vesa Juvonen" userId="c7243be1-99a3-4752-ab2a-0cf698cf8236" providerId="ADAL" clId="{308A4B3C-A405-42DB-AF85-D2078899C16D}" dt="2021-04-08T10:40:43.169" v="1441"/>
          <ac:spMkLst>
            <pc:docMk/>
            <pc:sldMk cId="494186596" sldId="2076136269"/>
            <ac:spMk id="575" creationId="{1BE97D72-1F21-4D4C-9979-EE6855F7523A}"/>
          </ac:spMkLst>
        </pc:spChg>
        <pc:spChg chg="mod">
          <ac:chgData name="Vesa Juvonen" userId="c7243be1-99a3-4752-ab2a-0cf698cf8236" providerId="ADAL" clId="{308A4B3C-A405-42DB-AF85-D2078899C16D}" dt="2021-04-08T10:40:43.169" v="1441"/>
          <ac:spMkLst>
            <pc:docMk/>
            <pc:sldMk cId="494186596" sldId="2076136269"/>
            <ac:spMk id="576" creationId="{DC472D82-1532-49AC-93BE-0F2A67EB40AF}"/>
          </ac:spMkLst>
        </pc:spChg>
        <pc:spChg chg="mod">
          <ac:chgData name="Vesa Juvonen" userId="c7243be1-99a3-4752-ab2a-0cf698cf8236" providerId="ADAL" clId="{308A4B3C-A405-42DB-AF85-D2078899C16D}" dt="2021-04-08T10:40:43.169" v="1441"/>
          <ac:spMkLst>
            <pc:docMk/>
            <pc:sldMk cId="494186596" sldId="2076136269"/>
            <ac:spMk id="577" creationId="{6742F856-D746-4FF3-8857-BC2672D66D47}"/>
          </ac:spMkLst>
        </pc:spChg>
        <pc:spChg chg="mod">
          <ac:chgData name="Vesa Juvonen" userId="c7243be1-99a3-4752-ab2a-0cf698cf8236" providerId="ADAL" clId="{308A4B3C-A405-42DB-AF85-D2078899C16D}" dt="2021-04-08T10:40:43.169" v="1441"/>
          <ac:spMkLst>
            <pc:docMk/>
            <pc:sldMk cId="494186596" sldId="2076136269"/>
            <ac:spMk id="578" creationId="{B282EE62-0AB9-4150-8309-953FF780ECEE}"/>
          </ac:spMkLst>
        </pc:spChg>
        <pc:spChg chg="mod">
          <ac:chgData name="Vesa Juvonen" userId="c7243be1-99a3-4752-ab2a-0cf698cf8236" providerId="ADAL" clId="{308A4B3C-A405-42DB-AF85-D2078899C16D}" dt="2021-04-08T10:40:43.169" v="1441"/>
          <ac:spMkLst>
            <pc:docMk/>
            <pc:sldMk cId="494186596" sldId="2076136269"/>
            <ac:spMk id="579" creationId="{6A7D4E06-2E05-4BB6-9E6B-68EE8EF8F8F1}"/>
          </ac:spMkLst>
        </pc:spChg>
        <pc:spChg chg="mod">
          <ac:chgData name="Vesa Juvonen" userId="c7243be1-99a3-4752-ab2a-0cf698cf8236" providerId="ADAL" clId="{308A4B3C-A405-42DB-AF85-D2078899C16D}" dt="2021-04-08T10:40:43.169" v="1441"/>
          <ac:spMkLst>
            <pc:docMk/>
            <pc:sldMk cId="494186596" sldId="2076136269"/>
            <ac:spMk id="580" creationId="{EAE86FF6-411E-40DA-BD7D-992866855F16}"/>
          </ac:spMkLst>
        </pc:spChg>
        <pc:spChg chg="mod">
          <ac:chgData name="Vesa Juvonen" userId="c7243be1-99a3-4752-ab2a-0cf698cf8236" providerId="ADAL" clId="{308A4B3C-A405-42DB-AF85-D2078899C16D}" dt="2021-04-08T10:40:43.169" v="1441"/>
          <ac:spMkLst>
            <pc:docMk/>
            <pc:sldMk cId="494186596" sldId="2076136269"/>
            <ac:spMk id="581" creationId="{98CA896D-8F65-441F-9A30-9399A0582208}"/>
          </ac:spMkLst>
        </pc:spChg>
        <pc:spChg chg="mod">
          <ac:chgData name="Vesa Juvonen" userId="c7243be1-99a3-4752-ab2a-0cf698cf8236" providerId="ADAL" clId="{308A4B3C-A405-42DB-AF85-D2078899C16D}" dt="2021-04-08T10:40:43.169" v="1441"/>
          <ac:spMkLst>
            <pc:docMk/>
            <pc:sldMk cId="494186596" sldId="2076136269"/>
            <ac:spMk id="582" creationId="{8028ABC0-339C-49F0-9591-4A14051A9FC1}"/>
          </ac:spMkLst>
        </pc:spChg>
        <pc:spChg chg="mod">
          <ac:chgData name="Vesa Juvonen" userId="c7243be1-99a3-4752-ab2a-0cf698cf8236" providerId="ADAL" clId="{308A4B3C-A405-42DB-AF85-D2078899C16D}" dt="2021-04-08T10:40:43.169" v="1441"/>
          <ac:spMkLst>
            <pc:docMk/>
            <pc:sldMk cId="494186596" sldId="2076136269"/>
            <ac:spMk id="583" creationId="{CF008C3E-861D-4E80-97DF-47A723D4ADC6}"/>
          </ac:spMkLst>
        </pc:spChg>
        <pc:spChg chg="mod">
          <ac:chgData name="Vesa Juvonen" userId="c7243be1-99a3-4752-ab2a-0cf698cf8236" providerId="ADAL" clId="{308A4B3C-A405-42DB-AF85-D2078899C16D}" dt="2021-04-08T10:40:43.169" v="1441"/>
          <ac:spMkLst>
            <pc:docMk/>
            <pc:sldMk cId="494186596" sldId="2076136269"/>
            <ac:spMk id="584" creationId="{36778DC1-C9EE-4740-A6B3-D8F844515CB9}"/>
          </ac:spMkLst>
        </pc:spChg>
        <pc:spChg chg="mod">
          <ac:chgData name="Vesa Juvonen" userId="c7243be1-99a3-4752-ab2a-0cf698cf8236" providerId="ADAL" clId="{308A4B3C-A405-42DB-AF85-D2078899C16D}" dt="2021-04-08T10:40:43.169" v="1441"/>
          <ac:spMkLst>
            <pc:docMk/>
            <pc:sldMk cId="494186596" sldId="2076136269"/>
            <ac:spMk id="585" creationId="{8E519A4F-4C6B-4E30-ACD1-E0232917F0B7}"/>
          </ac:spMkLst>
        </pc:spChg>
        <pc:spChg chg="mod">
          <ac:chgData name="Vesa Juvonen" userId="c7243be1-99a3-4752-ab2a-0cf698cf8236" providerId="ADAL" clId="{308A4B3C-A405-42DB-AF85-D2078899C16D}" dt="2021-04-08T10:40:43.169" v="1441"/>
          <ac:spMkLst>
            <pc:docMk/>
            <pc:sldMk cId="494186596" sldId="2076136269"/>
            <ac:spMk id="586" creationId="{3B4FF5AB-0D72-4ADF-A1E1-51F6509A4DF8}"/>
          </ac:spMkLst>
        </pc:spChg>
        <pc:spChg chg="mod">
          <ac:chgData name="Vesa Juvonen" userId="c7243be1-99a3-4752-ab2a-0cf698cf8236" providerId="ADAL" clId="{308A4B3C-A405-42DB-AF85-D2078899C16D}" dt="2021-04-08T10:40:43.169" v="1441"/>
          <ac:spMkLst>
            <pc:docMk/>
            <pc:sldMk cId="494186596" sldId="2076136269"/>
            <ac:spMk id="587" creationId="{CF30929B-7A12-4837-B3E9-58183E6CECEF}"/>
          </ac:spMkLst>
        </pc:spChg>
        <pc:spChg chg="mod">
          <ac:chgData name="Vesa Juvonen" userId="c7243be1-99a3-4752-ab2a-0cf698cf8236" providerId="ADAL" clId="{308A4B3C-A405-42DB-AF85-D2078899C16D}" dt="2021-04-08T10:40:43.169" v="1441"/>
          <ac:spMkLst>
            <pc:docMk/>
            <pc:sldMk cId="494186596" sldId="2076136269"/>
            <ac:spMk id="588" creationId="{81845DED-3104-430C-B3A8-A314E5C24F4B}"/>
          </ac:spMkLst>
        </pc:spChg>
        <pc:spChg chg="mod">
          <ac:chgData name="Vesa Juvonen" userId="c7243be1-99a3-4752-ab2a-0cf698cf8236" providerId="ADAL" clId="{308A4B3C-A405-42DB-AF85-D2078899C16D}" dt="2021-04-08T10:40:43.169" v="1441"/>
          <ac:spMkLst>
            <pc:docMk/>
            <pc:sldMk cId="494186596" sldId="2076136269"/>
            <ac:spMk id="589" creationId="{B4C2BCCB-A396-452D-9ADD-703819F0AFDC}"/>
          </ac:spMkLst>
        </pc:spChg>
        <pc:spChg chg="mod">
          <ac:chgData name="Vesa Juvonen" userId="c7243be1-99a3-4752-ab2a-0cf698cf8236" providerId="ADAL" clId="{308A4B3C-A405-42DB-AF85-D2078899C16D}" dt="2021-04-08T10:40:43.169" v="1441"/>
          <ac:spMkLst>
            <pc:docMk/>
            <pc:sldMk cId="494186596" sldId="2076136269"/>
            <ac:spMk id="590" creationId="{4246FAF7-DF6F-4932-8F7F-F5A40FC05268}"/>
          </ac:spMkLst>
        </pc:spChg>
        <pc:spChg chg="mod">
          <ac:chgData name="Vesa Juvonen" userId="c7243be1-99a3-4752-ab2a-0cf698cf8236" providerId="ADAL" clId="{308A4B3C-A405-42DB-AF85-D2078899C16D}" dt="2021-04-08T10:40:43.169" v="1441"/>
          <ac:spMkLst>
            <pc:docMk/>
            <pc:sldMk cId="494186596" sldId="2076136269"/>
            <ac:spMk id="591" creationId="{5D15CA54-1135-46D2-BB63-72D12A737DC6}"/>
          </ac:spMkLst>
        </pc:spChg>
        <pc:spChg chg="mod">
          <ac:chgData name="Vesa Juvonen" userId="c7243be1-99a3-4752-ab2a-0cf698cf8236" providerId="ADAL" clId="{308A4B3C-A405-42DB-AF85-D2078899C16D}" dt="2021-04-08T10:40:43.169" v="1441"/>
          <ac:spMkLst>
            <pc:docMk/>
            <pc:sldMk cId="494186596" sldId="2076136269"/>
            <ac:spMk id="592" creationId="{F89FDF57-FD71-4731-8645-FF94DC285AB2}"/>
          </ac:spMkLst>
        </pc:spChg>
        <pc:spChg chg="mod">
          <ac:chgData name="Vesa Juvonen" userId="c7243be1-99a3-4752-ab2a-0cf698cf8236" providerId="ADAL" clId="{308A4B3C-A405-42DB-AF85-D2078899C16D}" dt="2021-04-08T10:40:43.169" v="1441"/>
          <ac:spMkLst>
            <pc:docMk/>
            <pc:sldMk cId="494186596" sldId="2076136269"/>
            <ac:spMk id="593" creationId="{BC1E3A4E-F43F-4D3E-AE69-7FFD8A4EF5DC}"/>
          </ac:spMkLst>
        </pc:spChg>
        <pc:spChg chg="mod">
          <ac:chgData name="Vesa Juvonen" userId="c7243be1-99a3-4752-ab2a-0cf698cf8236" providerId="ADAL" clId="{308A4B3C-A405-42DB-AF85-D2078899C16D}" dt="2021-04-08T10:40:43.169" v="1441"/>
          <ac:spMkLst>
            <pc:docMk/>
            <pc:sldMk cId="494186596" sldId="2076136269"/>
            <ac:spMk id="594" creationId="{D044C2A6-BF17-4468-B2C1-1582F91D7336}"/>
          </ac:spMkLst>
        </pc:spChg>
        <pc:spChg chg="mod">
          <ac:chgData name="Vesa Juvonen" userId="c7243be1-99a3-4752-ab2a-0cf698cf8236" providerId="ADAL" clId="{308A4B3C-A405-42DB-AF85-D2078899C16D}" dt="2021-04-08T10:40:43.169" v="1441"/>
          <ac:spMkLst>
            <pc:docMk/>
            <pc:sldMk cId="494186596" sldId="2076136269"/>
            <ac:spMk id="595" creationId="{64D2105D-16B8-414E-8AAF-49E21699DDBF}"/>
          </ac:spMkLst>
        </pc:spChg>
        <pc:spChg chg="mod">
          <ac:chgData name="Vesa Juvonen" userId="c7243be1-99a3-4752-ab2a-0cf698cf8236" providerId="ADAL" clId="{308A4B3C-A405-42DB-AF85-D2078899C16D}" dt="2021-04-08T10:40:43.169" v="1441"/>
          <ac:spMkLst>
            <pc:docMk/>
            <pc:sldMk cId="494186596" sldId="2076136269"/>
            <ac:spMk id="596" creationId="{FD4F9628-8A93-4EAC-87A8-FADE9FEDC04F}"/>
          </ac:spMkLst>
        </pc:spChg>
        <pc:spChg chg="mod">
          <ac:chgData name="Vesa Juvonen" userId="c7243be1-99a3-4752-ab2a-0cf698cf8236" providerId="ADAL" clId="{308A4B3C-A405-42DB-AF85-D2078899C16D}" dt="2021-04-08T10:40:43.169" v="1441"/>
          <ac:spMkLst>
            <pc:docMk/>
            <pc:sldMk cId="494186596" sldId="2076136269"/>
            <ac:spMk id="597" creationId="{D85632A0-9C80-4A66-9E37-D20C9DC2BB7B}"/>
          </ac:spMkLst>
        </pc:spChg>
        <pc:spChg chg="mod">
          <ac:chgData name="Vesa Juvonen" userId="c7243be1-99a3-4752-ab2a-0cf698cf8236" providerId="ADAL" clId="{308A4B3C-A405-42DB-AF85-D2078899C16D}" dt="2021-04-08T10:40:43.169" v="1441"/>
          <ac:spMkLst>
            <pc:docMk/>
            <pc:sldMk cId="494186596" sldId="2076136269"/>
            <ac:spMk id="598" creationId="{844BE890-7F40-4FB1-8FF7-F3038A3231A2}"/>
          </ac:spMkLst>
        </pc:spChg>
        <pc:spChg chg="mod">
          <ac:chgData name="Vesa Juvonen" userId="c7243be1-99a3-4752-ab2a-0cf698cf8236" providerId="ADAL" clId="{308A4B3C-A405-42DB-AF85-D2078899C16D}" dt="2021-04-08T10:40:43.169" v="1441"/>
          <ac:spMkLst>
            <pc:docMk/>
            <pc:sldMk cId="494186596" sldId="2076136269"/>
            <ac:spMk id="599" creationId="{6E20A587-E67F-4B02-9670-E28EC8C34B6A}"/>
          </ac:spMkLst>
        </pc:spChg>
        <pc:spChg chg="mod">
          <ac:chgData name="Vesa Juvonen" userId="c7243be1-99a3-4752-ab2a-0cf698cf8236" providerId="ADAL" clId="{308A4B3C-A405-42DB-AF85-D2078899C16D}" dt="2021-04-08T10:40:43.169" v="1441"/>
          <ac:spMkLst>
            <pc:docMk/>
            <pc:sldMk cId="494186596" sldId="2076136269"/>
            <ac:spMk id="601" creationId="{1F0CF4AA-858C-4257-9B60-BD23F96CA1F5}"/>
          </ac:spMkLst>
        </pc:spChg>
        <pc:spChg chg="mod">
          <ac:chgData name="Vesa Juvonen" userId="c7243be1-99a3-4752-ab2a-0cf698cf8236" providerId="ADAL" clId="{308A4B3C-A405-42DB-AF85-D2078899C16D}" dt="2021-04-08T10:40:43.169" v="1441"/>
          <ac:spMkLst>
            <pc:docMk/>
            <pc:sldMk cId="494186596" sldId="2076136269"/>
            <ac:spMk id="602" creationId="{85E26D2A-D2CA-4E95-AA45-0C7EF9B17677}"/>
          </ac:spMkLst>
        </pc:spChg>
        <pc:spChg chg="add del mod">
          <ac:chgData name="Vesa Juvonen" userId="c7243be1-99a3-4752-ab2a-0cf698cf8236" providerId="ADAL" clId="{308A4B3C-A405-42DB-AF85-D2078899C16D}" dt="2021-04-08T10:40:53.286" v="1442" actId="21"/>
          <ac:spMkLst>
            <pc:docMk/>
            <pc:sldMk cId="494186596" sldId="2076136269"/>
            <ac:spMk id="603" creationId="{6E7471CC-9BAD-4C23-B0F4-FB51EE97B7FB}"/>
          </ac:spMkLst>
        </pc:spChg>
        <pc:spChg chg="add del mod">
          <ac:chgData name="Vesa Juvonen" userId="c7243be1-99a3-4752-ab2a-0cf698cf8236" providerId="ADAL" clId="{308A4B3C-A405-42DB-AF85-D2078899C16D}" dt="2021-04-08T10:40:53.286" v="1442" actId="21"/>
          <ac:spMkLst>
            <pc:docMk/>
            <pc:sldMk cId="494186596" sldId="2076136269"/>
            <ac:spMk id="604" creationId="{E2EDA800-DA90-4440-8328-B94602A865CB}"/>
          </ac:spMkLst>
        </pc:spChg>
        <pc:spChg chg="add del mod">
          <ac:chgData name="Vesa Juvonen" userId="c7243be1-99a3-4752-ab2a-0cf698cf8236" providerId="ADAL" clId="{308A4B3C-A405-42DB-AF85-D2078899C16D}" dt="2021-04-08T10:40:53.286" v="1442" actId="21"/>
          <ac:spMkLst>
            <pc:docMk/>
            <pc:sldMk cId="494186596" sldId="2076136269"/>
            <ac:spMk id="605" creationId="{B7B07D1E-D0DF-4E25-B058-E82631AE65F1}"/>
          </ac:spMkLst>
        </pc:spChg>
        <pc:spChg chg="add del mod">
          <ac:chgData name="Vesa Juvonen" userId="c7243be1-99a3-4752-ab2a-0cf698cf8236" providerId="ADAL" clId="{308A4B3C-A405-42DB-AF85-D2078899C16D}" dt="2021-04-08T10:40:53.286" v="1442" actId="21"/>
          <ac:spMkLst>
            <pc:docMk/>
            <pc:sldMk cId="494186596" sldId="2076136269"/>
            <ac:spMk id="608" creationId="{06083B66-D312-47EE-A3CE-09C9F50A28CC}"/>
          </ac:spMkLst>
        </pc:spChg>
        <pc:spChg chg="add del mod">
          <ac:chgData name="Vesa Juvonen" userId="c7243be1-99a3-4752-ab2a-0cf698cf8236" providerId="ADAL" clId="{308A4B3C-A405-42DB-AF85-D2078899C16D}" dt="2021-04-08T10:40:53.286" v="1442" actId="21"/>
          <ac:spMkLst>
            <pc:docMk/>
            <pc:sldMk cId="494186596" sldId="2076136269"/>
            <ac:spMk id="610" creationId="{C2864455-8204-4F47-9B92-18E192FB73F1}"/>
          </ac:spMkLst>
        </pc:spChg>
        <pc:spChg chg="add del mod">
          <ac:chgData name="Vesa Juvonen" userId="c7243be1-99a3-4752-ab2a-0cf698cf8236" providerId="ADAL" clId="{308A4B3C-A405-42DB-AF85-D2078899C16D}" dt="2021-04-08T10:40:53.286" v="1442" actId="21"/>
          <ac:spMkLst>
            <pc:docMk/>
            <pc:sldMk cId="494186596" sldId="2076136269"/>
            <ac:spMk id="614" creationId="{730530AE-C40A-4C1D-9F9C-6295F99E3DFA}"/>
          </ac:spMkLst>
        </pc:spChg>
        <pc:spChg chg="add del mod">
          <ac:chgData name="Vesa Juvonen" userId="c7243be1-99a3-4752-ab2a-0cf698cf8236" providerId="ADAL" clId="{308A4B3C-A405-42DB-AF85-D2078899C16D}" dt="2021-04-08T10:40:53.286" v="1442" actId="21"/>
          <ac:spMkLst>
            <pc:docMk/>
            <pc:sldMk cId="494186596" sldId="2076136269"/>
            <ac:spMk id="615" creationId="{9420A47F-CA68-438D-94C3-EE681B6B9B03}"/>
          </ac:spMkLst>
        </pc:spChg>
        <pc:spChg chg="mod">
          <ac:chgData name="Vesa Juvonen" userId="c7243be1-99a3-4752-ab2a-0cf698cf8236" providerId="ADAL" clId="{308A4B3C-A405-42DB-AF85-D2078899C16D}" dt="2021-04-08T10:40:43.169" v="1441"/>
          <ac:spMkLst>
            <pc:docMk/>
            <pc:sldMk cId="494186596" sldId="2076136269"/>
            <ac:spMk id="617" creationId="{50CB52C0-DA62-4F1A-AB13-22F54B377500}"/>
          </ac:spMkLst>
        </pc:spChg>
        <pc:spChg chg="mod">
          <ac:chgData name="Vesa Juvonen" userId="c7243be1-99a3-4752-ab2a-0cf698cf8236" providerId="ADAL" clId="{308A4B3C-A405-42DB-AF85-D2078899C16D}" dt="2021-04-08T10:40:43.169" v="1441"/>
          <ac:spMkLst>
            <pc:docMk/>
            <pc:sldMk cId="494186596" sldId="2076136269"/>
            <ac:spMk id="619" creationId="{A290C080-C947-4AD9-B4E6-97844D1E6301}"/>
          </ac:spMkLst>
        </pc:spChg>
        <pc:spChg chg="mod">
          <ac:chgData name="Vesa Juvonen" userId="c7243be1-99a3-4752-ab2a-0cf698cf8236" providerId="ADAL" clId="{308A4B3C-A405-42DB-AF85-D2078899C16D}" dt="2021-04-08T10:40:43.169" v="1441"/>
          <ac:spMkLst>
            <pc:docMk/>
            <pc:sldMk cId="494186596" sldId="2076136269"/>
            <ac:spMk id="620" creationId="{8F131B93-4088-451F-8691-99452FC2647B}"/>
          </ac:spMkLst>
        </pc:spChg>
        <pc:spChg chg="mod">
          <ac:chgData name="Vesa Juvonen" userId="c7243be1-99a3-4752-ab2a-0cf698cf8236" providerId="ADAL" clId="{308A4B3C-A405-42DB-AF85-D2078899C16D}" dt="2021-04-08T10:40:43.169" v="1441"/>
          <ac:spMkLst>
            <pc:docMk/>
            <pc:sldMk cId="494186596" sldId="2076136269"/>
            <ac:spMk id="622" creationId="{A7F52CF5-9E6B-47D7-AF43-A570ED5E52C5}"/>
          </ac:spMkLst>
        </pc:spChg>
        <pc:spChg chg="mod">
          <ac:chgData name="Vesa Juvonen" userId="c7243be1-99a3-4752-ab2a-0cf698cf8236" providerId="ADAL" clId="{308A4B3C-A405-42DB-AF85-D2078899C16D}" dt="2021-04-08T10:40:43.169" v="1441"/>
          <ac:spMkLst>
            <pc:docMk/>
            <pc:sldMk cId="494186596" sldId="2076136269"/>
            <ac:spMk id="623" creationId="{88C3275E-FF74-4D1A-B32C-75A4F944077E}"/>
          </ac:spMkLst>
        </pc:spChg>
        <pc:spChg chg="mod">
          <ac:chgData name="Vesa Juvonen" userId="c7243be1-99a3-4752-ab2a-0cf698cf8236" providerId="ADAL" clId="{308A4B3C-A405-42DB-AF85-D2078899C16D}" dt="2021-04-08T10:40:43.169" v="1441"/>
          <ac:spMkLst>
            <pc:docMk/>
            <pc:sldMk cId="494186596" sldId="2076136269"/>
            <ac:spMk id="624" creationId="{3A999C10-7EC4-4BED-9BE7-A1D876C00437}"/>
          </ac:spMkLst>
        </pc:spChg>
        <pc:spChg chg="mod">
          <ac:chgData name="Vesa Juvonen" userId="c7243be1-99a3-4752-ab2a-0cf698cf8236" providerId="ADAL" clId="{308A4B3C-A405-42DB-AF85-D2078899C16D}" dt="2021-04-08T10:40:43.169" v="1441"/>
          <ac:spMkLst>
            <pc:docMk/>
            <pc:sldMk cId="494186596" sldId="2076136269"/>
            <ac:spMk id="625" creationId="{395C694E-1975-4D2F-B5AA-B1CE307CC962}"/>
          </ac:spMkLst>
        </pc:spChg>
        <pc:spChg chg="mod">
          <ac:chgData name="Vesa Juvonen" userId="c7243be1-99a3-4752-ab2a-0cf698cf8236" providerId="ADAL" clId="{308A4B3C-A405-42DB-AF85-D2078899C16D}" dt="2021-04-08T10:40:43.169" v="1441"/>
          <ac:spMkLst>
            <pc:docMk/>
            <pc:sldMk cId="494186596" sldId="2076136269"/>
            <ac:spMk id="626" creationId="{305440C2-3AA3-459D-9808-D3050464670E}"/>
          </ac:spMkLst>
        </pc:spChg>
        <pc:spChg chg="mod">
          <ac:chgData name="Vesa Juvonen" userId="c7243be1-99a3-4752-ab2a-0cf698cf8236" providerId="ADAL" clId="{308A4B3C-A405-42DB-AF85-D2078899C16D}" dt="2021-04-08T10:40:43.169" v="1441"/>
          <ac:spMkLst>
            <pc:docMk/>
            <pc:sldMk cId="494186596" sldId="2076136269"/>
            <ac:spMk id="627" creationId="{35C7EFA3-46F4-46EF-AF0E-510B36C88785}"/>
          </ac:spMkLst>
        </pc:spChg>
        <pc:spChg chg="mod">
          <ac:chgData name="Vesa Juvonen" userId="c7243be1-99a3-4752-ab2a-0cf698cf8236" providerId="ADAL" clId="{308A4B3C-A405-42DB-AF85-D2078899C16D}" dt="2021-04-08T10:40:43.169" v="1441"/>
          <ac:spMkLst>
            <pc:docMk/>
            <pc:sldMk cId="494186596" sldId="2076136269"/>
            <ac:spMk id="628" creationId="{74E742FB-7CFC-4B83-B69B-0C80C2238505}"/>
          </ac:spMkLst>
        </pc:spChg>
        <pc:spChg chg="mod">
          <ac:chgData name="Vesa Juvonen" userId="c7243be1-99a3-4752-ab2a-0cf698cf8236" providerId="ADAL" clId="{308A4B3C-A405-42DB-AF85-D2078899C16D}" dt="2021-04-08T10:40:43.169" v="1441"/>
          <ac:spMkLst>
            <pc:docMk/>
            <pc:sldMk cId="494186596" sldId="2076136269"/>
            <ac:spMk id="629" creationId="{D77892F5-3F36-491F-870D-D102C3A7492F}"/>
          </ac:spMkLst>
        </pc:spChg>
        <pc:spChg chg="mod">
          <ac:chgData name="Vesa Juvonen" userId="c7243be1-99a3-4752-ab2a-0cf698cf8236" providerId="ADAL" clId="{308A4B3C-A405-42DB-AF85-D2078899C16D}" dt="2021-04-08T10:40:43.169" v="1441"/>
          <ac:spMkLst>
            <pc:docMk/>
            <pc:sldMk cId="494186596" sldId="2076136269"/>
            <ac:spMk id="630" creationId="{D5E4AF14-BA67-4D86-8E59-1380FEA42D77}"/>
          </ac:spMkLst>
        </pc:spChg>
        <pc:spChg chg="mod">
          <ac:chgData name="Vesa Juvonen" userId="c7243be1-99a3-4752-ab2a-0cf698cf8236" providerId="ADAL" clId="{308A4B3C-A405-42DB-AF85-D2078899C16D}" dt="2021-04-08T10:40:43.169" v="1441"/>
          <ac:spMkLst>
            <pc:docMk/>
            <pc:sldMk cId="494186596" sldId="2076136269"/>
            <ac:spMk id="631" creationId="{72F76A36-CE4C-46C5-935E-E10994C37B3F}"/>
          </ac:spMkLst>
        </pc:spChg>
        <pc:spChg chg="mod">
          <ac:chgData name="Vesa Juvonen" userId="c7243be1-99a3-4752-ab2a-0cf698cf8236" providerId="ADAL" clId="{308A4B3C-A405-42DB-AF85-D2078899C16D}" dt="2021-04-08T10:40:43.169" v="1441"/>
          <ac:spMkLst>
            <pc:docMk/>
            <pc:sldMk cId="494186596" sldId="2076136269"/>
            <ac:spMk id="632" creationId="{A981B987-1EA6-4639-B8A9-89626BCF2A4E}"/>
          </ac:spMkLst>
        </pc:spChg>
        <pc:spChg chg="mod">
          <ac:chgData name="Vesa Juvonen" userId="c7243be1-99a3-4752-ab2a-0cf698cf8236" providerId="ADAL" clId="{308A4B3C-A405-42DB-AF85-D2078899C16D}" dt="2021-04-08T10:40:43.169" v="1441"/>
          <ac:spMkLst>
            <pc:docMk/>
            <pc:sldMk cId="494186596" sldId="2076136269"/>
            <ac:spMk id="633" creationId="{ED319FD8-9196-4F28-A6B8-A3DBB2C30198}"/>
          </ac:spMkLst>
        </pc:spChg>
        <pc:spChg chg="mod">
          <ac:chgData name="Vesa Juvonen" userId="c7243be1-99a3-4752-ab2a-0cf698cf8236" providerId="ADAL" clId="{308A4B3C-A405-42DB-AF85-D2078899C16D}" dt="2021-04-08T10:40:43.169" v="1441"/>
          <ac:spMkLst>
            <pc:docMk/>
            <pc:sldMk cId="494186596" sldId="2076136269"/>
            <ac:spMk id="634" creationId="{E240D0C3-37C7-4AD3-86EA-449CE986C28F}"/>
          </ac:spMkLst>
        </pc:spChg>
        <pc:spChg chg="mod">
          <ac:chgData name="Vesa Juvonen" userId="c7243be1-99a3-4752-ab2a-0cf698cf8236" providerId="ADAL" clId="{308A4B3C-A405-42DB-AF85-D2078899C16D}" dt="2021-04-08T10:40:43.169" v="1441"/>
          <ac:spMkLst>
            <pc:docMk/>
            <pc:sldMk cId="494186596" sldId="2076136269"/>
            <ac:spMk id="635" creationId="{FAD7B7BC-0621-4BC2-B7B9-D7E5A6F8C905}"/>
          </ac:spMkLst>
        </pc:spChg>
        <pc:spChg chg="mod">
          <ac:chgData name="Vesa Juvonen" userId="c7243be1-99a3-4752-ab2a-0cf698cf8236" providerId="ADAL" clId="{308A4B3C-A405-42DB-AF85-D2078899C16D}" dt="2021-04-08T10:40:43.169" v="1441"/>
          <ac:spMkLst>
            <pc:docMk/>
            <pc:sldMk cId="494186596" sldId="2076136269"/>
            <ac:spMk id="636" creationId="{03A0D572-2478-45E2-B4D7-CF7509DD3B46}"/>
          </ac:spMkLst>
        </pc:spChg>
        <pc:spChg chg="mod">
          <ac:chgData name="Vesa Juvonen" userId="c7243be1-99a3-4752-ab2a-0cf698cf8236" providerId="ADAL" clId="{308A4B3C-A405-42DB-AF85-D2078899C16D}" dt="2021-04-08T10:40:43.169" v="1441"/>
          <ac:spMkLst>
            <pc:docMk/>
            <pc:sldMk cId="494186596" sldId="2076136269"/>
            <ac:spMk id="637" creationId="{33930557-880B-4104-A366-72A8B8E56A1C}"/>
          </ac:spMkLst>
        </pc:spChg>
        <pc:spChg chg="mod">
          <ac:chgData name="Vesa Juvonen" userId="c7243be1-99a3-4752-ab2a-0cf698cf8236" providerId="ADAL" clId="{308A4B3C-A405-42DB-AF85-D2078899C16D}" dt="2021-04-08T10:40:43.169" v="1441"/>
          <ac:spMkLst>
            <pc:docMk/>
            <pc:sldMk cId="494186596" sldId="2076136269"/>
            <ac:spMk id="638" creationId="{38B650B5-FEEA-4D91-B22E-0E64996DE089}"/>
          </ac:spMkLst>
        </pc:spChg>
        <pc:spChg chg="mod">
          <ac:chgData name="Vesa Juvonen" userId="c7243be1-99a3-4752-ab2a-0cf698cf8236" providerId="ADAL" clId="{308A4B3C-A405-42DB-AF85-D2078899C16D}" dt="2021-04-08T10:40:43.169" v="1441"/>
          <ac:spMkLst>
            <pc:docMk/>
            <pc:sldMk cId="494186596" sldId="2076136269"/>
            <ac:spMk id="640" creationId="{C1C58141-71B6-4CE9-838B-E8074E9A2C3B}"/>
          </ac:spMkLst>
        </pc:spChg>
        <pc:spChg chg="mod">
          <ac:chgData name="Vesa Juvonen" userId="c7243be1-99a3-4752-ab2a-0cf698cf8236" providerId="ADAL" clId="{308A4B3C-A405-42DB-AF85-D2078899C16D}" dt="2021-04-08T10:40:43.169" v="1441"/>
          <ac:spMkLst>
            <pc:docMk/>
            <pc:sldMk cId="494186596" sldId="2076136269"/>
            <ac:spMk id="641" creationId="{2F88EA7C-DE36-4CD3-88E2-AB69B77102E4}"/>
          </ac:spMkLst>
        </pc:spChg>
        <pc:spChg chg="mod">
          <ac:chgData name="Vesa Juvonen" userId="c7243be1-99a3-4752-ab2a-0cf698cf8236" providerId="ADAL" clId="{308A4B3C-A405-42DB-AF85-D2078899C16D}" dt="2021-04-08T10:40:43.169" v="1441"/>
          <ac:spMkLst>
            <pc:docMk/>
            <pc:sldMk cId="494186596" sldId="2076136269"/>
            <ac:spMk id="643" creationId="{D95A73C8-1A9F-42DE-855A-4EB514F6A4C7}"/>
          </ac:spMkLst>
        </pc:spChg>
        <pc:spChg chg="mod">
          <ac:chgData name="Vesa Juvonen" userId="c7243be1-99a3-4752-ab2a-0cf698cf8236" providerId="ADAL" clId="{308A4B3C-A405-42DB-AF85-D2078899C16D}" dt="2021-04-08T10:40:43.169" v="1441"/>
          <ac:spMkLst>
            <pc:docMk/>
            <pc:sldMk cId="494186596" sldId="2076136269"/>
            <ac:spMk id="644" creationId="{54F21E5B-8238-43D4-B3BF-B11815739F5E}"/>
          </ac:spMkLst>
        </pc:spChg>
        <pc:spChg chg="mod">
          <ac:chgData name="Vesa Juvonen" userId="c7243be1-99a3-4752-ab2a-0cf698cf8236" providerId="ADAL" clId="{308A4B3C-A405-42DB-AF85-D2078899C16D}" dt="2021-04-08T10:40:43.169" v="1441"/>
          <ac:spMkLst>
            <pc:docMk/>
            <pc:sldMk cId="494186596" sldId="2076136269"/>
            <ac:spMk id="646" creationId="{9333E4E3-FCBA-4F30-AF91-E6EE5A8BD081}"/>
          </ac:spMkLst>
        </pc:spChg>
        <pc:spChg chg="mod">
          <ac:chgData name="Vesa Juvonen" userId="c7243be1-99a3-4752-ab2a-0cf698cf8236" providerId="ADAL" clId="{308A4B3C-A405-42DB-AF85-D2078899C16D}" dt="2021-04-08T10:40:43.169" v="1441"/>
          <ac:spMkLst>
            <pc:docMk/>
            <pc:sldMk cId="494186596" sldId="2076136269"/>
            <ac:spMk id="647" creationId="{D4263C9A-99FA-40F6-9FB1-E3DC608DE7C3}"/>
          </ac:spMkLst>
        </pc:spChg>
        <pc:spChg chg="mod">
          <ac:chgData name="Vesa Juvonen" userId="c7243be1-99a3-4752-ab2a-0cf698cf8236" providerId="ADAL" clId="{308A4B3C-A405-42DB-AF85-D2078899C16D}" dt="2021-04-08T10:40:43.169" v="1441"/>
          <ac:spMkLst>
            <pc:docMk/>
            <pc:sldMk cId="494186596" sldId="2076136269"/>
            <ac:spMk id="650" creationId="{F4526341-5CB9-4DE7-8031-0AA51D52895A}"/>
          </ac:spMkLst>
        </pc:spChg>
        <pc:spChg chg="mod">
          <ac:chgData name="Vesa Juvonen" userId="c7243be1-99a3-4752-ab2a-0cf698cf8236" providerId="ADAL" clId="{308A4B3C-A405-42DB-AF85-D2078899C16D}" dt="2021-04-08T10:40:43.169" v="1441"/>
          <ac:spMkLst>
            <pc:docMk/>
            <pc:sldMk cId="494186596" sldId="2076136269"/>
            <ac:spMk id="651" creationId="{0D8EEFC8-DB05-468C-AE5C-822CFA8E7354}"/>
          </ac:spMkLst>
        </pc:spChg>
        <pc:spChg chg="mod">
          <ac:chgData name="Vesa Juvonen" userId="c7243be1-99a3-4752-ab2a-0cf698cf8236" providerId="ADAL" clId="{308A4B3C-A405-42DB-AF85-D2078899C16D}" dt="2021-04-08T10:40:43.169" v="1441"/>
          <ac:spMkLst>
            <pc:docMk/>
            <pc:sldMk cId="494186596" sldId="2076136269"/>
            <ac:spMk id="654" creationId="{A21B8E5F-E299-4BB1-A243-F4B6829D036E}"/>
          </ac:spMkLst>
        </pc:spChg>
        <pc:spChg chg="mod">
          <ac:chgData name="Vesa Juvonen" userId="c7243be1-99a3-4752-ab2a-0cf698cf8236" providerId="ADAL" clId="{308A4B3C-A405-42DB-AF85-D2078899C16D}" dt="2021-04-08T10:40:43.169" v="1441"/>
          <ac:spMkLst>
            <pc:docMk/>
            <pc:sldMk cId="494186596" sldId="2076136269"/>
            <ac:spMk id="655" creationId="{AAD08CAC-E787-45D3-A0B4-709EA4A4D437}"/>
          </ac:spMkLst>
        </pc:spChg>
        <pc:spChg chg="mod">
          <ac:chgData name="Vesa Juvonen" userId="c7243be1-99a3-4752-ab2a-0cf698cf8236" providerId="ADAL" clId="{308A4B3C-A405-42DB-AF85-D2078899C16D}" dt="2021-04-08T10:40:43.169" v="1441"/>
          <ac:spMkLst>
            <pc:docMk/>
            <pc:sldMk cId="494186596" sldId="2076136269"/>
            <ac:spMk id="656" creationId="{0FB4831A-B03C-4D34-BAF3-BBEA6B27EDEE}"/>
          </ac:spMkLst>
        </pc:spChg>
        <pc:spChg chg="mod">
          <ac:chgData name="Vesa Juvonen" userId="c7243be1-99a3-4752-ab2a-0cf698cf8236" providerId="ADAL" clId="{308A4B3C-A405-42DB-AF85-D2078899C16D}" dt="2021-04-08T10:40:43.169" v="1441"/>
          <ac:spMkLst>
            <pc:docMk/>
            <pc:sldMk cId="494186596" sldId="2076136269"/>
            <ac:spMk id="657" creationId="{52A8AFF6-B128-4244-BC3A-E35EFD48CC5B}"/>
          </ac:spMkLst>
        </pc:spChg>
        <pc:spChg chg="mod">
          <ac:chgData name="Vesa Juvonen" userId="c7243be1-99a3-4752-ab2a-0cf698cf8236" providerId="ADAL" clId="{308A4B3C-A405-42DB-AF85-D2078899C16D}" dt="2021-04-08T10:40:43.169" v="1441"/>
          <ac:spMkLst>
            <pc:docMk/>
            <pc:sldMk cId="494186596" sldId="2076136269"/>
            <ac:spMk id="658" creationId="{942494C7-5DED-48A2-8B50-73A02C50DEA6}"/>
          </ac:spMkLst>
        </pc:spChg>
        <pc:spChg chg="mod">
          <ac:chgData name="Vesa Juvonen" userId="c7243be1-99a3-4752-ab2a-0cf698cf8236" providerId="ADAL" clId="{308A4B3C-A405-42DB-AF85-D2078899C16D}" dt="2021-04-08T10:40:43.169" v="1441"/>
          <ac:spMkLst>
            <pc:docMk/>
            <pc:sldMk cId="494186596" sldId="2076136269"/>
            <ac:spMk id="659" creationId="{CE32AB25-2D4D-4EF4-96CF-F41ECFC6CDA7}"/>
          </ac:spMkLst>
        </pc:spChg>
        <pc:spChg chg="mod">
          <ac:chgData name="Vesa Juvonen" userId="c7243be1-99a3-4752-ab2a-0cf698cf8236" providerId="ADAL" clId="{308A4B3C-A405-42DB-AF85-D2078899C16D}" dt="2021-04-08T10:40:43.169" v="1441"/>
          <ac:spMkLst>
            <pc:docMk/>
            <pc:sldMk cId="494186596" sldId="2076136269"/>
            <ac:spMk id="660" creationId="{445D0010-0D91-4823-9DA2-D1BC3C8D1DF7}"/>
          </ac:spMkLst>
        </pc:spChg>
        <pc:spChg chg="mod">
          <ac:chgData name="Vesa Juvonen" userId="c7243be1-99a3-4752-ab2a-0cf698cf8236" providerId="ADAL" clId="{308A4B3C-A405-42DB-AF85-D2078899C16D}" dt="2021-04-08T10:40:43.169" v="1441"/>
          <ac:spMkLst>
            <pc:docMk/>
            <pc:sldMk cId="494186596" sldId="2076136269"/>
            <ac:spMk id="661" creationId="{98351B7E-4179-44A4-BA46-E2E71E0248B5}"/>
          </ac:spMkLst>
        </pc:spChg>
        <pc:spChg chg="mod">
          <ac:chgData name="Vesa Juvonen" userId="c7243be1-99a3-4752-ab2a-0cf698cf8236" providerId="ADAL" clId="{308A4B3C-A405-42DB-AF85-D2078899C16D}" dt="2021-04-08T10:40:43.169" v="1441"/>
          <ac:spMkLst>
            <pc:docMk/>
            <pc:sldMk cId="494186596" sldId="2076136269"/>
            <ac:spMk id="662" creationId="{86EA1DE4-6121-48FB-BDC6-9DD95DF0583C}"/>
          </ac:spMkLst>
        </pc:spChg>
        <pc:spChg chg="mod">
          <ac:chgData name="Vesa Juvonen" userId="c7243be1-99a3-4752-ab2a-0cf698cf8236" providerId="ADAL" clId="{308A4B3C-A405-42DB-AF85-D2078899C16D}" dt="2021-04-08T10:40:43.169" v="1441"/>
          <ac:spMkLst>
            <pc:docMk/>
            <pc:sldMk cId="494186596" sldId="2076136269"/>
            <ac:spMk id="663" creationId="{E6C0D09B-668F-4FCB-B954-561568F3CFC4}"/>
          </ac:spMkLst>
        </pc:spChg>
        <pc:spChg chg="mod">
          <ac:chgData name="Vesa Juvonen" userId="c7243be1-99a3-4752-ab2a-0cf698cf8236" providerId="ADAL" clId="{308A4B3C-A405-42DB-AF85-D2078899C16D}" dt="2021-04-08T10:40:43.169" v="1441"/>
          <ac:spMkLst>
            <pc:docMk/>
            <pc:sldMk cId="494186596" sldId="2076136269"/>
            <ac:spMk id="664" creationId="{A7B96881-4CE7-4F32-A862-B2C4B8379C37}"/>
          </ac:spMkLst>
        </pc:spChg>
        <pc:spChg chg="mod">
          <ac:chgData name="Vesa Juvonen" userId="c7243be1-99a3-4752-ab2a-0cf698cf8236" providerId="ADAL" clId="{308A4B3C-A405-42DB-AF85-D2078899C16D}" dt="2021-04-08T10:40:43.169" v="1441"/>
          <ac:spMkLst>
            <pc:docMk/>
            <pc:sldMk cId="494186596" sldId="2076136269"/>
            <ac:spMk id="665" creationId="{1BEDE4AD-C14D-425E-A3FF-515B611DAD24}"/>
          </ac:spMkLst>
        </pc:spChg>
        <pc:spChg chg="mod">
          <ac:chgData name="Vesa Juvonen" userId="c7243be1-99a3-4752-ab2a-0cf698cf8236" providerId="ADAL" clId="{308A4B3C-A405-42DB-AF85-D2078899C16D}" dt="2021-04-08T10:40:43.169" v="1441"/>
          <ac:spMkLst>
            <pc:docMk/>
            <pc:sldMk cId="494186596" sldId="2076136269"/>
            <ac:spMk id="666" creationId="{359D79BB-BDD9-4B45-9CCA-E5E9AD89B4C1}"/>
          </ac:spMkLst>
        </pc:spChg>
        <pc:spChg chg="mod">
          <ac:chgData name="Vesa Juvonen" userId="c7243be1-99a3-4752-ab2a-0cf698cf8236" providerId="ADAL" clId="{308A4B3C-A405-42DB-AF85-D2078899C16D}" dt="2021-04-08T10:40:43.169" v="1441"/>
          <ac:spMkLst>
            <pc:docMk/>
            <pc:sldMk cId="494186596" sldId="2076136269"/>
            <ac:spMk id="670" creationId="{E1BCE381-368D-4209-8625-559AA4F7086A}"/>
          </ac:spMkLst>
        </pc:spChg>
        <pc:spChg chg="mod">
          <ac:chgData name="Vesa Juvonen" userId="c7243be1-99a3-4752-ab2a-0cf698cf8236" providerId="ADAL" clId="{308A4B3C-A405-42DB-AF85-D2078899C16D}" dt="2021-04-08T10:40:43.169" v="1441"/>
          <ac:spMkLst>
            <pc:docMk/>
            <pc:sldMk cId="494186596" sldId="2076136269"/>
            <ac:spMk id="671" creationId="{2C2B5BC9-E448-45BF-A275-E6DB3FCBDD0D}"/>
          </ac:spMkLst>
        </pc:spChg>
        <pc:spChg chg="mod">
          <ac:chgData name="Vesa Juvonen" userId="c7243be1-99a3-4752-ab2a-0cf698cf8236" providerId="ADAL" clId="{308A4B3C-A405-42DB-AF85-D2078899C16D}" dt="2021-04-08T10:40:43.169" v="1441"/>
          <ac:spMkLst>
            <pc:docMk/>
            <pc:sldMk cId="494186596" sldId="2076136269"/>
            <ac:spMk id="672" creationId="{13A66B89-2719-49C4-BC0E-06E823130769}"/>
          </ac:spMkLst>
        </pc:spChg>
        <pc:spChg chg="mod">
          <ac:chgData name="Vesa Juvonen" userId="c7243be1-99a3-4752-ab2a-0cf698cf8236" providerId="ADAL" clId="{308A4B3C-A405-42DB-AF85-D2078899C16D}" dt="2021-04-08T10:40:43.169" v="1441"/>
          <ac:spMkLst>
            <pc:docMk/>
            <pc:sldMk cId="494186596" sldId="2076136269"/>
            <ac:spMk id="673" creationId="{7A38E469-F771-495B-B6EA-A3756D1A8F45}"/>
          </ac:spMkLst>
        </pc:spChg>
        <pc:spChg chg="mod">
          <ac:chgData name="Vesa Juvonen" userId="c7243be1-99a3-4752-ab2a-0cf698cf8236" providerId="ADAL" clId="{308A4B3C-A405-42DB-AF85-D2078899C16D}" dt="2021-04-08T10:40:43.169" v="1441"/>
          <ac:spMkLst>
            <pc:docMk/>
            <pc:sldMk cId="494186596" sldId="2076136269"/>
            <ac:spMk id="674" creationId="{1816B6FA-2669-41CA-BC3F-7EAB85F2A3ED}"/>
          </ac:spMkLst>
        </pc:spChg>
        <pc:spChg chg="mod">
          <ac:chgData name="Vesa Juvonen" userId="c7243be1-99a3-4752-ab2a-0cf698cf8236" providerId="ADAL" clId="{308A4B3C-A405-42DB-AF85-D2078899C16D}" dt="2021-04-08T10:40:43.169" v="1441"/>
          <ac:spMkLst>
            <pc:docMk/>
            <pc:sldMk cId="494186596" sldId="2076136269"/>
            <ac:spMk id="675" creationId="{5BADD15D-4E25-4904-A751-F9B2708F9E89}"/>
          </ac:spMkLst>
        </pc:spChg>
        <pc:spChg chg="mod">
          <ac:chgData name="Vesa Juvonen" userId="c7243be1-99a3-4752-ab2a-0cf698cf8236" providerId="ADAL" clId="{308A4B3C-A405-42DB-AF85-D2078899C16D}" dt="2021-04-08T10:40:43.169" v="1441"/>
          <ac:spMkLst>
            <pc:docMk/>
            <pc:sldMk cId="494186596" sldId="2076136269"/>
            <ac:spMk id="676" creationId="{97C40A82-0E0C-4609-A920-2FAA0DC07211}"/>
          </ac:spMkLst>
        </pc:spChg>
        <pc:spChg chg="mod">
          <ac:chgData name="Vesa Juvonen" userId="c7243be1-99a3-4752-ab2a-0cf698cf8236" providerId="ADAL" clId="{308A4B3C-A405-42DB-AF85-D2078899C16D}" dt="2021-04-08T10:40:43.169" v="1441"/>
          <ac:spMkLst>
            <pc:docMk/>
            <pc:sldMk cId="494186596" sldId="2076136269"/>
            <ac:spMk id="677" creationId="{2B1506E2-0A28-45D0-AAE6-506B6350BF33}"/>
          </ac:spMkLst>
        </pc:spChg>
        <pc:spChg chg="mod">
          <ac:chgData name="Vesa Juvonen" userId="c7243be1-99a3-4752-ab2a-0cf698cf8236" providerId="ADAL" clId="{308A4B3C-A405-42DB-AF85-D2078899C16D}" dt="2021-04-08T10:40:43.169" v="1441"/>
          <ac:spMkLst>
            <pc:docMk/>
            <pc:sldMk cId="494186596" sldId="2076136269"/>
            <ac:spMk id="678" creationId="{6C930CD2-F7CE-4783-805A-659DB18EE763}"/>
          </ac:spMkLst>
        </pc:spChg>
        <pc:spChg chg="mod">
          <ac:chgData name="Vesa Juvonen" userId="c7243be1-99a3-4752-ab2a-0cf698cf8236" providerId="ADAL" clId="{308A4B3C-A405-42DB-AF85-D2078899C16D}" dt="2021-04-08T10:40:43.169" v="1441"/>
          <ac:spMkLst>
            <pc:docMk/>
            <pc:sldMk cId="494186596" sldId="2076136269"/>
            <ac:spMk id="679" creationId="{593C0080-DEF8-4A77-A6DF-E0AF37CDA7E8}"/>
          </ac:spMkLst>
        </pc:spChg>
        <pc:spChg chg="mod">
          <ac:chgData name="Vesa Juvonen" userId="c7243be1-99a3-4752-ab2a-0cf698cf8236" providerId="ADAL" clId="{308A4B3C-A405-42DB-AF85-D2078899C16D}" dt="2021-04-08T10:40:43.169" v="1441"/>
          <ac:spMkLst>
            <pc:docMk/>
            <pc:sldMk cId="494186596" sldId="2076136269"/>
            <ac:spMk id="680" creationId="{0E4AEF35-19BE-422A-8FEB-A4A0BCACC5C5}"/>
          </ac:spMkLst>
        </pc:spChg>
        <pc:spChg chg="mod">
          <ac:chgData name="Vesa Juvonen" userId="c7243be1-99a3-4752-ab2a-0cf698cf8236" providerId="ADAL" clId="{308A4B3C-A405-42DB-AF85-D2078899C16D}" dt="2021-04-08T10:40:43.169" v="1441"/>
          <ac:spMkLst>
            <pc:docMk/>
            <pc:sldMk cId="494186596" sldId="2076136269"/>
            <ac:spMk id="681" creationId="{5DD5B97D-D3D7-4770-BC20-06CFC12F7115}"/>
          </ac:spMkLst>
        </pc:spChg>
        <pc:spChg chg="mod">
          <ac:chgData name="Vesa Juvonen" userId="c7243be1-99a3-4752-ab2a-0cf698cf8236" providerId="ADAL" clId="{308A4B3C-A405-42DB-AF85-D2078899C16D}" dt="2021-04-08T10:40:43.169" v="1441"/>
          <ac:spMkLst>
            <pc:docMk/>
            <pc:sldMk cId="494186596" sldId="2076136269"/>
            <ac:spMk id="682" creationId="{33C7B8DB-36B3-4A3E-A405-0D8A27CE6803}"/>
          </ac:spMkLst>
        </pc:spChg>
        <pc:spChg chg="mod">
          <ac:chgData name="Vesa Juvonen" userId="c7243be1-99a3-4752-ab2a-0cf698cf8236" providerId="ADAL" clId="{308A4B3C-A405-42DB-AF85-D2078899C16D}" dt="2021-04-08T10:40:43.169" v="1441"/>
          <ac:spMkLst>
            <pc:docMk/>
            <pc:sldMk cId="494186596" sldId="2076136269"/>
            <ac:spMk id="683" creationId="{02CE4219-766E-46FC-90F3-19E3F88F92FA}"/>
          </ac:spMkLst>
        </pc:spChg>
        <pc:spChg chg="mod">
          <ac:chgData name="Vesa Juvonen" userId="c7243be1-99a3-4752-ab2a-0cf698cf8236" providerId="ADAL" clId="{308A4B3C-A405-42DB-AF85-D2078899C16D}" dt="2021-04-08T10:40:43.169" v="1441"/>
          <ac:spMkLst>
            <pc:docMk/>
            <pc:sldMk cId="494186596" sldId="2076136269"/>
            <ac:spMk id="684" creationId="{0DE2C80A-13EB-405F-B6DF-605027C68FA9}"/>
          </ac:spMkLst>
        </pc:spChg>
        <pc:spChg chg="mod">
          <ac:chgData name="Vesa Juvonen" userId="c7243be1-99a3-4752-ab2a-0cf698cf8236" providerId="ADAL" clId="{308A4B3C-A405-42DB-AF85-D2078899C16D}" dt="2021-04-08T10:40:43.169" v="1441"/>
          <ac:spMkLst>
            <pc:docMk/>
            <pc:sldMk cId="494186596" sldId="2076136269"/>
            <ac:spMk id="685" creationId="{0521E301-8976-4FC2-8035-88006423BA9E}"/>
          </ac:spMkLst>
        </pc:spChg>
        <pc:spChg chg="mod">
          <ac:chgData name="Vesa Juvonen" userId="c7243be1-99a3-4752-ab2a-0cf698cf8236" providerId="ADAL" clId="{308A4B3C-A405-42DB-AF85-D2078899C16D}" dt="2021-04-08T10:40:43.169" v="1441"/>
          <ac:spMkLst>
            <pc:docMk/>
            <pc:sldMk cId="494186596" sldId="2076136269"/>
            <ac:spMk id="686" creationId="{79CBC01E-0C10-48F1-AFAE-68C71514A22C}"/>
          </ac:spMkLst>
        </pc:spChg>
        <pc:spChg chg="mod">
          <ac:chgData name="Vesa Juvonen" userId="c7243be1-99a3-4752-ab2a-0cf698cf8236" providerId="ADAL" clId="{308A4B3C-A405-42DB-AF85-D2078899C16D}" dt="2021-04-08T10:40:43.169" v="1441"/>
          <ac:spMkLst>
            <pc:docMk/>
            <pc:sldMk cId="494186596" sldId="2076136269"/>
            <ac:spMk id="687" creationId="{58BB75A7-F320-4A2B-B6C4-89FE6D289B34}"/>
          </ac:spMkLst>
        </pc:spChg>
        <pc:spChg chg="mod">
          <ac:chgData name="Vesa Juvonen" userId="c7243be1-99a3-4752-ab2a-0cf698cf8236" providerId="ADAL" clId="{308A4B3C-A405-42DB-AF85-D2078899C16D}" dt="2021-04-08T10:40:43.169" v="1441"/>
          <ac:spMkLst>
            <pc:docMk/>
            <pc:sldMk cId="494186596" sldId="2076136269"/>
            <ac:spMk id="688" creationId="{23F27FE6-5315-4F03-8F54-B8CCCF79D09D}"/>
          </ac:spMkLst>
        </pc:spChg>
        <pc:spChg chg="mod">
          <ac:chgData name="Vesa Juvonen" userId="c7243be1-99a3-4752-ab2a-0cf698cf8236" providerId="ADAL" clId="{308A4B3C-A405-42DB-AF85-D2078899C16D}" dt="2021-04-08T10:40:43.169" v="1441"/>
          <ac:spMkLst>
            <pc:docMk/>
            <pc:sldMk cId="494186596" sldId="2076136269"/>
            <ac:spMk id="689" creationId="{8C2B3CF7-9DAB-4514-9955-33DEFD6E9A89}"/>
          </ac:spMkLst>
        </pc:spChg>
        <pc:spChg chg="mod">
          <ac:chgData name="Vesa Juvonen" userId="c7243be1-99a3-4752-ab2a-0cf698cf8236" providerId="ADAL" clId="{308A4B3C-A405-42DB-AF85-D2078899C16D}" dt="2021-04-08T10:40:43.169" v="1441"/>
          <ac:spMkLst>
            <pc:docMk/>
            <pc:sldMk cId="494186596" sldId="2076136269"/>
            <ac:spMk id="690" creationId="{858D5722-ACE9-4346-9A7C-9DFB0EAA977C}"/>
          </ac:spMkLst>
        </pc:spChg>
        <pc:spChg chg="mod">
          <ac:chgData name="Vesa Juvonen" userId="c7243be1-99a3-4752-ab2a-0cf698cf8236" providerId="ADAL" clId="{308A4B3C-A405-42DB-AF85-D2078899C16D}" dt="2021-04-08T10:40:43.169" v="1441"/>
          <ac:spMkLst>
            <pc:docMk/>
            <pc:sldMk cId="494186596" sldId="2076136269"/>
            <ac:spMk id="691" creationId="{1C93935D-788F-4D1E-B9F4-317202C910FB}"/>
          </ac:spMkLst>
        </pc:spChg>
        <pc:spChg chg="mod">
          <ac:chgData name="Vesa Juvonen" userId="c7243be1-99a3-4752-ab2a-0cf698cf8236" providerId="ADAL" clId="{308A4B3C-A405-42DB-AF85-D2078899C16D}" dt="2021-04-08T10:40:43.169" v="1441"/>
          <ac:spMkLst>
            <pc:docMk/>
            <pc:sldMk cId="494186596" sldId="2076136269"/>
            <ac:spMk id="692" creationId="{337DA26A-12AE-4D15-8680-7E12B303B64B}"/>
          </ac:spMkLst>
        </pc:spChg>
        <pc:spChg chg="mod">
          <ac:chgData name="Vesa Juvonen" userId="c7243be1-99a3-4752-ab2a-0cf698cf8236" providerId="ADAL" clId="{308A4B3C-A405-42DB-AF85-D2078899C16D}" dt="2021-04-08T10:40:43.169" v="1441"/>
          <ac:spMkLst>
            <pc:docMk/>
            <pc:sldMk cId="494186596" sldId="2076136269"/>
            <ac:spMk id="693" creationId="{09D47507-BFEC-42B1-AB74-03B61AF5BA7B}"/>
          </ac:spMkLst>
        </pc:spChg>
        <pc:spChg chg="mod">
          <ac:chgData name="Vesa Juvonen" userId="c7243be1-99a3-4752-ab2a-0cf698cf8236" providerId="ADAL" clId="{308A4B3C-A405-42DB-AF85-D2078899C16D}" dt="2021-04-08T10:40:43.169" v="1441"/>
          <ac:spMkLst>
            <pc:docMk/>
            <pc:sldMk cId="494186596" sldId="2076136269"/>
            <ac:spMk id="694" creationId="{1D08EDDE-DE3F-403E-9AA7-FAA28BD4C19E}"/>
          </ac:spMkLst>
        </pc:spChg>
        <pc:spChg chg="mod">
          <ac:chgData name="Vesa Juvonen" userId="c7243be1-99a3-4752-ab2a-0cf698cf8236" providerId="ADAL" clId="{308A4B3C-A405-42DB-AF85-D2078899C16D}" dt="2021-04-08T10:40:43.169" v="1441"/>
          <ac:spMkLst>
            <pc:docMk/>
            <pc:sldMk cId="494186596" sldId="2076136269"/>
            <ac:spMk id="695" creationId="{E1B08561-E92E-4DEE-8663-7B2B19F5C4F7}"/>
          </ac:spMkLst>
        </pc:spChg>
        <pc:spChg chg="mod">
          <ac:chgData name="Vesa Juvonen" userId="c7243be1-99a3-4752-ab2a-0cf698cf8236" providerId="ADAL" clId="{308A4B3C-A405-42DB-AF85-D2078899C16D}" dt="2021-04-08T10:40:43.169" v="1441"/>
          <ac:spMkLst>
            <pc:docMk/>
            <pc:sldMk cId="494186596" sldId="2076136269"/>
            <ac:spMk id="696" creationId="{8EDA433A-7E85-47CE-9674-BF23FC78656E}"/>
          </ac:spMkLst>
        </pc:spChg>
        <pc:spChg chg="mod">
          <ac:chgData name="Vesa Juvonen" userId="c7243be1-99a3-4752-ab2a-0cf698cf8236" providerId="ADAL" clId="{308A4B3C-A405-42DB-AF85-D2078899C16D}" dt="2021-04-08T10:40:43.169" v="1441"/>
          <ac:spMkLst>
            <pc:docMk/>
            <pc:sldMk cId="494186596" sldId="2076136269"/>
            <ac:spMk id="697" creationId="{65080B2D-AF51-49EB-9635-BFA3A813C3FA}"/>
          </ac:spMkLst>
        </pc:spChg>
        <pc:spChg chg="mod">
          <ac:chgData name="Vesa Juvonen" userId="c7243be1-99a3-4752-ab2a-0cf698cf8236" providerId="ADAL" clId="{308A4B3C-A405-42DB-AF85-D2078899C16D}" dt="2021-04-08T10:40:43.169" v="1441"/>
          <ac:spMkLst>
            <pc:docMk/>
            <pc:sldMk cId="494186596" sldId="2076136269"/>
            <ac:spMk id="698" creationId="{E9898D0E-888A-4D4E-9AD3-6DB4806AB643}"/>
          </ac:spMkLst>
        </pc:spChg>
        <pc:spChg chg="mod">
          <ac:chgData name="Vesa Juvonen" userId="c7243be1-99a3-4752-ab2a-0cf698cf8236" providerId="ADAL" clId="{308A4B3C-A405-42DB-AF85-D2078899C16D}" dt="2021-04-08T10:40:43.169" v="1441"/>
          <ac:spMkLst>
            <pc:docMk/>
            <pc:sldMk cId="494186596" sldId="2076136269"/>
            <ac:spMk id="699" creationId="{CE590D0D-0948-4366-B96F-2229E157566C}"/>
          </ac:spMkLst>
        </pc:spChg>
        <pc:spChg chg="mod">
          <ac:chgData name="Vesa Juvonen" userId="c7243be1-99a3-4752-ab2a-0cf698cf8236" providerId="ADAL" clId="{308A4B3C-A405-42DB-AF85-D2078899C16D}" dt="2021-04-08T10:40:43.169" v="1441"/>
          <ac:spMkLst>
            <pc:docMk/>
            <pc:sldMk cId="494186596" sldId="2076136269"/>
            <ac:spMk id="700" creationId="{BF99D5A6-140A-4C84-AEEA-FEB56357E83B}"/>
          </ac:spMkLst>
        </pc:spChg>
        <pc:spChg chg="mod">
          <ac:chgData name="Vesa Juvonen" userId="c7243be1-99a3-4752-ab2a-0cf698cf8236" providerId="ADAL" clId="{308A4B3C-A405-42DB-AF85-D2078899C16D}" dt="2021-04-08T10:40:43.169" v="1441"/>
          <ac:spMkLst>
            <pc:docMk/>
            <pc:sldMk cId="494186596" sldId="2076136269"/>
            <ac:spMk id="701" creationId="{667401E0-4541-4160-88CF-227FDC6885E5}"/>
          </ac:spMkLst>
        </pc:spChg>
        <pc:spChg chg="mod">
          <ac:chgData name="Vesa Juvonen" userId="c7243be1-99a3-4752-ab2a-0cf698cf8236" providerId="ADAL" clId="{308A4B3C-A405-42DB-AF85-D2078899C16D}" dt="2021-04-08T10:40:43.169" v="1441"/>
          <ac:spMkLst>
            <pc:docMk/>
            <pc:sldMk cId="494186596" sldId="2076136269"/>
            <ac:spMk id="702" creationId="{D55F0C65-DA94-4F11-88F0-30574B1CC9EA}"/>
          </ac:spMkLst>
        </pc:spChg>
        <pc:spChg chg="mod">
          <ac:chgData name="Vesa Juvonen" userId="c7243be1-99a3-4752-ab2a-0cf698cf8236" providerId="ADAL" clId="{308A4B3C-A405-42DB-AF85-D2078899C16D}" dt="2021-04-08T10:40:43.169" v="1441"/>
          <ac:spMkLst>
            <pc:docMk/>
            <pc:sldMk cId="494186596" sldId="2076136269"/>
            <ac:spMk id="703" creationId="{9729EE7A-9F24-4F63-8030-E1992C68F26C}"/>
          </ac:spMkLst>
        </pc:spChg>
        <pc:spChg chg="mod">
          <ac:chgData name="Vesa Juvonen" userId="c7243be1-99a3-4752-ab2a-0cf698cf8236" providerId="ADAL" clId="{308A4B3C-A405-42DB-AF85-D2078899C16D}" dt="2021-04-08T10:40:43.169" v="1441"/>
          <ac:spMkLst>
            <pc:docMk/>
            <pc:sldMk cId="494186596" sldId="2076136269"/>
            <ac:spMk id="704" creationId="{210A58A3-2B20-4CF5-8C74-EF957A088C73}"/>
          </ac:spMkLst>
        </pc:spChg>
        <pc:spChg chg="mod">
          <ac:chgData name="Vesa Juvonen" userId="c7243be1-99a3-4752-ab2a-0cf698cf8236" providerId="ADAL" clId="{308A4B3C-A405-42DB-AF85-D2078899C16D}" dt="2021-04-08T10:40:43.169" v="1441"/>
          <ac:spMkLst>
            <pc:docMk/>
            <pc:sldMk cId="494186596" sldId="2076136269"/>
            <ac:spMk id="705" creationId="{25FD8F98-BD1A-4A6C-A271-5928542D8E3C}"/>
          </ac:spMkLst>
        </pc:spChg>
        <pc:spChg chg="mod">
          <ac:chgData name="Vesa Juvonen" userId="c7243be1-99a3-4752-ab2a-0cf698cf8236" providerId="ADAL" clId="{308A4B3C-A405-42DB-AF85-D2078899C16D}" dt="2021-04-08T10:40:43.169" v="1441"/>
          <ac:spMkLst>
            <pc:docMk/>
            <pc:sldMk cId="494186596" sldId="2076136269"/>
            <ac:spMk id="706" creationId="{06CFAA16-45B2-459D-AEF8-A66372516D28}"/>
          </ac:spMkLst>
        </pc:spChg>
        <pc:spChg chg="mod">
          <ac:chgData name="Vesa Juvonen" userId="c7243be1-99a3-4752-ab2a-0cf698cf8236" providerId="ADAL" clId="{308A4B3C-A405-42DB-AF85-D2078899C16D}" dt="2021-04-08T10:40:43.169" v="1441"/>
          <ac:spMkLst>
            <pc:docMk/>
            <pc:sldMk cId="494186596" sldId="2076136269"/>
            <ac:spMk id="707" creationId="{FC98B056-C472-4DA5-BA77-E1DA568C1708}"/>
          </ac:spMkLst>
        </pc:spChg>
        <pc:spChg chg="mod">
          <ac:chgData name="Vesa Juvonen" userId="c7243be1-99a3-4752-ab2a-0cf698cf8236" providerId="ADAL" clId="{308A4B3C-A405-42DB-AF85-D2078899C16D}" dt="2021-04-08T10:40:43.169" v="1441"/>
          <ac:spMkLst>
            <pc:docMk/>
            <pc:sldMk cId="494186596" sldId="2076136269"/>
            <ac:spMk id="708" creationId="{FA139E64-739B-489B-A259-7DCF9B54F34E}"/>
          </ac:spMkLst>
        </pc:spChg>
        <pc:spChg chg="mod">
          <ac:chgData name="Vesa Juvonen" userId="c7243be1-99a3-4752-ab2a-0cf698cf8236" providerId="ADAL" clId="{308A4B3C-A405-42DB-AF85-D2078899C16D}" dt="2021-04-08T10:40:43.169" v="1441"/>
          <ac:spMkLst>
            <pc:docMk/>
            <pc:sldMk cId="494186596" sldId="2076136269"/>
            <ac:spMk id="709" creationId="{467B05AA-E462-4B60-B5A4-565703AF1897}"/>
          </ac:spMkLst>
        </pc:spChg>
        <pc:spChg chg="mod">
          <ac:chgData name="Vesa Juvonen" userId="c7243be1-99a3-4752-ab2a-0cf698cf8236" providerId="ADAL" clId="{308A4B3C-A405-42DB-AF85-D2078899C16D}" dt="2021-04-08T10:40:43.169" v="1441"/>
          <ac:spMkLst>
            <pc:docMk/>
            <pc:sldMk cId="494186596" sldId="2076136269"/>
            <ac:spMk id="710" creationId="{B7606385-3D27-4647-8C09-1FFAF61EC6C1}"/>
          </ac:spMkLst>
        </pc:spChg>
        <pc:spChg chg="mod">
          <ac:chgData name="Vesa Juvonen" userId="c7243be1-99a3-4752-ab2a-0cf698cf8236" providerId="ADAL" clId="{308A4B3C-A405-42DB-AF85-D2078899C16D}" dt="2021-04-08T10:40:43.169" v="1441"/>
          <ac:spMkLst>
            <pc:docMk/>
            <pc:sldMk cId="494186596" sldId="2076136269"/>
            <ac:spMk id="711" creationId="{2E73699B-70F1-44B0-8926-C6E2C9820F62}"/>
          </ac:spMkLst>
        </pc:spChg>
        <pc:spChg chg="mod">
          <ac:chgData name="Vesa Juvonen" userId="c7243be1-99a3-4752-ab2a-0cf698cf8236" providerId="ADAL" clId="{308A4B3C-A405-42DB-AF85-D2078899C16D}" dt="2021-04-08T10:40:43.169" v="1441"/>
          <ac:spMkLst>
            <pc:docMk/>
            <pc:sldMk cId="494186596" sldId="2076136269"/>
            <ac:spMk id="712" creationId="{65450D0F-2695-42BB-BA49-6C2769B5F5AF}"/>
          </ac:spMkLst>
        </pc:spChg>
        <pc:spChg chg="mod">
          <ac:chgData name="Vesa Juvonen" userId="c7243be1-99a3-4752-ab2a-0cf698cf8236" providerId="ADAL" clId="{308A4B3C-A405-42DB-AF85-D2078899C16D}" dt="2021-04-08T10:40:43.169" v="1441"/>
          <ac:spMkLst>
            <pc:docMk/>
            <pc:sldMk cId="494186596" sldId="2076136269"/>
            <ac:spMk id="713" creationId="{078AB1E3-FA7E-4475-B5D2-4C72F4375E64}"/>
          </ac:spMkLst>
        </pc:spChg>
        <pc:spChg chg="mod">
          <ac:chgData name="Vesa Juvonen" userId="c7243be1-99a3-4752-ab2a-0cf698cf8236" providerId="ADAL" clId="{308A4B3C-A405-42DB-AF85-D2078899C16D}" dt="2021-04-08T10:40:43.169" v="1441"/>
          <ac:spMkLst>
            <pc:docMk/>
            <pc:sldMk cId="494186596" sldId="2076136269"/>
            <ac:spMk id="714" creationId="{495AEADF-4A64-4B69-A360-B8301E05E9AF}"/>
          </ac:spMkLst>
        </pc:spChg>
        <pc:spChg chg="mod">
          <ac:chgData name="Vesa Juvonen" userId="c7243be1-99a3-4752-ab2a-0cf698cf8236" providerId="ADAL" clId="{308A4B3C-A405-42DB-AF85-D2078899C16D}" dt="2021-04-08T10:40:43.169" v="1441"/>
          <ac:spMkLst>
            <pc:docMk/>
            <pc:sldMk cId="494186596" sldId="2076136269"/>
            <ac:spMk id="715" creationId="{4907E5E9-CDE9-4808-8FFE-3ECD6E450B14}"/>
          </ac:spMkLst>
        </pc:spChg>
        <pc:spChg chg="mod">
          <ac:chgData name="Vesa Juvonen" userId="c7243be1-99a3-4752-ab2a-0cf698cf8236" providerId="ADAL" clId="{308A4B3C-A405-42DB-AF85-D2078899C16D}" dt="2021-04-08T10:40:43.169" v="1441"/>
          <ac:spMkLst>
            <pc:docMk/>
            <pc:sldMk cId="494186596" sldId="2076136269"/>
            <ac:spMk id="716" creationId="{D91269CB-FC26-4930-BDCC-EF13D7C37F97}"/>
          </ac:spMkLst>
        </pc:spChg>
        <pc:spChg chg="mod">
          <ac:chgData name="Vesa Juvonen" userId="c7243be1-99a3-4752-ab2a-0cf698cf8236" providerId="ADAL" clId="{308A4B3C-A405-42DB-AF85-D2078899C16D}" dt="2021-04-08T10:40:43.169" v="1441"/>
          <ac:spMkLst>
            <pc:docMk/>
            <pc:sldMk cId="494186596" sldId="2076136269"/>
            <ac:spMk id="717" creationId="{CC363A7F-2DC2-4898-A063-3AC1FA4306B2}"/>
          </ac:spMkLst>
        </pc:spChg>
        <pc:spChg chg="mod">
          <ac:chgData name="Vesa Juvonen" userId="c7243be1-99a3-4752-ab2a-0cf698cf8236" providerId="ADAL" clId="{308A4B3C-A405-42DB-AF85-D2078899C16D}" dt="2021-04-08T10:40:43.169" v="1441"/>
          <ac:spMkLst>
            <pc:docMk/>
            <pc:sldMk cId="494186596" sldId="2076136269"/>
            <ac:spMk id="718" creationId="{E9E37192-FD8F-47C0-8B8F-26FBB2DA571A}"/>
          </ac:spMkLst>
        </pc:spChg>
        <pc:spChg chg="mod">
          <ac:chgData name="Vesa Juvonen" userId="c7243be1-99a3-4752-ab2a-0cf698cf8236" providerId="ADAL" clId="{308A4B3C-A405-42DB-AF85-D2078899C16D}" dt="2021-04-08T10:40:43.169" v="1441"/>
          <ac:spMkLst>
            <pc:docMk/>
            <pc:sldMk cId="494186596" sldId="2076136269"/>
            <ac:spMk id="719" creationId="{8F3F744B-B461-4337-A75C-1F5E2AC203B0}"/>
          </ac:spMkLst>
        </pc:spChg>
        <pc:spChg chg="mod">
          <ac:chgData name="Vesa Juvonen" userId="c7243be1-99a3-4752-ab2a-0cf698cf8236" providerId="ADAL" clId="{308A4B3C-A405-42DB-AF85-D2078899C16D}" dt="2021-04-08T10:40:43.169" v="1441"/>
          <ac:spMkLst>
            <pc:docMk/>
            <pc:sldMk cId="494186596" sldId="2076136269"/>
            <ac:spMk id="720" creationId="{887CFD31-2171-477F-AE1E-F62F47C6C910}"/>
          </ac:spMkLst>
        </pc:spChg>
        <pc:spChg chg="add del mod">
          <ac:chgData name="Vesa Juvonen" userId="c7243be1-99a3-4752-ab2a-0cf698cf8236" providerId="ADAL" clId="{308A4B3C-A405-42DB-AF85-D2078899C16D}" dt="2021-04-08T10:40:53.286" v="1442" actId="21"/>
          <ac:spMkLst>
            <pc:docMk/>
            <pc:sldMk cId="494186596" sldId="2076136269"/>
            <ac:spMk id="725" creationId="{454E530A-792F-45D1-AB80-9D2DB5D543D6}"/>
          </ac:spMkLst>
        </pc:spChg>
        <pc:grpChg chg="del">
          <ac:chgData name="Vesa Juvonen" userId="c7243be1-99a3-4752-ab2a-0cf698cf8236" providerId="ADAL" clId="{308A4B3C-A405-42DB-AF85-D2078899C16D}" dt="2021-04-08T10:40:42.710" v="1440" actId="478"/>
          <ac:grpSpMkLst>
            <pc:docMk/>
            <pc:sldMk cId="494186596" sldId="2076136269"/>
            <ac:grpSpMk id="275" creationId="{BBDA4E8E-A134-4722-92E9-8D78C7D2A64C}"/>
          </ac:grpSpMkLst>
        </pc:grpChg>
        <pc:grpChg chg="del">
          <ac:chgData name="Vesa Juvonen" userId="c7243be1-99a3-4752-ab2a-0cf698cf8236" providerId="ADAL" clId="{308A4B3C-A405-42DB-AF85-D2078899C16D}" dt="2021-04-08T10:40:42.710" v="1440" actId="478"/>
          <ac:grpSpMkLst>
            <pc:docMk/>
            <pc:sldMk cId="494186596" sldId="2076136269"/>
            <ac:grpSpMk id="280" creationId="{CAF2E7C3-A6A4-4E2D-A43B-EBF615FDE245}"/>
          </ac:grpSpMkLst>
        </pc:grpChg>
        <pc:grpChg chg="add del mod">
          <ac:chgData name="Vesa Juvonen" userId="c7243be1-99a3-4752-ab2a-0cf698cf8236" providerId="ADAL" clId="{308A4B3C-A405-42DB-AF85-D2078899C16D}" dt="2021-04-08T10:40:53.286" v="1442" actId="21"/>
          <ac:grpSpMkLst>
            <pc:docMk/>
            <pc:sldMk cId="494186596" sldId="2076136269"/>
            <ac:grpSpMk id="402" creationId="{2D4AA05E-2B99-423A-9207-D562FC06EDF8}"/>
          </ac:grpSpMkLst>
        </pc:grpChg>
        <pc:grpChg chg="mod">
          <ac:chgData name="Vesa Juvonen" userId="c7243be1-99a3-4752-ab2a-0cf698cf8236" providerId="ADAL" clId="{308A4B3C-A405-42DB-AF85-D2078899C16D}" dt="2021-04-08T10:40:43.169" v="1441"/>
          <ac:grpSpMkLst>
            <pc:docMk/>
            <pc:sldMk cId="494186596" sldId="2076136269"/>
            <ac:grpSpMk id="409" creationId="{5488EBFA-B46E-4F8E-94BA-6DE64A8ED9F5}"/>
          </ac:grpSpMkLst>
        </pc:grpChg>
        <pc:grpChg chg="mod">
          <ac:chgData name="Vesa Juvonen" userId="c7243be1-99a3-4752-ab2a-0cf698cf8236" providerId="ADAL" clId="{308A4B3C-A405-42DB-AF85-D2078899C16D}" dt="2021-04-08T10:40:43.169" v="1441"/>
          <ac:grpSpMkLst>
            <pc:docMk/>
            <pc:sldMk cId="494186596" sldId="2076136269"/>
            <ac:grpSpMk id="413" creationId="{1F0B89FC-30E4-4403-9EEE-16CE58876D13}"/>
          </ac:grpSpMkLst>
        </pc:grpChg>
        <pc:grpChg chg="mod">
          <ac:chgData name="Vesa Juvonen" userId="c7243be1-99a3-4752-ab2a-0cf698cf8236" providerId="ADAL" clId="{308A4B3C-A405-42DB-AF85-D2078899C16D}" dt="2021-04-08T10:40:43.169" v="1441"/>
          <ac:grpSpMkLst>
            <pc:docMk/>
            <pc:sldMk cId="494186596" sldId="2076136269"/>
            <ac:grpSpMk id="423" creationId="{C1125E7F-0EC0-472F-98C5-715BFEF3F10B}"/>
          </ac:grpSpMkLst>
        </pc:grpChg>
        <pc:grpChg chg="mod">
          <ac:chgData name="Vesa Juvonen" userId="c7243be1-99a3-4752-ab2a-0cf698cf8236" providerId="ADAL" clId="{308A4B3C-A405-42DB-AF85-D2078899C16D}" dt="2021-04-08T10:40:43.169" v="1441"/>
          <ac:grpSpMkLst>
            <pc:docMk/>
            <pc:sldMk cId="494186596" sldId="2076136269"/>
            <ac:grpSpMk id="426" creationId="{3CB92ECA-B458-4862-8AE2-E2D203C37892}"/>
          </ac:grpSpMkLst>
        </pc:grpChg>
        <pc:grpChg chg="mod">
          <ac:chgData name="Vesa Juvonen" userId="c7243be1-99a3-4752-ab2a-0cf698cf8236" providerId="ADAL" clId="{308A4B3C-A405-42DB-AF85-D2078899C16D}" dt="2021-04-08T10:40:43.169" v="1441"/>
          <ac:grpSpMkLst>
            <pc:docMk/>
            <pc:sldMk cId="494186596" sldId="2076136269"/>
            <ac:grpSpMk id="429" creationId="{F9A2B932-7FBD-478A-A0D9-00C3A34ADD50}"/>
          </ac:grpSpMkLst>
        </pc:grpChg>
        <pc:grpChg chg="mod">
          <ac:chgData name="Vesa Juvonen" userId="c7243be1-99a3-4752-ab2a-0cf698cf8236" providerId="ADAL" clId="{308A4B3C-A405-42DB-AF85-D2078899C16D}" dt="2021-04-08T10:40:43.169" v="1441"/>
          <ac:grpSpMkLst>
            <pc:docMk/>
            <pc:sldMk cId="494186596" sldId="2076136269"/>
            <ac:grpSpMk id="432" creationId="{B3CE5342-8ABB-47FE-93A4-11017E7D25E7}"/>
          </ac:grpSpMkLst>
        </pc:grpChg>
        <pc:grpChg chg="mod">
          <ac:chgData name="Vesa Juvonen" userId="c7243be1-99a3-4752-ab2a-0cf698cf8236" providerId="ADAL" clId="{308A4B3C-A405-42DB-AF85-D2078899C16D}" dt="2021-04-08T10:40:43.169" v="1441"/>
          <ac:grpSpMkLst>
            <pc:docMk/>
            <pc:sldMk cId="494186596" sldId="2076136269"/>
            <ac:grpSpMk id="433" creationId="{45122020-7B33-4B0B-85A8-93CC43A00FE8}"/>
          </ac:grpSpMkLst>
        </pc:grpChg>
        <pc:grpChg chg="del">
          <ac:chgData name="Vesa Juvonen" userId="c7243be1-99a3-4752-ab2a-0cf698cf8236" providerId="ADAL" clId="{308A4B3C-A405-42DB-AF85-D2078899C16D}" dt="2021-04-08T10:40:42.710" v="1440" actId="478"/>
          <ac:grpSpMkLst>
            <pc:docMk/>
            <pc:sldMk cId="494186596" sldId="2076136269"/>
            <ac:grpSpMk id="475" creationId="{E855CDDF-5D10-4224-8E32-C95618A995DD}"/>
          </ac:grpSpMkLst>
        </pc:grpChg>
        <pc:grpChg chg="add del mod">
          <ac:chgData name="Vesa Juvonen" userId="c7243be1-99a3-4752-ab2a-0cf698cf8236" providerId="ADAL" clId="{308A4B3C-A405-42DB-AF85-D2078899C16D}" dt="2021-04-08T10:40:53.286" v="1442" actId="21"/>
          <ac:grpSpMkLst>
            <pc:docMk/>
            <pc:sldMk cId="494186596" sldId="2076136269"/>
            <ac:grpSpMk id="543" creationId="{B521C6F0-7090-40E4-90A9-CB344106999C}"/>
          </ac:grpSpMkLst>
        </pc:grpChg>
        <pc:grpChg chg="mod">
          <ac:chgData name="Vesa Juvonen" userId="c7243be1-99a3-4752-ab2a-0cf698cf8236" providerId="ADAL" clId="{308A4B3C-A405-42DB-AF85-D2078899C16D}" dt="2021-04-08T10:40:43.169" v="1441"/>
          <ac:grpSpMkLst>
            <pc:docMk/>
            <pc:sldMk cId="494186596" sldId="2076136269"/>
            <ac:grpSpMk id="551" creationId="{8E1533CE-9EC9-45C7-9B25-1ED9E0D8BED1}"/>
          </ac:grpSpMkLst>
        </pc:grpChg>
        <pc:grpChg chg="mod">
          <ac:chgData name="Vesa Juvonen" userId="c7243be1-99a3-4752-ab2a-0cf698cf8236" providerId="ADAL" clId="{308A4B3C-A405-42DB-AF85-D2078899C16D}" dt="2021-04-08T10:40:43.169" v="1441"/>
          <ac:grpSpMkLst>
            <pc:docMk/>
            <pc:sldMk cId="494186596" sldId="2076136269"/>
            <ac:grpSpMk id="553" creationId="{79F590BA-F34E-4481-B063-66F20A0ADD22}"/>
          </ac:grpSpMkLst>
        </pc:grpChg>
        <pc:grpChg chg="mod">
          <ac:chgData name="Vesa Juvonen" userId="c7243be1-99a3-4752-ab2a-0cf698cf8236" providerId="ADAL" clId="{308A4B3C-A405-42DB-AF85-D2078899C16D}" dt="2021-04-08T10:40:43.169" v="1441"/>
          <ac:grpSpMkLst>
            <pc:docMk/>
            <pc:sldMk cId="494186596" sldId="2076136269"/>
            <ac:grpSpMk id="557" creationId="{CF660E6C-E855-47CD-944C-EC450318D6CB}"/>
          </ac:grpSpMkLst>
        </pc:grpChg>
        <pc:grpChg chg="mod">
          <ac:chgData name="Vesa Juvonen" userId="c7243be1-99a3-4752-ab2a-0cf698cf8236" providerId="ADAL" clId="{308A4B3C-A405-42DB-AF85-D2078899C16D}" dt="2021-04-08T10:40:43.169" v="1441"/>
          <ac:grpSpMkLst>
            <pc:docMk/>
            <pc:sldMk cId="494186596" sldId="2076136269"/>
            <ac:grpSpMk id="564" creationId="{C0DABED5-A13F-4A99-8299-3A46F49692F3}"/>
          </ac:grpSpMkLst>
        </pc:grpChg>
        <pc:grpChg chg="mod">
          <ac:chgData name="Vesa Juvonen" userId="c7243be1-99a3-4752-ab2a-0cf698cf8236" providerId="ADAL" clId="{308A4B3C-A405-42DB-AF85-D2078899C16D}" dt="2021-04-08T10:40:43.169" v="1441"/>
          <ac:grpSpMkLst>
            <pc:docMk/>
            <pc:sldMk cId="494186596" sldId="2076136269"/>
            <ac:grpSpMk id="565" creationId="{6E3C80C2-6EA4-4977-83A3-C6FC37F5D154}"/>
          </ac:grpSpMkLst>
        </pc:grpChg>
        <pc:grpChg chg="mod">
          <ac:chgData name="Vesa Juvonen" userId="c7243be1-99a3-4752-ab2a-0cf698cf8236" providerId="ADAL" clId="{308A4B3C-A405-42DB-AF85-D2078899C16D}" dt="2021-04-08T10:40:43.169" v="1441"/>
          <ac:grpSpMkLst>
            <pc:docMk/>
            <pc:sldMk cId="494186596" sldId="2076136269"/>
            <ac:grpSpMk id="566" creationId="{D68212CF-C97B-4D8D-8F50-153DD03BCFD8}"/>
          </ac:grpSpMkLst>
        </pc:grpChg>
        <pc:grpChg chg="add del mod">
          <ac:chgData name="Vesa Juvonen" userId="c7243be1-99a3-4752-ab2a-0cf698cf8236" providerId="ADAL" clId="{308A4B3C-A405-42DB-AF85-D2078899C16D}" dt="2021-04-08T10:40:53.286" v="1442" actId="21"/>
          <ac:grpSpMkLst>
            <pc:docMk/>
            <pc:sldMk cId="494186596" sldId="2076136269"/>
            <ac:grpSpMk id="616" creationId="{C20022BC-04C7-44D9-A153-314AAA3C4756}"/>
          </ac:grpSpMkLst>
        </pc:grpChg>
        <pc:grpChg chg="mod">
          <ac:chgData name="Vesa Juvonen" userId="c7243be1-99a3-4752-ab2a-0cf698cf8236" providerId="ADAL" clId="{308A4B3C-A405-42DB-AF85-D2078899C16D}" dt="2021-04-08T10:40:43.169" v="1441"/>
          <ac:grpSpMkLst>
            <pc:docMk/>
            <pc:sldMk cId="494186596" sldId="2076136269"/>
            <ac:grpSpMk id="618" creationId="{8F92792F-7CE2-4F61-B59F-BB81C78CCB04}"/>
          </ac:grpSpMkLst>
        </pc:grpChg>
        <pc:grpChg chg="mod">
          <ac:chgData name="Vesa Juvonen" userId="c7243be1-99a3-4752-ab2a-0cf698cf8236" providerId="ADAL" clId="{308A4B3C-A405-42DB-AF85-D2078899C16D}" dt="2021-04-08T10:40:43.169" v="1441"/>
          <ac:grpSpMkLst>
            <pc:docMk/>
            <pc:sldMk cId="494186596" sldId="2076136269"/>
            <ac:grpSpMk id="621" creationId="{F457DC26-995D-4DF5-8271-7B3A2CD96EB0}"/>
          </ac:grpSpMkLst>
        </pc:grpChg>
        <pc:grpChg chg="mod">
          <ac:chgData name="Vesa Juvonen" userId="c7243be1-99a3-4752-ab2a-0cf698cf8236" providerId="ADAL" clId="{308A4B3C-A405-42DB-AF85-D2078899C16D}" dt="2021-04-08T10:40:43.169" v="1441"/>
          <ac:grpSpMkLst>
            <pc:docMk/>
            <pc:sldMk cId="494186596" sldId="2076136269"/>
            <ac:grpSpMk id="639" creationId="{EB1C6963-EF44-4CE5-BF2D-C2D6CEE1335E}"/>
          </ac:grpSpMkLst>
        </pc:grpChg>
        <pc:grpChg chg="mod">
          <ac:chgData name="Vesa Juvonen" userId="c7243be1-99a3-4752-ab2a-0cf698cf8236" providerId="ADAL" clId="{308A4B3C-A405-42DB-AF85-D2078899C16D}" dt="2021-04-08T10:40:43.169" v="1441"/>
          <ac:grpSpMkLst>
            <pc:docMk/>
            <pc:sldMk cId="494186596" sldId="2076136269"/>
            <ac:grpSpMk id="642" creationId="{1CD030D6-BA60-4E75-8C58-37F18C8FD0A8}"/>
          </ac:grpSpMkLst>
        </pc:grpChg>
        <pc:grpChg chg="mod">
          <ac:chgData name="Vesa Juvonen" userId="c7243be1-99a3-4752-ab2a-0cf698cf8236" providerId="ADAL" clId="{308A4B3C-A405-42DB-AF85-D2078899C16D}" dt="2021-04-08T10:40:43.169" v="1441"/>
          <ac:grpSpMkLst>
            <pc:docMk/>
            <pc:sldMk cId="494186596" sldId="2076136269"/>
            <ac:grpSpMk id="645" creationId="{615F60A6-3279-4BA8-AB71-6657B12F6EA0}"/>
          </ac:grpSpMkLst>
        </pc:grpChg>
        <pc:grpChg chg="mod">
          <ac:chgData name="Vesa Juvonen" userId="c7243be1-99a3-4752-ab2a-0cf698cf8236" providerId="ADAL" clId="{308A4B3C-A405-42DB-AF85-D2078899C16D}" dt="2021-04-08T10:40:43.169" v="1441"/>
          <ac:grpSpMkLst>
            <pc:docMk/>
            <pc:sldMk cId="494186596" sldId="2076136269"/>
            <ac:grpSpMk id="648" creationId="{56523C84-587B-48C4-B887-E4A9205A098C}"/>
          </ac:grpSpMkLst>
        </pc:grpChg>
        <pc:grpChg chg="mod">
          <ac:chgData name="Vesa Juvonen" userId="c7243be1-99a3-4752-ab2a-0cf698cf8236" providerId="ADAL" clId="{308A4B3C-A405-42DB-AF85-D2078899C16D}" dt="2021-04-08T10:40:43.169" v="1441"/>
          <ac:grpSpMkLst>
            <pc:docMk/>
            <pc:sldMk cId="494186596" sldId="2076136269"/>
            <ac:grpSpMk id="649" creationId="{710B6522-A0F4-4751-851E-10BD444E2202}"/>
          </ac:grpSpMkLst>
        </pc:grpChg>
        <pc:grpChg chg="mod">
          <ac:chgData name="Vesa Juvonen" userId="c7243be1-99a3-4752-ab2a-0cf698cf8236" providerId="ADAL" clId="{308A4B3C-A405-42DB-AF85-D2078899C16D}" dt="2021-04-08T10:40:43.169" v="1441"/>
          <ac:grpSpMkLst>
            <pc:docMk/>
            <pc:sldMk cId="494186596" sldId="2076136269"/>
            <ac:grpSpMk id="652" creationId="{45ABE204-1D78-41F4-A2D7-A8311DD4F263}"/>
          </ac:grpSpMkLst>
        </pc:grpChg>
        <pc:grpChg chg="mod">
          <ac:chgData name="Vesa Juvonen" userId="c7243be1-99a3-4752-ab2a-0cf698cf8236" providerId="ADAL" clId="{308A4B3C-A405-42DB-AF85-D2078899C16D}" dt="2021-04-08T10:40:43.169" v="1441"/>
          <ac:grpSpMkLst>
            <pc:docMk/>
            <pc:sldMk cId="494186596" sldId="2076136269"/>
            <ac:grpSpMk id="653" creationId="{C78D8F26-ADAC-4A1C-9B78-DB4A1F422A14}"/>
          </ac:grpSpMkLst>
        </pc:grpChg>
        <pc:grpChg chg="mod">
          <ac:chgData name="Vesa Juvonen" userId="c7243be1-99a3-4752-ab2a-0cf698cf8236" providerId="ADAL" clId="{308A4B3C-A405-42DB-AF85-D2078899C16D}" dt="2021-04-08T10:40:43.169" v="1441"/>
          <ac:grpSpMkLst>
            <pc:docMk/>
            <pc:sldMk cId="494186596" sldId="2076136269"/>
            <ac:grpSpMk id="667" creationId="{2DCD2E9C-4451-4A80-8ED2-5EC6FD27C531}"/>
          </ac:grpSpMkLst>
        </pc:grpChg>
        <pc:grpChg chg="mod">
          <ac:chgData name="Vesa Juvonen" userId="c7243be1-99a3-4752-ab2a-0cf698cf8236" providerId="ADAL" clId="{308A4B3C-A405-42DB-AF85-D2078899C16D}" dt="2021-04-08T10:40:43.169" v="1441"/>
          <ac:grpSpMkLst>
            <pc:docMk/>
            <pc:sldMk cId="494186596" sldId="2076136269"/>
            <ac:grpSpMk id="668" creationId="{7AC78E86-3641-4602-B6F6-458E013487B5}"/>
          </ac:grpSpMkLst>
        </pc:grpChg>
        <pc:grpChg chg="mod">
          <ac:chgData name="Vesa Juvonen" userId="c7243be1-99a3-4752-ab2a-0cf698cf8236" providerId="ADAL" clId="{308A4B3C-A405-42DB-AF85-D2078899C16D}" dt="2021-04-08T10:40:43.169" v="1441"/>
          <ac:grpSpMkLst>
            <pc:docMk/>
            <pc:sldMk cId="494186596" sldId="2076136269"/>
            <ac:grpSpMk id="669" creationId="{6633D0C9-31F2-4651-A165-E4CF0F402692}"/>
          </ac:grpSpMkLst>
        </pc:grpChg>
        <pc:picChg chg="add mod">
          <ac:chgData name="Vesa Juvonen" userId="c7243be1-99a3-4752-ab2a-0cf698cf8236" providerId="ADAL" clId="{308A4B3C-A405-42DB-AF85-D2078899C16D}" dt="2021-04-08T10:40:58.984" v="1444" actId="1076"/>
          <ac:picMkLst>
            <pc:docMk/>
            <pc:sldMk cId="494186596" sldId="2076136269"/>
            <ac:picMk id="4" creationId="{ED10619B-F602-4A43-BD7A-6EE5AC1E07F8}"/>
          </ac:picMkLst>
        </pc:picChg>
        <pc:cxnChg chg="del">
          <ac:chgData name="Vesa Juvonen" userId="c7243be1-99a3-4752-ab2a-0cf698cf8236" providerId="ADAL" clId="{308A4B3C-A405-42DB-AF85-D2078899C16D}" dt="2021-04-08T10:40:42.710" v="1440" actId="478"/>
          <ac:cxnSpMkLst>
            <pc:docMk/>
            <pc:sldMk cId="494186596" sldId="2076136269"/>
            <ac:cxnSpMk id="188" creationId="{8979C363-17D3-4016-9FF0-F5EA7F1FDB11}"/>
          </ac:cxnSpMkLst>
        </pc:cxnChg>
        <pc:cxnChg chg="del">
          <ac:chgData name="Vesa Juvonen" userId="c7243be1-99a3-4752-ab2a-0cf698cf8236" providerId="ADAL" clId="{308A4B3C-A405-42DB-AF85-D2078899C16D}" dt="2021-04-08T10:40:42.710" v="1440" actId="478"/>
          <ac:cxnSpMkLst>
            <pc:docMk/>
            <pc:sldMk cId="494186596" sldId="2076136269"/>
            <ac:cxnSpMk id="189" creationId="{B694C607-508F-4A7A-A26D-98C3F7CA5FCC}"/>
          </ac:cxnSpMkLst>
        </pc:cxnChg>
        <pc:cxnChg chg="del">
          <ac:chgData name="Vesa Juvonen" userId="c7243be1-99a3-4752-ab2a-0cf698cf8236" providerId="ADAL" clId="{308A4B3C-A405-42DB-AF85-D2078899C16D}" dt="2021-04-08T10:40:42.710" v="1440" actId="478"/>
          <ac:cxnSpMkLst>
            <pc:docMk/>
            <pc:sldMk cId="494186596" sldId="2076136269"/>
            <ac:cxnSpMk id="209" creationId="{22A02590-411A-4BEA-935B-515BB0EED413}"/>
          </ac:cxnSpMkLst>
        </pc:cxnChg>
        <pc:cxnChg chg="del">
          <ac:chgData name="Vesa Juvonen" userId="c7243be1-99a3-4752-ab2a-0cf698cf8236" providerId="ADAL" clId="{308A4B3C-A405-42DB-AF85-D2078899C16D}" dt="2021-04-08T10:40:42.710" v="1440" actId="478"/>
          <ac:cxnSpMkLst>
            <pc:docMk/>
            <pc:sldMk cId="494186596" sldId="2076136269"/>
            <ac:cxnSpMk id="210" creationId="{63922AC4-96E9-4E1C-B05E-A199B8BB9403}"/>
          </ac:cxnSpMkLst>
        </pc:cxnChg>
        <pc:cxnChg chg="del">
          <ac:chgData name="Vesa Juvonen" userId="c7243be1-99a3-4752-ab2a-0cf698cf8236" providerId="ADAL" clId="{308A4B3C-A405-42DB-AF85-D2078899C16D}" dt="2021-04-08T10:40:42.710" v="1440" actId="478"/>
          <ac:cxnSpMkLst>
            <pc:docMk/>
            <pc:sldMk cId="494186596" sldId="2076136269"/>
            <ac:cxnSpMk id="211" creationId="{245961D4-DC2D-4D4C-9089-3B6AED38FDD3}"/>
          </ac:cxnSpMkLst>
        </pc:cxnChg>
        <pc:cxnChg chg="del">
          <ac:chgData name="Vesa Juvonen" userId="c7243be1-99a3-4752-ab2a-0cf698cf8236" providerId="ADAL" clId="{308A4B3C-A405-42DB-AF85-D2078899C16D}" dt="2021-04-08T10:40:42.710" v="1440" actId="478"/>
          <ac:cxnSpMkLst>
            <pc:docMk/>
            <pc:sldMk cId="494186596" sldId="2076136269"/>
            <ac:cxnSpMk id="212" creationId="{32BFD264-A425-4F52-9096-03F54D7719CF}"/>
          </ac:cxnSpMkLst>
        </pc:cxnChg>
        <pc:cxnChg chg="del">
          <ac:chgData name="Vesa Juvonen" userId="c7243be1-99a3-4752-ab2a-0cf698cf8236" providerId="ADAL" clId="{308A4B3C-A405-42DB-AF85-D2078899C16D}" dt="2021-04-08T10:40:42.710" v="1440" actId="478"/>
          <ac:cxnSpMkLst>
            <pc:docMk/>
            <pc:sldMk cId="494186596" sldId="2076136269"/>
            <ac:cxnSpMk id="213" creationId="{52A7D631-D2B5-4D95-8A42-246ABEBFD042}"/>
          </ac:cxnSpMkLst>
        </pc:cxnChg>
        <pc:cxnChg chg="del">
          <ac:chgData name="Vesa Juvonen" userId="c7243be1-99a3-4752-ab2a-0cf698cf8236" providerId="ADAL" clId="{308A4B3C-A405-42DB-AF85-D2078899C16D}" dt="2021-04-08T10:40:42.710" v="1440" actId="478"/>
          <ac:cxnSpMkLst>
            <pc:docMk/>
            <pc:sldMk cId="494186596" sldId="2076136269"/>
            <ac:cxnSpMk id="214" creationId="{6200F7E1-EA57-447E-A289-DFDD511D35DD}"/>
          </ac:cxnSpMkLst>
        </pc:cxnChg>
        <pc:cxnChg chg="del">
          <ac:chgData name="Vesa Juvonen" userId="c7243be1-99a3-4752-ab2a-0cf698cf8236" providerId="ADAL" clId="{308A4B3C-A405-42DB-AF85-D2078899C16D}" dt="2021-04-08T10:40:42.710" v="1440" actId="478"/>
          <ac:cxnSpMkLst>
            <pc:docMk/>
            <pc:sldMk cId="494186596" sldId="2076136269"/>
            <ac:cxnSpMk id="215" creationId="{66E48E89-82D1-488B-889B-4488E871AB2B}"/>
          </ac:cxnSpMkLst>
        </pc:cxnChg>
        <pc:cxnChg chg="del">
          <ac:chgData name="Vesa Juvonen" userId="c7243be1-99a3-4752-ab2a-0cf698cf8236" providerId="ADAL" clId="{308A4B3C-A405-42DB-AF85-D2078899C16D}" dt="2021-04-08T10:40:42.710" v="1440" actId="478"/>
          <ac:cxnSpMkLst>
            <pc:docMk/>
            <pc:sldMk cId="494186596" sldId="2076136269"/>
            <ac:cxnSpMk id="216" creationId="{431ECE7C-885B-4F96-8E6A-121B2EF68686}"/>
          </ac:cxnSpMkLst>
        </pc:cxnChg>
        <pc:cxnChg chg="del">
          <ac:chgData name="Vesa Juvonen" userId="c7243be1-99a3-4752-ab2a-0cf698cf8236" providerId="ADAL" clId="{308A4B3C-A405-42DB-AF85-D2078899C16D}" dt="2021-04-08T10:40:42.710" v="1440" actId="478"/>
          <ac:cxnSpMkLst>
            <pc:docMk/>
            <pc:sldMk cId="494186596" sldId="2076136269"/>
            <ac:cxnSpMk id="217" creationId="{BC8BACB6-5419-42FA-B93E-51859A1658D9}"/>
          </ac:cxnSpMkLst>
        </pc:cxnChg>
        <pc:cxnChg chg="del">
          <ac:chgData name="Vesa Juvonen" userId="c7243be1-99a3-4752-ab2a-0cf698cf8236" providerId="ADAL" clId="{308A4B3C-A405-42DB-AF85-D2078899C16D}" dt="2021-04-08T10:40:42.710" v="1440" actId="478"/>
          <ac:cxnSpMkLst>
            <pc:docMk/>
            <pc:sldMk cId="494186596" sldId="2076136269"/>
            <ac:cxnSpMk id="218" creationId="{0EB119C8-782D-49F1-A2C3-172D42A9FDA6}"/>
          </ac:cxnSpMkLst>
        </pc:cxnChg>
        <pc:cxnChg chg="del">
          <ac:chgData name="Vesa Juvonen" userId="c7243be1-99a3-4752-ab2a-0cf698cf8236" providerId="ADAL" clId="{308A4B3C-A405-42DB-AF85-D2078899C16D}" dt="2021-04-08T10:40:42.710" v="1440" actId="478"/>
          <ac:cxnSpMkLst>
            <pc:docMk/>
            <pc:sldMk cId="494186596" sldId="2076136269"/>
            <ac:cxnSpMk id="219" creationId="{DA91C39D-4EC2-4C08-8B53-81C5B677FA65}"/>
          </ac:cxnSpMkLst>
        </pc:cxnChg>
        <pc:cxnChg chg="del">
          <ac:chgData name="Vesa Juvonen" userId="c7243be1-99a3-4752-ab2a-0cf698cf8236" providerId="ADAL" clId="{308A4B3C-A405-42DB-AF85-D2078899C16D}" dt="2021-04-08T10:40:42.710" v="1440" actId="478"/>
          <ac:cxnSpMkLst>
            <pc:docMk/>
            <pc:sldMk cId="494186596" sldId="2076136269"/>
            <ac:cxnSpMk id="220" creationId="{E58CBC10-7CCE-49C9-8F63-9F2860037D5A}"/>
          </ac:cxnSpMkLst>
        </pc:cxnChg>
        <pc:cxnChg chg="del">
          <ac:chgData name="Vesa Juvonen" userId="c7243be1-99a3-4752-ab2a-0cf698cf8236" providerId="ADAL" clId="{308A4B3C-A405-42DB-AF85-D2078899C16D}" dt="2021-04-08T10:40:42.710" v="1440" actId="478"/>
          <ac:cxnSpMkLst>
            <pc:docMk/>
            <pc:sldMk cId="494186596" sldId="2076136269"/>
            <ac:cxnSpMk id="221" creationId="{068E2A15-89DD-4650-A797-60EB60D5DB2F}"/>
          </ac:cxnSpMkLst>
        </pc:cxnChg>
        <pc:cxnChg chg="del">
          <ac:chgData name="Vesa Juvonen" userId="c7243be1-99a3-4752-ab2a-0cf698cf8236" providerId="ADAL" clId="{308A4B3C-A405-42DB-AF85-D2078899C16D}" dt="2021-04-08T10:40:42.710" v="1440" actId="478"/>
          <ac:cxnSpMkLst>
            <pc:docMk/>
            <pc:sldMk cId="494186596" sldId="2076136269"/>
            <ac:cxnSpMk id="222" creationId="{131D99DD-8642-4C42-9425-3D588CB23187}"/>
          </ac:cxnSpMkLst>
        </pc:cxnChg>
        <pc:cxnChg chg="del">
          <ac:chgData name="Vesa Juvonen" userId="c7243be1-99a3-4752-ab2a-0cf698cf8236" providerId="ADAL" clId="{308A4B3C-A405-42DB-AF85-D2078899C16D}" dt="2021-04-08T10:40:42.710" v="1440" actId="478"/>
          <ac:cxnSpMkLst>
            <pc:docMk/>
            <pc:sldMk cId="494186596" sldId="2076136269"/>
            <ac:cxnSpMk id="223" creationId="{9E3DD20A-03E1-4279-9985-4E009A7DC59A}"/>
          </ac:cxnSpMkLst>
        </pc:cxnChg>
        <pc:cxnChg chg="del">
          <ac:chgData name="Vesa Juvonen" userId="c7243be1-99a3-4752-ab2a-0cf698cf8236" providerId="ADAL" clId="{308A4B3C-A405-42DB-AF85-D2078899C16D}" dt="2021-04-08T10:40:42.710" v="1440" actId="478"/>
          <ac:cxnSpMkLst>
            <pc:docMk/>
            <pc:sldMk cId="494186596" sldId="2076136269"/>
            <ac:cxnSpMk id="224" creationId="{B1AC1926-4737-461A-9CE7-0D3C11F3B0C3}"/>
          </ac:cxnSpMkLst>
        </pc:cxnChg>
        <pc:cxnChg chg="del">
          <ac:chgData name="Vesa Juvonen" userId="c7243be1-99a3-4752-ab2a-0cf698cf8236" providerId="ADAL" clId="{308A4B3C-A405-42DB-AF85-D2078899C16D}" dt="2021-04-08T10:40:42.710" v="1440" actId="478"/>
          <ac:cxnSpMkLst>
            <pc:docMk/>
            <pc:sldMk cId="494186596" sldId="2076136269"/>
            <ac:cxnSpMk id="225" creationId="{FFA52814-A749-44F5-A20B-FDF5D1F9C32C}"/>
          </ac:cxnSpMkLst>
        </pc:cxnChg>
        <pc:cxnChg chg="del">
          <ac:chgData name="Vesa Juvonen" userId="c7243be1-99a3-4752-ab2a-0cf698cf8236" providerId="ADAL" clId="{308A4B3C-A405-42DB-AF85-D2078899C16D}" dt="2021-04-08T10:40:42.710" v="1440" actId="478"/>
          <ac:cxnSpMkLst>
            <pc:docMk/>
            <pc:sldMk cId="494186596" sldId="2076136269"/>
            <ac:cxnSpMk id="226" creationId="{645EDFD4-3EB6-49E7-A881-1DB6B8BDDE60}"/>
          </ac:cxnSpMkLst>
        </pc:cxnChg>
        <pc:cxnChg chg="del">
          <ac:chgData name="Vesa Juvonen" userId="c7243be1-99a3-4752-ab2a-0cf698cf8236" providerId="ADAL" clId="{308A4B3C-A405-42DB-AF85-D2078899C16D}" dt="2021-04-08T10:40:42.710" v="1440" actId="478"/>
          <ac:cxnSpMkLst>
            <pc:docMk/>
            <pc:sldMk cId="494186596" sldId="2076136269"/>
            <ac:cxnSpMk id="227" creationId="{A4412A62-D9C1-4175-B4E3-19C678A0A950}"/>
          </ac:cxnSpMkLst>
        </pc:cxnChg>
        <pc:cxnChg chg="del">
          <ac:chgData name="Vesa Juvonen" userId="c7243be1-99a3-4752-ab2a-0cf698cf8236" providerId="ADAL" clId="{308A4B3C-A405-42DB-AF85-D2078899C16D}" dt="2021-04-08T10:40:42.710" v="1440" actId="478"/>
          <ac:cxnSpMkLst>
            <pc:docMk/>
            <pc:sldMk cId="494186596" sldId="2076136269"/>
            <ac:cxnSpMk id="228" creationId="{E6D9794D-198D-46A5-80CE-B48DAA9AEC64}"/>
          </ac:cxnSpMkLst>
        </pc:cxnChg>
        <pc:cxnChg chg="del">
          <ac:chgData name="Vesa Juvonen" userId="c7243be1-99a3-4752-ab2a-0cf698cf8236" providerId="ADAL" clId="{308A4B3C-A405-42DB-AF85-D2078899C16D}" dt="2021-04-08T10:40:42.710" v="1440" actId="478"/>
          <ac:cxnSpMkLst>
            <pc:docMk/>
            <pc:sldMk cId="494186596" sldId="2076136269"/>
            <ac:cxnSpMk id="229" creationId="{906AEFDC-2F6E-4E89-B1DB-30601A78C134}"/>
          </ac:cxnSpMkLst>
        </pc:cxnChg>
        <pc:cxnChg chg="del">
          <ac:chgData name="Vesa Juvonen" userId="c7243be1-99a3-4752-ab2a-0cf698cf8236" providerId="ADAL" clId="{308A4B3C-A405-42DB-AF85-D2078899C16D}" dt="2021-04-08T10:40:42.710" v="1440" actId="478"/>
          <ac:cxnSpMkLst>
            <pc:docMk/>
            <pc:sldMk cId="494186596" sldId="2076136269"/>
            <ac:cxnSpMk id="231" creationId="{10AA6D81-3E0E-4C7C-9656-A4946FFB53C1}"/>
          </ac:cxnSpMkLst>
        </pc:cxnChg>
        <pc:cxnChg chg="del">
          <ac:chgData name="Vesa Juvonen" userId="c7243be1-99a3-4752-ab2a-0cf698cf8236" providerId="ADAL" clId="{308A4B3C-A405-42DB-AF85-D2078899C16D}" dt="2021-04-08T10:40:42.710" v="1440" actId="478"/>
          <ac:cxnSpMkLst>
            <pc:docMk/>
            <pc:sldMk cId="494186596" sldId="2076136269"/>
            <ac:cxnSpMk id="232" creationId="{88BA24AF-E1A1-4BA5-8317-EC9F9FF8FD88}"/>
          </ac:cxnSpMkLst>
        </pc:cxnChg>
        <pc:cxnChg chg="del">
          <ac:chgData name="Vesa Juvonen" userId="c7243be1-99a3-4752-ab2a-0cf698cf8236" providerId="ADAL" clId="{308A4B3C-A405-42DB-AF85-D2078899C16D}" dt="2021-04-08T10:40:42.710" v="1440" actId="478"/>
          <ac:cxnSpMkLst>
            <pc:docMk/>
            <pc:sldMk cId="494186596" sldId="2076136269"/>
            <ac:cxnSpMk id="233" creationId="{E6457ED7-DFDA-40C9-8BA2-050FF3FA7763}"/>
          </ac:cxnSpMkLst>
        </pc:cxnChg>
        <pc:cxnChg chg="del">
          <ac:chgData name="Vesa Juvonen" userId="c7243be1-99a3-4752-ab2a-0cf698cf8236" providerId="ADAL" clId="{308A4B3C-A405-42DB-AF85-D2078899C16D}" dt="2021-04-08T10:40:42.710" v="1440" actId="478"/>
          <ac:cxnSpMkLst>
            <pc:docMk/>
            <pc:sldMk cId="494186596" sldId="2076136269"/>
            <ac:cxnSpMk id="234" creationId="{CF3A23F5-2B3F-4A8E-B90C-BE888257FF6E}"/>
          </ac:cxnSpMkLst>
        </pc:cxnChg>
        <pc:cxnChg chg="add del mod">
          <ac:chgData name="Vesa Juvonen" userId="c7243be1-99a3-4752-ab2a-0cf698cf8236" providerId="ADAL" clId="{308A4B3C-A405-42DB-AF85-D2078899C16D}" dt="2021-04-08T10:40:53.286" v="1442" actId="21"/>
          <ac:cxnSpMkLst>
            <pc:docMk/>
            <pc:sldMk cId="494186596" sldId="2076136269"/>
            <ac:cxnSpMk id="236" creationId="{EA99D4A9-1D96-4919-9C1A-DEF22C2425D5}"/>
          </ac:cxnSpMkLst>
        </pc:cxnChg>
        <pc:cxnChg chg="del">
          <ac:chgData name="Vesa Juvonen" userId="c7243be1-99a3-4752-ab2a-0cf698cf8236" providerId="ADAL" clId="{308A4B3C-A405-42DB-AF85-D2078899C16D}" dt="2021-04-08T10:40:42.710" v="1440" actId="478"/>
          <ac:cxnSpMkLst>
            <pc:docMk/>
            <pc:sldMk cId="494186596" sldId="2076136269"/>
            <ac:cxnSpMk id="237" creationId="{FF22424C-94A9-4F6D-BF17-CB8E1255F1FF}"/>
          </ac:cxnSpMkLst>
        </pc:cxnChg>
        <pc:cxnChg chg="del">
          <ac:chgData name="Vesa Juvonen" userId="c7243be1-99a3-4752-ab2a-0cf698cf8236" providerId="ADAL" clId="{308A4B3C-A405-42DB-AF85-D2078899C16D}" dt="2021-04-08T10:40:42.710" v="1440" actId="478"/>
          <ac:cxnSpMkLst>
            <pc:docMk/>
            <pc:sldMk cId="494186596" sldId="2076136269"/>
            <ac:cxnSpMk id="239" creationId="{E70ED53D-29B4-4E7A-B833-75B5F98F4958}"/>
          </ac:cxnSpMkLst>
        </pc:cxnChg>
        <pc:cxnChg chg="del">
          <ac:chgData name="Vesa Juvonen" userId="c7243be1-99a3-4752-ab2a-0cf698cf8236" providerId="ADAL" clId="{308A4B3C-A405-42DB-AF85-D2078899C16D}" dt="2021-04-08T10:40:42.710" v="1440" actId="478"/>
          <ac:cxnSpMkLst>
            <pc:docMk/>
            <pc:sldMk cId="494186596" sldId="2076136269"/>
            <ac:cxnSpMk id="248" creationId="{EEA6F6C9-2FED-4523-AEC7-5C915D41D82F}"/>
          </ac:cxnSpMkLst>
        </pc:cxnChg>
        <pc:cxnChg chg="del">
          <ac:chgData name="Vesa Juvonen" userId="c7243be1-99a3-4752-ab2a-0cf698cf8236" providerId="ADAL" clId="{308A4B3C-A405-42DB-AF85-D2078899C16D}" dt="2021-04-08T10:40:42.710" v="1440" actId="478"/>
          <ac:cxnSpMkLst>
            <pc:docMk/>
            <pc:sldMk cId="494186596" sldId="2076136269"/>
            <ac:cxnSpMk id="249" creationId="{C800225C-CF12-40B4-ABB0-701B72048C73}"/>
          </ac:cxnSpMkLst>
        </pc:cxnChg>
        <pc:cxnChg chg="del">
          <ac:chgData name="Vesa Juvonen" userId="c7243be1-99a3-4752-ab2a-0cf698cf8236" providerId="ADAL" clId="{308A4B3C-A405-42DB-AF85-D2078899C16D}" dt="2021-04-08T10:40:42.710" v="1440" actId="478"/>
          <ac:cxnSpMkLst>
            <pc:docMk/>
            <pc:sldMk cId="494186596" sldId="2076136269"/>
            <ac:cxnSpMk id="257" creationId="{F4944566-4C55-4549-B062-958FBC89F5FD}"/>
          </ac:cxnSpMkLst>
        </pc:cxnChg>
        <pc:cxnChg chg="del">
          <ac:chgData name="Vesa Juvonen" userId="c7243be1-99a3-4752-ab2a-0cf698cf8236" providerId="ADAL" clId="{308A4B3C-A405-42DB-AF85-D2078899C16D}" dt="2021-04-08T10:40:42.710" v="1440" actId="478"/>
          <ac:cxnSpMkLst>
            <pc:docMk/>
            <pc:sldMk cId="494186596" sldId="2076136269"/>
            <ac:cxnSpMk id="259" creationId="{047C1C16-7FD2-4CED-A3A3-36A92A8CCDCC}"/>
          </ac:cxnSpMkLst>
        </pc:cxnChg>
        <pc:cxnChg chg="add del mod">
          <ac:chgData name="Vesa Juvonen" userId="c7243be1-99a3-4752-ab2a-0cf698cf8236" providerId="ADAL" clId="{308A4B3C-A405-42DB-AF85-D2078899C16D}" dt="2021-04-08T10:40:53.286" v="1442" actId="21"/>
          <ac:cxnSpMkLst>
            <pc:docMk/>
            <pc:sldMk cId="494186596" sldId="2076136269"/>
            <ac:cxnSpMk id="289" creationId="{8C5BBBF4-2271-4F00-808E-5A4D08135A9A}"/>
          </ac:cxnSpMkLst>
        </pc:cxnChg>
        <pc:cxnChg chg="add del mod">
          <ac:chgData name="Vesa Juvonen" userId="c7243be1-99a3-4752-ab2a-0cf698cf8236" providerId="ADAL" clId="{308A4B3C-A405-42DB-AF85-D2078899C16D}" dt="2021-04-08T10:40:53.286" v="1442" actId="21"/>
          <ac:cxnSpMkLst>
            <pc:docMk/>
            <pc:sldMk cId="494186596" sldId="2076136269"/>
            <ac:cxnSpMk id="304" creationId="{52D2B531-17D7-45BF-BFBC-77A5FE4B7C97}"/>
          </ac:cxnSpMkLst>
        </pc:cxnChg>
        <pc:cxnChg chg="add del mod">
          <ac:chgData name="Vesa Juvonen" userId="c7243be1-99a3-4752-ab2a-0cf698cf8236" providerId="ADAL" clId="{308A4B3C-A405-42DB-AF85-D2078899C16D}" dt="2021-04-08T10:40:53.286" v="1442" actId="21"/>
          <ac:cxnSpMkLst>
            <pc:docMk/>
            <pc:sldMk cId="494186596" sldId="2076136269"/>
            <ac:cxnSpMk id="305" creationId="{AE05AB8B-F584-45B6-87EA-D2B586821BD5}"/>
          </ac:cxnSpMkLst>
        </pc:cxnChg>
        <pc:cxnChg chg="add del mod">
          <ac:chgData name="Vesa Juvonen" userId="c7243be1-99a3-4752-ab2a-0cf698cf8236" providerId="ADAL" clId="{308A4B3C-A405-42DB-AF85-D2078899C16D}" dt="2021-04-08T10:40:53.286" v="1442" actId="21"/>
          <ac:cxnSpMkLst>
            <pc:docMk/>
            <pc:sldMk cId="494186596" sldId="2076136269"/>
            <ac:cxnSpMk id="306" creationId="{C8CFB5BA-DB1E-420E-92B9-EA10320452B8}"/>
          </ac:cxnSpMkLst>
        </pc:cxnChg>
        <pc:cxnChg chg="add del mod">
          <ac:chgData name="Vesa Juvonen" userId="c7243be1-99a3-4752-ab2a-0cf698cf8236" providerId="ADAL" clId="{308A4B3C-A405-42DB-AF85-D2078899C16D}" dt="2021-04-08T10:40:53.286" v="1442" actId="21"/>
          <ac:cxnSpMkLst>
            <pc:docMk/>
            <pc:sldMk cId="494186596" sldId="2076136269"/>
            <ac:cxnSpMk id="307" creationId="{032C5BE2-955D-4B99-8B73-7CDEFDF69A0C}"/>
          </ac:cxnSpMkLst>
        </pc:cxnChg>
        <pc:cxnChg chg="add del mod">
          <ac:chgData name="Vesa Juvonen" userId="c7243be1-99a3-4752-ab2a-0cf698cf8236" providerId="ADAL" clId="{308A4B3C-A405-42DB-AF85-D2078899C16D}" dt="2021-04-08T10:40:53.286" v="1442" actId="21"/>
          <ac:cxnSpMkLst>
            <pc:docMk/>
            <pc:sldMk cId="494186596" sldId="2076136269"/>
            <ac:cxnSpMk id="308" creationId="{8DD71E17-9C71-403C-BCC2-6DB1AE009AC4}"/>
          </ac:cxnSpMkLst>
        </pc:cxnChg>
        <pc:cxnChg chg="add del mod">
          <ac:chgData name="Vesa Juvonen" userId="c7243be1-99a3-4752-ab2a-0cf698cf8236" providerId="ADAL" clId="{308A4B3C-A405-42DB-AF85-D2078899C16D}" dt="2021-04-08T10:40:53.286" v="1442" actId="21"/>
          <ac:cxnSpMkLst>
            <pc:docMk/>
            <pc:sldMk cId="494186596" sldId="2076136269"/>
            <ac:cxnSpMk id="309" creationId="{4CAC83F8-9141-42EE-BBAF-FF60B981A9AF}"/>
          </ac:cxnSpMkLst>
        </pc:cxnChg>
        <pc:cxnChg chg="add del mod">
          <ac:chgData name="Vesa Juvonen" userId="c7243be1-99a3-4752-ab2a-0cf698cf8236" providerId="ADAL" clId="{308A4B3C-A405-42DB-AF85-D2078899C16D}" dt="2021-04-08T10:40:53.286" v="1442" actId="21"/>
          <ac:cxnSpMkLst>
            <pc:docMk/>
            <pc:sldMk cId="494186596" sldId="2076136269"/>
            <ac:cxnSpMk id="310" creationId="{C291F665-9404-418A-AFD5-3F63A880DD5F}"/>
          </ac:cxnSpMkLst>
        </pc:cxnChg>
        <pc:cxnChg chg="add del mod">
          <ac:chgData name="Vesa Juvonen" userId="c7243be1-99a3-4752-ab2a-0cf698cf8236" providerId="ADAL" clId="{308A4B3C-A405-42DB-AF85-D2078899C16D}" dt="2021-04-08T10:40:53.286" v="1442" actId="21"/>
          <ac:cxnSpMkLst>
            <pc:docMk/>
            <pc:sldMk cId="494186596" sldId="2076136269"/>
            <ac:cxnSpMk id="311" creationId="{928DC450-D209-4255-931D-8B0B80902862}"/>
          </ac:cxnSpMkLst>
        </pc:cxnChg>
        <pc:cxnChg chg="add del mod">
          <ac:chgData name="Vesa Juvonen" userId="c7243be1-99a3-4752-ab2a-0cf698cf8236" providerId="ADAL" clId="{308A4B3C-A405-42DB-AF85-D2078899C16D}" dt="2021-04-08T10:40:53.286" v="1442" actId="21"/>
          <ac:cxnSpMkLst>
            <pc:docMk/>
            <pc:sldMk cId="494186596" sldId="2076136269"/>
            <ac:cxnSpMk id="312" creationId="{B2BDE73F-21BD-404D-9DC7-898437675FB5}"/>
          </ac:cxnSpMkLst>
        </pc:cxnChg>
        <pc:cxnChg chg="add del mod">
          <ac:chgData name="Vesa Juvonen" userId="c7243be1-99a3-4752-ab2a-0cf698cf8236" providerId="ADAL" clId="{308A4B3C-A405-42DB-AF85-D2078899C16D}" dt="2021-04-08T10:40:53.286" v="1442" actId="21"/>
          <ac:cxnSpMkLst>
            <pc:docMk/>
            <pc:sldMk cId="494186596" sldId="2076136269"/>
            <ac:cxnSpMk id="313" creationId="{CB526BEF-3D8D-4576-B2A0-A874B4BBB00B}"/>
          </ac:cxnSpMkLst>
        </pc:cxnChg>
        <pc:cxnChg chg="add del mod">
          <ac:chgData name="Vesa Juvonen" userId="c7243be1-99a3-4752-ab2a-0cf698cf8236" providerId="ADAL" clId="{308A4B3C-A405-42DB-AF85-D2078899C16D}" dt="2021-04-08T10:40:53.286" v="1442" actId="21"/>
          <ac:cxnSpMkLst>
            <pc:docMk/>
            <pc:sldMk cId="494186596" sldId="2076136269"/>
            <ac:cxnSpMk id="314" creationId="{BB535F6F-D3D1-4D60-AA6E-1C4860E138D5}"/>
          </ac:cxnSpMkLst>
        </pc:cxnChg>
        <pc:cxnChg chg="add del mod">
          <ac:chgData name="Vesa Juvonen" userId="c7243be1-99a3-4752-ab2a-0cf698cf8236" providerId="ADAL" clId="{308A4B3C-A405-42DB-AF85-D2078899C16D}" dt="2021-04-08T10:40:53.286" v="1442" actId="21"/>
          <ac:cxnSpMkLst>
            <pc:docMk/>
            <pc:sldMk cId="494186596" sldId="2076136269"/>
            <ac:cxnSpMk id="315" creationId="{167A0287-0909-477C-96FD-7B74B48C40F0}"/>
          </ac:cxnSpMkLst>
        </pc:cxnChg>
        <pc:cxnChg chg="add del mod">
          <ac:chgData name="Vesa Juvonen" userId="c7243be1-99a3-4752-ab2a-0cf698cf8236" providerId="ADAL" clId="{308A4B3C-A405-42DB-AF85-D2078899C16D}" dt="2021-04-08T10:40:53.286" v="1442" actId="21"/>
          <ac:cxnSpMkLst>
            <pc:docMk/>
            <pc:sldMk cId="494186596" sldId="2076136269"/>
            <ac:cxnSpMk id="316" creationId="{9BD44DD2-BE3A-4544-AF01-3B38F3884079}"/>
          </ac:cxnSpMkLst>
        </pc:cxnChg>
        <pc:cxnChg chg="add del mod">
          <ac:chgData name="Vesa Juvonen" userId="c7243be1-99a3-4752-ab2a-0cf698cf8236" providerId="ADAL" clId="{308A4B3C-A405-42DB-AF85-D2078899C16D}" dt="2021-04-08T10:40:53.286" v="1442" actId="21"/>
          <ac:cxnSpMkLst>
            <pc:docMk/>
            <pc:sldMk cId="494186596" sldId="2076136269"/>
            <ac:cxnSpMk id="317" creationId="{5233C896-449C-4C95-B675-39916E93B58C}"/>
          </ac:cxnSpMkLst>
        </pc:cxnChg>
        <pc:cxnChg chg="add del mod">
          <ac:chgData name="Vesa Juvonen" userId="c7243be1-99a3-4752-ab2a-0cf698cf8236" providerId="ADAL" clId="{308A4B3C-A405-42DB-AF85-D2078899C16D}" dt="2021-04-08T10:40:53.286" v="1442" actId="21"/>
          <ac:cxnSpMkLst>
            <pc:docMk/>
            <pc:sldMk cId="494186596" sldId="2076136269"/>
            <ac:cxnSpMk id="319" creationId="{BFEAAD70-934B-47CE-A77B-1F4CE50A03B4}"/>
          </ac:cxnSpMkLst>
        </pc:cxnChg>
        <pc:cxnChg chg="add del mod">
          <ac:chgData name="Vesa Juvonen" userId="c7243be1-99a3-4752-ab2a-0cf698cf8236" providerId="ADAL" clId="{308A4B3C-A405-42DB-AF85-D2078899C16D}" dt="2021-04-08T10:40:53.286" v="1442" actId="21"/>
          <ac:cxnSpMkLst>
            <pc:docMk/>
            <pc:sldMk cId="494186596" sldId="2076136269"/>
            <ac:cxnSpMk id="322" creationId="{AF9E0945-16AD-44B5-B865-1BF265319C82}"/>
          </ac:cxnSpMkLst>
        </pc:cxnChg>
        <pc:cxnChg chg="add del mod">
          <ac:chgData name="Vesa Juvonen" userId="c7243be1-99a3-4752-ab2a-0cf698cf8236" providerId="ADAL" clId="{308A4B3C-A405-42DB-AF85-D2078899C16D}" dt="2021-04-08T10:40:53.286" v="1442" actId="21"/>
          <ac:cxnSpMkLst>
            <pc:docMk/>
            <pc:sldMk cId="494186596" sldId="2076136269"/>
            <ac:cxnSpMk id="323" creationId="{9A1182E3-0ECB-41CD-8091-5576EFA7CEA8}"/>
          </ac:cxnSpMkLst>
        </pc:cxnChg>
        <pc:cxnChg chg="add del mod">
          <ac:chgData name="Vesa Juvonen" userId="c7243be1-99a3-4752-ab2a-0cf698cf8236" providerId="ADAL" clId="{308A4B3C-A405-42DB-AF85-D2078899C16D}" dt="2021-04-08T10:40:53.286" v="1442" actId="21"/>
          <ac:cxnSpMkLst>
            <pc:docMk/>
            <pc:sldMk cId="494186596" sldId="2076136269"/>
            <ac:cxnSpMk id="324" creationId="{B071F248-4C40-4149-AE77-68973734C819}"/>
          </ac:cxnSpMkLst>
        </pc:cxnChg>
        <pc:cxnChg chg="add del mod">
          <ac:chgData name="Vesa Juvonen" userId="c7243be1-99a3-4752-ab2a-0cf698cf8236" providerId="ADAL" clId="{308A4B3C-A405-42DB-AF85-D2078899C16D}" dt="2021-04-08T10:40:53.286" v="1442" actId="21"/>
          <ac:cxnSpMkLst>
            <pc:docMk/>
            <pc:sldMk cId="494186596" sldId="2076136269"/>
            <ac:cxnSpMk id="325" creationId="{C898FC40-F975-437A-83B9-2DBB82EDC18F}"/>
          </ac:cxnSpMkLst>
        </pc:cxnChg>
        <pc:cxnChg chg="add del mod">
          <ac:chgData name="Vesa Juvonen" userId="c7243be1-99a3-4752-ab2a-0cf698cf8236" providerId="ADAL" clId="{308A4B3C-A405-42DB-AF85-D2078899C16D}" dt="2021-04-08T10:40:53.286" v="1442" actId="21"/>
          <ac:cxnSpMkLst>
            <pc:docMk/>
            <pc:sldMk cId="494186596" sldId="2076136269"/>
            <ac:cxnSpMk id="329" creationId="{02F8805F-325A-4070-B613-32DEBE32DCE5}"/>
          </ac:cxnSpMkLst>
        </pc:cxnChg>
        <pc:cxnChg chg="add del mod">
          <ac:chgData name="Vesa Juvonen" userId="c7243be1-99a3-4752-ab2a-0cf698cf8236" providerId="ADAL" clId="{308A4B3C-A405-42DB-AF85-D2078899C16D}" dt="2021-04-08T10:40:53.286" v="1442" actId="21"/>
          <ac:cxnSpMkLst>
            <pc:docMk/>
            <pc:sldMk cId="494186596" sldId="2076136269"/>
            <ac:cxnSpMk id="331" creationId="{0FA63946-DC48-4611-9C98-ABAAA3741DF2}"/>
          </ac:cxnSpMkLst>
        </pc:cxnChg>
        <pc:cxnChg chg="add del mod">
          <ac:chgData name="Vesa Juvonen" userId="c7243be1-99a3-4752-ab2a-0cf698cf8236" providerId="ADAL" clId="{308A4B3C-A405-42DB-AF85-D2078899C16D}" dt="2021-04-08T10:40:53.286" v="1442" actId="21"/>
          <ac:cxnSpMkLst>
            <pc:docMk/>
            <pc:sldMk cId="494186596" sldId="2076136269"/>
            <ac:cxnSpMk id="333" creationId="{27770D17-D16F-4880-A9D8-DF711C2972DF}"/>
          </ac:cxnSpMkLst>
        </pc:cxnChg>
        <pc:cxnChg chg="add del mod">
          <ac:chgData name="Vesa Juvonen" userId="c7243be1-99a3-4752-ab2a-0cf698cf8236" providerId="ADAL" clId="{308A4B3C-A405-42DB-AF85-D2078899C16D}" dt="2021-04-08T10:40:53.286" v="1442" actId="21"/>
          <ac:cxnSpMkLst>
            <pc:docMk/>
            <pc:sldMk cId="494186596" sldId="2076136269"/>
            <ac:cxnSpMk id="335" creationId="{70BD73A6-968B-48E3-ABD6-101512309439}"/>
          </ac:cxnSpMkLst>
        </pc:cxnChg>
        <pc:cxnChg chg="add del mod">
          <ac:chgData name="Vesa Juvonen" userId="c7243be1-99a3-4752-ab2a-0cf698cf8236" providerId="ADAL" clId="{308A4B3C-A405-42DB-AF85-D2078899C16D}" dt="2021-04-08T10:40:53.286" v="1442" actId="21"/>
          <ac:cxnSpMkLst>
            <pc:docMk/>
            <pc:sldMk cId="494186596" sldId="2076136269"/>
            <ac:cxnSpMk id="340" creationId="{41864CD7-6591-433E-B9C1-F193BF33C72E}"/>
          </ac:cxnSpMkLst>
        </pc:cxnChg>
        <pc:cxnChg chg="add del mod">
          <ac:chgData name="Vesa Juvonen" userId="c7243be1-99a3-4752-ab2a-0cf698cf8236" providerId="ADAL" clId="{308A4B3C-A405-42DB-AF85-D2078899C16D}" dt="2021-04-08T10:40:53.286" v="1442" actId="21"/>
          <ac:cxnSpMkLst>
            <pc:docMk/>
            <pc:sldMk cId="494186596" sldId="2076136269"/>
            <ac:cxnSpMk id="341" creationId="{F82D4284-215C-4F4A-92A6-B25F455BAAE5}"/>
          </ac:cxnSpMkLst>
        </pc:cxnChg>
        <pc:cxnChg chg="add del mod">
          <ac:chgData name="Vesa Juvonen" userId="c7243be1-99a3-4752-ab2a-0cf698cf8236" providerId="ADAL" clId="{308A4B3C-A405-42DB-AF85-D2078899C16D}" dt="2021-04-08T10:40:53.286" v="1442" actId="21"/>
          <ac:cxnSpMkLst>
            <pc:docMk/>
            <pc:sldMk cId="494186596" sldId="2076136269"/>
            <ac:cxnSpMk id="343" creationId="{2280CF53-1B8A-49C8-A57F-37742BC440A7}"/>
          </ac:cxnSpMkLst>
        </pc:cxnChg>
        <pc:cxnChg chg="add del mod">
          <ac:chgData name="Vesa Juvonen" userId="c7243be1-99a3-4752-ab2a-0cf698cf8236" providerId="ADAL" clId="{308A4B3C-A405-42DB-AF85-D2078899C16D}" dt="2021-04-08T10:40:53.286" v="1442" actId="21"/>
          <ac:cxnSpMkLst>
            <pc:docMk/>
            <pc:sldMk cId="494186596" sldId="2076136269"/>
            <ac:cxnSpMk id="345" creationId="{56AD5AE7-D0FD-4B34-A1A5-3A921BEC2D52}"/>
          </ac:cxnSpMkLst>
        </pc:cxnChg>
        <pc:cxnChg chg="add del mod">
          <ac:chgData name="Vesa Juvonen" userId="c7243be1-99a3-4752-ab2a-0cf698cf8236" providerId="ADAL" clId="{308A4B3C-A405-42DB-AF85-D2078899C16D}" dt="2021-04-08T10:40:53.286" v="1442" actId="21"/>
          <ac:cxnSpMkLst>
            <pc:docMk/>
            <pc:sldMk cId="494186596" sldId="2076136269"/>
            <ac:cxnSpMk id="346" creationId="{4D1A3BD8-E8F4-4893-917A-CE7FDB78D2C8}"/>
          </ac:cxnSpMkLst>
        </pc:cxnChg>
        <pc:cxnChg chg="add del mod">
          <ac:chgData name="Vesa Juvonen" userId="c7243be1-99a3-4752-ab2a-0cf698cf8236" providerId="ADAL" clId="{308A4B3C-A405-42DB-AF85-D2078899C16D}" dt="2021-04-08T10:40:53.286" v="1442" actId="21"/>
          <ac:cxnSpMkLst>
            <pc:docMk/>
            <pc:sldMk cId="494186596" sldId="2076136269"/>
            <ac:cxnSpMk id="349" creationId="{ED6D872E-40D5-4D33-9C23-A242714518E8}"/>
          </ac:cxnSpMkLst>
        </pc:cxnChg>
        <pc:cxnChg chg="add del mod">
          <ac:chgData name="Vesa Juvonen" userId="c7243be1-99a3-4752-ab2a-0cf698cf8236" providerId="ADAL" clId="{308A4B3C-A405-42DB-AF85-D2078899C16D}" dt="2021-04-08T10:40:53.286" v="1442" actId="21"/>
          <ac:cxnSpMkLst>
            <pc:docMk/>
            <pc:sldMk cId="494186596" sldId="2076136269"/>
            <ac:cxnSpMk id="351" creationId="{5F75C0E7-9DBA-4CF2-9B0A-AA593A221C24}"/>
          </ac:cxnSpMkLst>
        </pc:cxnChg>
        <pc:cxnChg chg="add del mod">
          <ac:chgData name="Vesa Juvonen" userId="c7243be1-99a3-4752-ab2a-0cf698cf8236" providerId="ADAL" clId="{308A4B3C-A405-42DB-AF85-D2078899C16D}" dt="2021-04-08T10:40:53.286" v="1442" actId="21"/>
          <ac:cxnSpMkLst>
            <pc:docMk/>
            <pc:sldMk cId="494186596" sldId="2076136269"/>
            <ac:cxnSpMk id="352" creationId="{AB5D5189-5F8B-4CAF-B427-910A35B43004}"/>
          </ac:cxnSpMkLst>
        </pc:cxnChg>
        <pc:cxnChg chg="add del mod">
          <ac:chgData name="Vesa Juvonen" userId="c7243be1-99a3-4752-ab2a-0cf698cf8236" providerId="ADAL" clId="{308A4B3C-A405-42DB-AF85-D2078899C16D}" dt="2021-04-08T10:40:53.286" v="1442" actId="21"/>
          <ac:cxnSpMkLst>
            <pc:docMk/>
            <pc:sldMk cId="494186596" sldId="2076136269"/>
            <ac:cxnSpMk id="355" creationId="{756FE40B-7C50-4DA4-A14F-692FFE066B6F}"/>
          </ac:cxnSpMkLst>
        </pc:cxnChg>
        <pc:cxnChg chg="add del mod">
          <ac:chgData name="Vesa Juvonen" userId="c7243be1-99a3-4752-ab2a-0cf698cf8236" providerId="ADAL" clId="{308A4B3C-A405-42DB-AF85-D2078899C16D}" dt="2021-04-08T10:40:53.286" v="1442" actId="21"/>
          <ac:cxnSpMkLst>
            <pc:docMk/>
            <pc:sldMk cId="494186596" sldId="2076136269"/>
            <ac:cxnSpMk id="359" creationId="{D9283165-11BE-42BC-8037-0B5511AF65DB}"/>
          </ac:cxnSpMkLst>
        </pc:cxnChg>
        <pc:cxnChg chg="add del mod">
          <ac:chgData name="Vesa Juvonen" userId="c7243be1-99a3-4752-ab2a-0cf698cf8236" providerId="ADAL" clId="{308A4B3C-A405-42DB-AF85-D2078899C16D}" dt="2021-04-08T10:40:53.286" v="1442" actId="21"/>
          <ac:cxnSpMkLst>
            <pc:docMk/>
            <pc:sldMk cId="494186596" sldId="2076136269"/>
            <ac:cxnSpMk id="362" creationId="{DADF8E9C-C237-4D52-9E08-7D895F5C30AE}"/>
          </ac:cxnSpMkLst>
        </pc:cxnChg>
        <pc:cxnChg chg="add del mod">
          <ac:chgData name="Vesa Juvonen" userId="c7243be1-99a3-4752-ab2a-0cf698cf8236" providerId="ADAL" clId="{308A4B3C-A405-42DB-AF85-D2078899C16D}" dt="2021-04-08T10:40:53.286" v="1442" actId="21"/>
          <ac:cxnSpMkLst>
            <pc:docMk/>
            <pc:sldMk cId="494186596" sldId="2076136269"/>
            <ac:cxnSpMk id="373" creationId="{226FEA32-DC4A-41DB-A8EA-98F23B4604D1}"/>
          </ac:cxnSpMkLst>
        </pc:cxnChg>
        <pc:cxnChg chg="add del mod">
          <ac:chgData name="Vesa Juvonen" userId="c7243be1-99a3-4752-ab2a-0cf698cf8236" providerId="ADAL" clId="{308A4B3C-A405-42DB-AF85-D2078899C16D}" dt="2021-04-08T10:40:53.286" v="1442" actId="21"/>
          <ac:cxnSpMkLst>
            <pc:docMk/>
            <pc:sldMk cId="494186596" sldId="2076136269"/>
            <ac:cxnSpMk id="374" creationId="{926DF376-20B3-42A5-A52F-B34F8B795ADF}"/>
          </ac:cxnSpMkLst>
        </pc:cxnChg>
        <pc:cxnChg chg="add del mod">
          <ac:chgData name="Vesa Juvonen" userId="c7243be1-99a3-4752-ab2a-0cf698cf8236" providerId="ADAL" clId="{308A4B3C-A405-42DB-AF85-D2078899C16D}" dt="2021-04-08T10:40:53.286" v="1442" actId="21"/>
          <ac:cxnSpMkLst>
            <pc:docMk/>
            <pc:sldMk cId="494186596" sldId="2076136269"/>
            <ac:cxnSpMk id="375" creationId="{30CAC995-C2A6-44D1-8FF5-4C73EF38F55B}"/>
          </ac:cxnSpMkLst>
        </pc:cxnChg>
        <pc:cxnChg chg="add del mod">
          <ac:chgData name="Vesa Juvonen" userId="c7243be1-99a3-4752-ab2a-0cf698cf8236" providerId="ADAL" clId="{308A4B3C-A405-42DB-AF85-D2078899C16D}" dt="2021-04-08T10:40:53.286" v="1442" actId="21"/>
          <ac:cxnSpMkLst>
            <pc:docMk/>
            <pc:sldMk cId="494186596" sldId="2076136269"/>
            <ac:cxnSpMk id="379" creationId="{35EF65F5-FAB2-4A85-9900-5E8D3F97FE7C}"/>
          </ac:cxnSpMkLst>
        </pc:cxnChg>
        <pc:cxnChg chg="add del mod">
          <ac:chgData name="Vesa Juvonen" userId="c7243be1-99a3-4752-ab2a-0cf698cf8236" providerId="ADAL" clId="{308A4B3C-A405-42DB-AF85-D2078899C16D}" dt="2021-04-08T10:40:53.286" v="1442" actId="21"/>
          <ac:cxnSpMkLst>
            <pc:docMk/>
            <pc:sldMk cId="494186596" sldId="2076136269"/>
            <ac:cxnSpMk id="380" creationId="{B45C7708-BD20-49A2-85A0-DE4C00ECD685}"/>
          </ac:cxnSpMkLst>
        </pc:cxnChg>
        <pc:cxnChg chg="add del mod">
          <ac:chgData name="Vesa Juvonen" userId="c7243be1-99a3-4752-ab2a-0cf698cf8236" providerId="ADAL" clId="{308A4B3C-A405-42DB-AF85-D2078899C16D}" dt="2021-04-08T10:40:53.286" v="1442" actId="21"/>
          <ac:cxnSpMkLst>
            <pc:docMk/>
            <pc:sldMk cId="494186596" sldId="2076136269"/>
            <ac:cxnSpMk id="381" creationId="{4A0965F4-0065-48A0-B815-C8DB96A24B3A}"/>
          </ac:cxnSpMkLst>
        </pc:cxnChg>
        <pc:cxnChg chg="add del mod">
          <ac:chgData name="Vesa Juvonen" userId="c7243be1-99a3-4752-ab2a-0cf698cf8236" providerId="ADAL" clId="{308A4B3C-A405-42DB-AF85-D2078899C16D}" dt="2021-04-08T10:40:53.286" v="1442" actId="21"/>
          <ac:cxnSpMkLst>
            <pc:docMk/>
            <pc:sldMk cId="494186596" sldId="2076136269"/>
            <ac:cxnSpMk id="382" creationId="{0ACD9C36-D37F-409E-9C27-E5379614DB6F}"/>
          </ac:cxnSpMkLst>
        </pc:cxnChg>
        <pc:cxnChg chg="add del mod">
          <ac:chgData name="Vesa Juvonen" userId="c7243be1-99a3-4752-ab2a-0cf698cf8236" providerId="ADAL" clId="{308A4B3C-A405-42DB-AF85-D2078899C16D}" dt="2021-04-08T10:40:53.286" v="1442" actId="21"/>
          <ac:cxnSpMkLst>
            <pc:docMk/>
            <pc:sldMk cId="494186596" sldId="2076136269"/>
            <ac:cxnSpMk id="383" creationId="{0CEF40E8-3433-4B0C-8F07-8B8A402F411D}"/>
          </ac:cxnSpMkLst>
        </pc:cxnChg>
        <pc:cxnChg chg="add del mod">
          <ac:chgData name="Vesa Juvonen" userId="c7243be1-99a3-4752-ab2a-0cf698cf8236" providerId="ADAL" clId="{308A4B3C-A405-42DB-AF85-D2078899C16D}" dt="2021-04-08T10:40:53.286" v="1442" actId="21"/>
          <ac:cxnSpMkLst>
            <pc:docMk/>
            <pc:sldMk cId="494186596" sldId="2076136269"/>
            <ac:cxnSpMk id="384" creationId="{81669717-A282-4439-86BD-5E3FDC974339}"/>
          </ac:cxnSpMkLst>
        </pc:cxnChg>
        <pc:cxnChg chg="add del mod">
          <ac:chgData name="Vesa Juvonen" userId="c7243be1-99a3-4752-ab2a-0cf698cf8236" providerId="ADAL" clId="{308A4B3C-A405-42DB-AF85-D2078899C16D}" dt="2021-04-08T10:40:53.286" v="1442" actId="21"/>
          <ac:cxnSpMkLst>
            <pc:docMk/>
            <pc:sldMk cId="494186596" sldId="2076136269"/>
            <ac:cxnSpMk id="385" creationId="{43CD8D14-FD16-4C7F-BE20-38D3CC6AD0CB}"/>
          </ac:cxnSpMkLst>
        </pc:cxnChg>
        <pc:cxnChg chg="add del mod">
          <ac:chgData name="Vesa Juvonen" userId="c7243be1-99a3-4752-ab2a-0cf698cf8236" providerId="ADAL" clId="{308A4B3C-A405-42DB-AF85-D2078899C16D}" dt="2021-04-08T10:40:53.286" v="1442" actId="21"/>
          <ac:cxnSpMkLst>
            <pc:docMk/>
            <pc:sldMk cId="494186596" sldId="2076136269"/>
            <ac:cxnSpMk id="386" creationId="{644C8318-2EBE-400F-BD30-09FBF2E19021}"/>
          </ac:cxnSpMkLst>
        </pc:cxnChg>
        <pc:cxnChg chg="add del mod">
          <ac:chgData name="Vesa Juvonen" userId="c7243be1-99a3-4752-ab2a-0cf698cf8236" providerId="ADAL" clId="{308A4B3C-A405-42DB-AF85-D2078899C16D}" dt="2021-04-08T10:40:53.286" v="1442" actId="21"/>
          <ac:cxnSpMkLst>
            <pc:docMk/>
            <pc:sldMk cId="494186596" sldId="2076136269"/>
            <ac:cxnSpMk id="387" creationId="{DA1AADF7-5047-4B47-B5AE-B1DD281E5BE8}"/>
          </ac:cxnSpMkLst>
        </pc:cxnChg>
        <pc:cxnChg chg="add del mod">
          <ac:chgData name="Vesa Juvonen" userId="c7243be1-99a3-4752-ab2a-0cf698cf8236" providerId="ADAL" clId="{308A4B3C-A405-42DB-AF85-D2078899C16D}" dt="2021-04-08T10:40:53.286" v="1442" actId="21"/>
          <ac:cxnSpMkLst>
            <pc:docMk/>
            <pc:sldMk cId="494186596" sldId="2076136269"/>
            <ac:cxnSpMk id="389" creationId="{202B19AA-A565-4C45-8920-37EB6D2129C2}"/>
          </ac:cxnSpMkLst>
        </pc:cxnChg>
        <pc:cxnChg chg="add del mod">
          <ac:chgData name="Vesa Juvonen" userId="c7243be1-99a3-4752-ab2a-0cf698cf8236" providerId="ADAL" clId="{308A4B3C-A405-42DB-AF85-D2078899C16D}" dt="2021-04-08T10:40:53.286" v="1442" actId="21"/>
          <ac:cxnSpMkLst>
            <pc:docMk/>
            <pc:sldMk cId="494186596" sldId="2076136269"/>
            <ac:cxnSpMk id="390" creationId="{12CCCC80-7BAC-4F94-B8B8-0D08E9800022}"/>
          </ac:cxnSpMkLst>
        </pc:cxnChg>
        <pc:cxnChg chg="add del mod">
          <ac:chgData name="Vesa Juvonen" userId="c7243be1-99a3-4752-ab2a-0cf698cf8236" providerId="ADAL" clId="{308A4B3C-A405-42DB-AF85-D2078899C16D}" dt="2021-04-08T10:40:53.286" v="1442" actId="21"/>
          <ac:cxnSpMkLst>
            <pc:docMk/>
            <pc:sldMk cId="494186596" sldId="2076136269"/>
            <ac:cxnSpMk id="393" creationId="{64364033-7FF3-4C59-B158-2EA7D4E35D7F}"/>
          </ac:cxnSpMkLst>
        </pc:cxnChg>
        <pc:cxnChg chg="add del mod">
          <ac:chgData name="Vesa Juvonen" userId="c7243be1-99a3-4752-ab2a-0cf698cf8236" providerId="ADAL" clId="{308A4B3C-A405-42DB-AF85-D2078899C16D}" dt="2021-04-08T10:40:53.286" v="1442" actId="21"/>
          <ac:cxnSpMkLst>
            <pc:docMk/>
            <pc:sldMk cId="494186596" sldId="2076136269"/>
            <ac:cxnSpMk id="394" creationId="{7F3B072D-90B4-4AA2-AE1C-B2E47E44B331}"/>
          </ac:cxnSpMkLst>
        </pc:cxnChg>
        <pc:cxnChg chg="add del mod">
          <ac:chgData name="Vesa Juvonen" userId="c7243be1-99a3-4752-ab2a-0cf698cf8236" providerId="ADAL" clId="{308A4B3C-A405-42DB-AF85-D2078899C16D}" dt="2021-04-08T10:40:53.286" v="1442" actId="21"/>
          <ac:cxnSpMkLst>
            <pc:docMk/>
            <pc:sldMk cId="494186596" sldId="2076136269"/>
            <ac:cxnSpMk id="395" creationId="{E64A0A9B-8CFE-4208-8376-0A85FBC73941}"/>
          </ac:cxnSpMkLst>
        </pc:cxnChg>
        <pc:cxnChg chg="add del mod">
          <ac:chgData name="Vesa Juvonen" userId="c7243be1-99a3-4752-ab2a-0cf698cf8236" providerId="ADAL" clId="{308A4B3C-A405-42DB-AF85-D2078899C16D}" dt="2021-04-08T10:40:53.286" v="1442" actId="21"/>
          <ac:cxnSpMkLst>
            <pc:docMk/>
            <pc:sldMk cId="494186596" sldId="2076136269"/>
            <ac:cxnSpMk id="396" creationId="{0DB9D1F0-ED57-4790-827C-8AF2B2B03D49}"/>
          </ac:cxnSpMkLst>
        </pc:cxnChg>
        <pc:cxnChg chg="add del mod">
          <ac:chgData name="Vesa Juvonen" userId="c7243be1-99a3-4752-ab2a-0cf698cf8236" providerId="ADAL" clId="{308A4B3C-A405-42DB-AF85-D2078899C16D}" dt="2021-04-08T10:40:53.286" v="1442" actId="21"/>
          <ac:cxnSpMkLst>
            <pc:docMk/>
            <pc:sldMk cId="494186596" sldId="2076136269"/>
            <ac:cxnSpMk id="397" creationId="{BB7C3360-BAA9-4D73-8CA2-2FBA94CC1C0C}"/>
          </ac:cxnSpMkLst>
        </pc:cxnChg>
        <pc:cxnChg chg="add del mod">
          <ac:chgData name="Vesa Juvonen" userId="c7243be1-99a3-4752-ab2a-0cf698cf8236" providerId="ADAL" clId="{308A4B3C-A405-42DB-AF85-D2078899C16D}" dt="2021-04-08T10:40:53.286" v="1442" actId="21"/>
          <ac:cxnSpMkLst>
            <pc:docMk/>
            <pc:sldMk cId="494186596" sldId="2076136269"/>
            <ac:cxnSpMk id="399" creationId="{C3365B91-3FB2-472B-B3C3-B411210941D3}"/>
          </ac:cxnSpMkLst>
        </pc:cxnChg>
        <pc:cxnChg chg="add del mod">
          <ac:chgData name="Vesa Juvonen" userId="c7243be1-99a3-4752-ab2a-0cf698cf8236" providerId="ADAL" clId="{308A4B3C-A405-42DB-AF85-D2078899C16D}" dt="2021-04-08T10:40:53.286" v="1442" actId="21"/>
          <ac:cxnSpMkLst>
            <pc:docMk/>
            <pc:sldMk cId="494186596" sldId="2076136269"/>
            <ac:cxnSpMk id="400" creationId="{EFF0CBDD-D1D5-4CF2-AEBB-50195732A07E}"/>
          </ac:cxnSpMkLst>
        </pc:cxnChg>
        <pc:cxnChg chg="add del mod">
          <ac:chgData name="Vesa Juvonen" userId="c7243be1-99a3-4752-ab2a-0cf698cf8236" providerId="ADAL" clId="{308A4B3C-A405-42DB-AF85-D2078899C16D}" dt="2021-04-08T10:40:53.286" v="1442" actId="21"/>
          <ac:cxnSpMkLst>
            <pc:docMk/>
            <pc:sldMk cId="494186596" sldId="2076136269"/>
            <ac:cxnSpMk id="401" creationId="{3429D57E-F956-4B90-9295-88E8D3FA3DDD}"/>
          </ac:cxnSpMkLst>
        </pc:cxnChg>
        <pc:cxnChg chg="del">
          <ac:chgData name="Vesa Juvonen" userId="c7243be1-99a3-4752-ab2a-0cf698cf8236" providerId="ADAL" clId="{308A4B3C-A405-42DB-AF85-D2078899C16D}" dt="2021-04-08T10:40:42.710" v="1440" actId="478"/>
          <ac:cxnSpMkLst>
            <pc:docMk/>
            <pc:sldMk cId="494186596" sldId="2076136269"/>
            <ac:cxnSpMk id="444" creationId="{664CA5F9-3BC2-404E-BA4D-26C4B922A473}"/>
          </ac:cxnSpMkLst>
        </pc:cxnChg>
        <pc:cxnChg chg="del">
          <ac:chgData name="Vesa Juvonen" userId="c7243be1-99a3-4752-ab2a-0cf698cf8236" providerId="ADAL" clId="{308A4B3C-A405-42DB-AF85-D2078899C16D}" dt="2021-04-08T10:40:42.710" v="1440" actId="478"/>
          <ac:cxnSpMkLst>
            <pc:docMk/>
            <pc:sldMk cId="494186596" sldId="2076136269"/>
            <ac:cxnSpMk id="448" creationId="{232AC5AB-90D3-48B2-B487-58AE0838BEAA}"/>
          </ac:cxnSpMkLst>
        </pc:cxnChg>
        <pc:cxnChg chg="del">
          <ac:chgData name="Vesa Juvonen" userId="c7243be1-99a3-4752-ab2a-0cf698cf8236" providerId="ADAL" clId="{308A4B3C-A405-42DB-AF85-D2078899C16D}" dt="2021-04-08T10:40:42.710" v="1440" actId="478"/>
          <ac:cxnSpMkLst>
            <pc:docMk/>
            <pc:sldMk cId="494186596" sldId="2076136269"/>
            <ac:cxnSpMk id="449" creationId="{EE89F23F-FA9A-40AD-8E4E-0588894DECE2}"/>
          </ac:cxnSpMkLst>
        </pc:cxnChg>
        <pc:cxnChg chg="del">
          <ac:chgData name="Vesa Juvonen" userId="c7243be1-99a3-4752-ab2a-0cf698cf8236" providerId="ADAL" clId="{308A4B3C-A405-42DB-AF85-D2078899C16D}" dt="2021-04-08T10:40:42.710" v="1440" actId="478"/>
          <ac:cxnSpMkLst>
            <pc:docMk/>
            <pc:sldMk cId="494186596" sldId="2076136269"/>
            <ac:cxnSpMk id="450" creationId="{035ABB69-3726-4644-835B-A4F9B4A0EA56}"/>
          </ac:cxnSpMkLst>
        </pc:cxnChg>
        <pc:cxnChg chg="del">
          <ac:chgData name="Vesa Juvonen" userId="c7243be1-99a3-4752-ab2a-0cf698cf8236" providerId="ADAL" clId="{308A4B3C-A405-42DB-AF85-D2078899C16D}" dt="2021-04-08T10:40:42.710" v="1440" actId="478"/>
          <ac:cxnSpMkLst>
            <pc:docMk/>
            <pc:sldMk cId="494186596" sldId="2076136269"/>
            <ac:cxnSpMk id="451" creationId="{27E1F100-CF6F-45C0-A2B1-40073830F7A0}"/>
          </ac:cxnSpMkLst>
        </pc:cxnChg>
        <pc:cxnChg chg="del">
          <ac:chgData name="Vesa Juvonen" userId="c7243be1-99a3-4752-ab2a-0cf698cf8236" providerId="ADAL" clId="{308A4B3C-A405-42DB-AF85-D2078899C16D}" dt="2021-04-08T10:40:42.710" v="1440" actId="478"/>
          <ac:cxnSpMkLst>
            <pc:docMk/>
            <pc:sldMk cId="494186596" sldId="2076136269"/>
            <ac:cxnSpMk id="454" creationId="{6A16B27D-FCCD-422C-A2B9-0B480D472702}"/>
          </ac:cxnSpMkLst>
        </pc:cxnChg>
        <pc:cxnChg chg="del">
          <ac:chgData name="Vesa Juvonen" userId="c7243be1-99a3-4752-ab2a-0cf698cf8236" providerId="ADAL" clId="{308A4B3C-A405-42DB-AF85-D2078899C16D}" dt="2021-04-08T10:40:42.710" v="1440" actId="478"/>
          <ac:cxnSpMkLst>
            <pc:docMk/>
            <pc:sldMk cId="494186596" sldId="2076136269"/>
            <ac:cxnSpMk id="455" creationId="{80C85D18-A6E7-4DFB-A881-6EF4125B1340}"/>
          </ac:cxnSpMkLst>
        </pc:cxnChg>
        <pc:cxnChg chg="del">
          <ac:chgData name="Vesa Juvonen" userId="c7243be1-99a3-4752-ab2a-0cf698cf8236" providerId="ADAL" clId="{308A4B3C-A405-42DB-AF85-D2078899C16D}" dt="2021-04-08T10:40:42.710" v="1440" actId="478"/>
          <ac:cxnSpMkLst>
            <pc:docMk/>
            <pc:sldMk cId="494186596" sldId="2076136269"/>
            <ac:cxnSpMk id="456" creationId="{0B412282-FC37-40B9-8F0F-8BF7093C8B07}"/>
          </ac:cxnSpMkLst>
        </pc:cxnChg>
        <pc:cxnChg chg="del">
          <ac:chgData name="Vesa Juvonen" userId="c7243be1-99a3-4752-ab2a-0cf698cf8236" providerId="ADAL" clId="{308A4B3C-A405-42DB-AF85-D2078899C16D}" dt="2021-04-08T10:40:42.710" v="1440" actId="478"/>
          <ac:cxnSpMkLst>
            <pc:docMk/>
            <pc:sldMk cId="494186596" sldId="2076136269"/>
            <ac:cxnSpMk id="457" creationId="{8A43A43C-0633-49EC-96FD-48E4EA547654}"/>
          </ac:cxnSpMkLst>
        </pc:cxnChg>
        <pc:cxnChg chg="del">
          <ac:chgData name="Vesa Juvonen" userId="c7243be1-99a3-4752-ab2a-0cf698cf8236" providerId="ADAL" clId="{308A4B3C-A405-42DB-AF85-D2078899C16D}" dt="2021-04-08T10:40:42.710" v="1440" actId="478"/>
          <ac:cxnSpMkLst>
            <pc:docMk/>
            <pc:sldMk cId="494186596" sldId="2076136269"/>
            <ac:cxnSpMk id="459" creationId="{7EF4EF4A-5F56-44CE-BDBF-98EE7EE3B77B}"/>
          </ac:cxnSpMkLst>
        </pc:cxnChg>
        <pc:cxnChg chg="del">
          <ac:chgData name="Vesa Juvonen" userId="c7243be1-99a3-4752-ab2a-0cf698cf8236" providerId="ADAL" clId="{308A4B3C-A405-42DB-AF85-D2078899C16D}" dt="2021-04-08T10:40:42.710" v="1440" actId="478"/>
          <ac:cxnSpMkLst>
            <pc:docMk/>
            <pc:sldMk cId="494186596" sldId="2076136269"/>
            <ac:cxnSpMk id="460" creationId="{9F413C35-B6DF-4E02-A287-92E7E35A3D00}"/>
          </ac:cxnSpMkLst>
        </pc:cxnChg>
        <pc:cxnChg chg="del">
          <ac:chgData name="Vesa Juvonen" userId="c7243be1-99a3-4752-ab2a-0cf698cf8236" providerId="ADAL" clId="{308A4B3C-A405-42DB-AF85-D2078899C16D}" dt="2021-04-08T10:40:42.710" v="1440" actId="478"/>
          <ac:cxnSpMkLst>
            <pc:docMk/>
            <pc:sldMk cId="494186596" sldId="2076136269"/>
            <ac:cxnSpMk id="461" creationId="{DA997DA2-7F02-47FB-AB55-5FCA8B969A1C}"/>
          </ac:cxnSpMkLst>
        </pc:cxnChg>
        <pc:cxnChg chg="del">
          <ac:chgData name="Vesa Juvonen" userId="c7243be1-99a3-4752-ab2a-0cf698cf8236" providerId="ADAL" clId="{308A4B3C-A405-42DB-AF85-D2078899C16D}" dt="2021-04-08T10:40:42.710" v="1440" actId="478"/>
          <ac:cxnSpMkLst>
            <pc:docMk/>
            <pc:sldMk cId="494186596" sldId="2076136269"/>
            <ac:cxnSpMk id="462" creationId="{5384AD94-FAA9-49AF-9290-3358C28AD2B2}"/>
          </ac:cxnSpMkLst>
        </pc:cxnChg>
        <pc:cxnChg chg="del">
          <ac:chgData name="Vesa Juvonen" userId="c7243be1-99a3-4752-ab2a-0cf698cf8236" providerId="ADAL" clId="{308A4B3C-A405-42DB-AF85-D2078899C16D}" dt="2021-04-08T10:40:42.710" v="1440" actId="478"/>
          <ac:cxnSpMkLst>
            <pc:docMk/>
            <pc:sldMk cId="494186596" sldId="2076136269"/>
            <ac:cxnSpMk id="463" creationId="{0DF1F9A1-96D2-4FBD-BA2E-57D631F53111}"/>
          </ac:cxnSpMkLst>
        </pc:cxnChg>
        <pc:cxnChg chg="del">
          <ac:chgData name="Vesa Juvonen" userId="c7243be1-99a3-4752-ab2a-0cf698cf8236" providerId="ADAL" clId="{308A4B3C-A405-42DB-AF85-D2078899C16D}" dt="2021-04-08T10:40:42.710" v="1440" actId="478"/>
          <ac:cxnSpMkLst>
            <pc:docMk/>
            <pc:sldMk cId="494186596" sldId="2076136269"/>
            <ac:cxnSpMk id="465" creationId="{08094C0C-8E37-4701-A48E-262CD365E4D5}"/>
          </ac:cxnSpMkLst>
        </pc:cxnChg>
        <pc:cxnChg chg="del">
          <ac:chgData name="Vesa Juvonen" userId="c7243be1-99a3-4752-ab2a-0cf698cf8236" providerId="ADAL" clId="{308A4B3C-A405-42DB-AF85-D2078899C16D}" dt="2021-04-08T10:40:42.710" v="1440" actId="478"/>
          <ac:cxnSpMkLst>
            <pc:docMk/>
            <pc:sldMk cId="494186596" sldId="2076136269"/>
            <ac:cxnSpMk id="466" creationId="{013B8914-C5F4-4FA3-89A8-7094568915DE}"/>
          </ac:cxnSpMkLst>
        </pc:cxnChg>
        <pc:cxnChg chg="del">
          <ac:chgData name="Vesa Juvonen" userId="c7243be1-99a3-4752-ab2a-0cf698cf8236" providerId="ADAL" clId="{308A4B3C-A405-42DB-AF85-D2078899C16D}" dt="2021-04-08T10:40:42.710" v="1440" actId="478"/>
          <ac:cxnSpMkLst>
            <pc:docMk/>
            <pc:sldMk cId="494186596" sldId="2076136269"/>
            <ac:cxnSpMk id="469" creationId="{95BB1A4E-4874-490A-908E-C1648833844E}"/>
          </ac:cxnSpMkLst>
        </pc:cxnChg>
        <pc:cxnChg chg="del">
          <ac:chgData name="Vesa Juvonen" userId="c7243be1-99a3-4752-ab2a-0cf698cf8236" providerId="ADAL" clId="{308A4B3C-A405-42DB-AF85-D2078899C16D}" dt="2021-04-08T10:40:42.710" v="1440" actId="478"/>
          <ac:cxnSpMkLst>
            <pc:docMk/>
            <pc:sldMk cId="494186596" sldId="2076136269"/>
            <ac:cxnSpMk id="470" creationId="{F1E05003-5E64-4E5B-99FC-ACC27CD67AFE}"/>
          </ac:cxnSpMkLst>
        </pc:cxnChg>
        <pc:cxnChg chg="del">
          <ac:chgData name="Vesa Juvonen" userId="c7243be1-99a3-4752-ab2a-0cf698cf8236" providerId="ADAL" clId="{308A4B3C-A405-42DB-AF85-D2078899C16D}" dt="2021-04-08T10:40:42.710" v="1440" actId="478"/>
          <ac:cxnSpMkLst>
            <pc:docMk/>
            <pc:sldMk cId="494186596" sldId="2076136269"/>
            <ac:cxnSpMk id="471" creationId="{BD33C72E-CFE4-4C3F-9B71-824B2AFD522C}"/>
          </ac:cxnSpMkLst>
        </pc:cxnChg>
        <pc:cxnChg chg="del">
          <ac:chgData name="Vesa Juvonen" userId="c7243be1-99a3-4752-ab2a-0cf698cf8236" providerId="ADAL" clId="{308A4B3C-A405-42DB-AF85-D2078899C16D}" dt="2021-04-08T10:40:42.710" v="1440" actId="478"/>
          <ac:cxnSpMkLst>
            <pc:docMk/>
            <pc:sldMk cId="494186596" sldId="2076136269"/>
            <ac:cxnSpMk id="472" creationId="{78DE6379-5224-4739-B93F-6C89A1E9047D}"/>
          </ac:cxnSpMkLst>
        </pc:cxnChg>
        <pc:cxnChg chg="del">
          <ac:chgData name="Vesa Juvonen" userId="c7243be1-99a3-4752-ab2a-0cf698cf8236" providerId="ADAL" clId="{308A4B3C-A405-42DB-AF85-D2078899C16D}" dt="2021-04-08T10:40:42.710" v="1440" actId="478"/>
          <ac:cxnSpMkLst>
            <pc:docMk/>
            <pc:sldMk cId="494186596" sldId="2076136269"/>
            <ac:cxnSpMk id="473" creationId="{E48B47BB-2D14-4EDA-BCA9-D382749FD366}"/>
          </ac:cxnSpMkLst>
        </pc:cxnChg>
        <pc:cxnChg chg="del">
          <ac:chgData name="Vesa Juvonen" userId="c7243be1-99a3-4752-ab2a-0cf698cf8236" providerId="ADAL" clId="{308A4B3C-A405-42DB-AF85-D2078899C16D}" dt="2021-04-08T10:40:42.710" v="1440" actId="478"/>
          <ac:cxnSpMkLst>
            <pc:docMk/>
            <pc:sldMk cId="494186596" sldId="2076136269"/>
            <ac:cxnSpMk id="510" creationId="{8663F607-2E56-4D16-B36A-4B9ADE166CC0}"/>
          </ac:cxnSpMkLst>
        </pc:cxnChg>
        <pc:cxnChg chg="del">
          <ac:chgData name="Vesa Juvonen" userId="c7243be1-99a3-4752-ab2a-0cf698cf8236" providerId="ADAL" clId="{308A4B3C-A405-42DB-AF85-D2078899C16D}" dt="2021-04-08T10:40:42.710" v="1440" actId="478"/>
          <ac:cxnSpMkLst>
            <pc:docMk/>
            <pc:sldMk cId="494186596" sldId="2076136269"/>
            <ac:cxnSpMk id="511" creationId="{F71D565A-B8F2-4ACB-BF4C-23704F49ED67}"/>
          </ac:cxnSpMkLst>
        </pc:cxnChg>
        <pc:cxnChg chg="del">
          <ac:chgData name="Vesa Juvonen" userId="c7243be1-99a3-4752-ab2a-0cf698cf8236" providerId="ADAL" clId="{308A4B3C-A405-42DB-AF85-D2078899C16D}" dt="2021-04-08T10:40:42.710" v="1440" actId="478"/>
          <ac:cxnSpMkLst>
            <pc:docMk/>
            <pc:sldMk cId="494186596" sldId="2076136269"/>
            <ac:cxnSpMk id="512" creationId="{E1BD2EEF-E5FC-4463-9221-4EDCE83D3CFC}"/>
          </ac:cxnSpMkLst>
        </pc:cxnChg>
        <pc:cxnChg chg="del">
          <ac:chgData name="Vesa Juvonen" userId="c7243be1-99a3-4752-ab2a-0cf698cf8236" providerId="ADAL" clId="{308A4B3C-A405-42DB-AF85-D2078899C16D}" dt="2021-04-08T10:40:42.710" v="1440" actId="478"/>
          <ac:cxnSpMkLst>
            <pc:docMk/>
            <pc:sldMk cId="494186596" sldId="2076136269"/>
            <ac:cxnSpMk id="513" creationId="{11490CA5-124E-4C3E-9F69-9AEC62A207BB}"/>
          </ac:cxnSpMkLst>
        </pc:cxnChg>
        <pc:cxnChg chg="del">
          <ac:chgData name="Vesa Juvonen" userId="c7243be1-99a3-4752-ab2a-0cf698cf8236" providerId="ADAL" clId="{308A4B3C-A405-42DB-AF85-D2078899C16D}" dt="2021-04-08T10:40:42.710" v="1440" actId="478"/>
          <ac:cxnSpMkLst>
            <pc:docMk/>
            <pc:sldMk cId="494186596" sldId="2076136269"/>
            <ac:cxnSpMk id="514" creationId="{77D60286-688A-4D96-B9F4-EF84F775E144}"/>
          </ac:cxnSpMkLst>
        </pc:cxnChg>
        <pc:cxnChg chg="del">
          <ac:chgData name="Vesa Juvonen" userId="c7243be1-99a3-4752-ab2a-0cf698cf8236" providerId="ADAL" clId="{308A4B3C-A405-42DB-AF85-D2078899C16D}" dt="2021-04-08T10:40:42.710" v="1440" actId="478"/>
          <ac:cxnSpMkLst>
            <pc:docMk/>
            <pc:sldMk cId="494186596" sldId="2076136269"/>
            <ac:cxnSpMk id="515" creationId="{88439EA2-F0AA-44E3-9E47-7178E17F2428}"/>
          </ac:cxnSpMkLst>
        </pc:cxnChg>
        <pc:cxnChg chg="del">
          <ac:chgData name="Vesa Juvonen" userId="c7243be1-99a3-4752-ab2a-0cf698cf8236" providerId="ADAL" clId="{308A4B3C-A405-42DB-AF85-D2078899C16D}" dt="2021-04-08T10:40:42.710" v="1440" actId="478"/>
          <ac:cxnSpMkLst>
            <pc:docMk/>
            <pc:sldMk cId="494186596" sldId="2076136269"/>
            <ac:cxnSpMk id="518" creationId="{ECB67E4A-63EF-477A-B23C-D03D6BD6CE37}"/>
          </ac:cxnSpMkLst>
        </pc:cxnChg>
        <pc:cxnChg chg="mod">
          <ac:chgData name="Vesa Juvonen" userId="c7243be1-99a3-4752-ab2a-0cf698cf8236" providerId="ADAL" clId="{308A4B3C-A405-42DB-AF85-D2078899C16D}" dt="2021-04-08T10:40:43.169" v="1441"/>
          <ac:cxnSpMkLst>
            <pc:docMk/>
            <pc:sldMk cId="494186596" sldId="2076136269"/>
            <ac:cxnSpMk id="540" creationId="{D8A9E680-EB3B-4FE4-B924-77D678583289}"/>
          </ac:cxnSpMkLst>
        </pc:cxnChg>
        <pc:cxnChg chg="mod">
          <ac:chgData name="Vesa Juvonen" userId="c7243be1-99a3-4752-ab2a-0cf698cf8236" providerId="ADAL" clId="{308A4B3C-A405-42DB-AF85-D2078899C16D}" dt="2021-04-08T10:40:43.169" v="1441"/>
          <ac:cxnSpMkLst>
            <pc:docMk/>
            <pc:sldMk cId="494186596" sldId="2076136269"/>
            <ac:cxnSpMk id="600" creationId="{10B28F48-D041-4DE0-9A3C-9DAF1EACA13B}"/>
          </ac:cxnSpMkLst>
        </pc:cxnChg>
        <pc:cxnChg chg="add del mod">
          <ac:chgData name="Vesa Juvonen" userId="c7243be1-99a3-4752-ab2a-0cf698cf8236" providerId="ADAL" clId="{308A4B3C-A405-42DB-AF85-D2078899C16D}" dt="2021-04-08T10:40:53.286" v="1442" actId="21"/>
          <ac:cxnSpMkLst>
            <pc:docMk/>
            <pc:sldMk cId="494186596" sldId="2076136269"/>
            <ac:cxnSpMk id="606" creationId="{9E4037A8-0E29-4355-8D51-C6EBCBBA6449}"/>
          </ac:cxnSpMkLst>
        </pc:cxnChg>
        <pc:cxnChg chg="add del mod">
          <ac:chgData name="Vesa Juvonen" userId="c7243be1-99a3-4752-ab2a-0cf698cf8236" providerId="ADAL" clId="{308A4B3C-A405-42DB-AF85-D2078899C16D}" dt="2021-04-08T10:40:53.286" v="1442" actId="21"/>
          <ac:cxnSpMkLst>
            <pc:docMk/>
            <pc:sldMk cId="494186596" sldId="2076136269"/>
            <ac:cxnSpMk id="607" creationId="{BC634016-622A-4DEC-82E2-5F752D200082}"/>
          </ac:cxnSpMkLst>
        </pc:cxnChg>
        <pc:cxnChg chg="add del mod">
          <ac:chgData name="Vesa Juvonen" userId="c7243be1-99a3-4752-ab2a-0cf698cf8236" providerId="ADAL" clId="{308A4B3C-A405-42DB-AF85-D2078899C16D}" dt="2021-04-08T10:40:53.286" v="1442" actId="21"/>
          <ac:cxnSpMkLst>
            <pc:docMk/>
            <pc:sldMk cId="494186596" sldId="2076136269"/>
            <ac:cxnSpMk id="609" creationId="{B96C8F02-EA74-4062-B2C5-BAE99C3A3F39}"/>
          </ac:cxnSpMkLst>
        </pc:cxnChg>
        <pc:cxnChg chg="add del mod">
          <ac:chgData name="Vesa Juvonen" userId="c7243be1-99a3-4752-ab2a-0cf698cf8236" providerId="ADAL" clId="{308A4B3C-A405-42DB-AF85-D2078899C16D}" dt="2021-04-08T10:40:53.286" v="1442" actId="21"/>
          <ac:cxnSpMkLst>
            <pc:docMk/>
            <pc:sldMk cId="494186596" sldId="2076136269"/>
            <ac:cxnSpMk id="611" creationId="{4515603E-73DA-45A1-BE17-DDD90D50ABD9}"/>
          </ac:cxnSpMkLst>
        </pc:cxnChg>
        <pc:cxnChg chg="add del mod">
          <ac:chgData name="Vesa Juvonen" userId="c7243be1-99a3-4752-ab2a-0cf698cf8236" providerId="ADAL" clId="{308A4B3C-A405-42DB-AF85-D2078899C16D}" dt="2021-04-08T10:40:53.286" v="1442" actId="21"/>
          <ac:cxnSpMkLst>
            <pc:docMk/>
            <pc:sldMk cId="494186596" sldId="2076136269"/>
            <ac:cxnSpMk id="612" creationId="{CD049E98-E465-40D6-99F7-C11B5AD4B403}"/>
          </ac:cxnSpMkLst>
        </pc:cxnChg>
        <pc:cxnChg chg="add del mod">
          <ac:chgData name="Vesa Juvonen" userId="c7243be1-99a3-4752-ab2a-0cf698cf8236" providerId="ADAL" clId="{308A4B3C-A405-42DB-AF85-D2078899C16D}" dt="2021-04-08T10:40:53.286" v="1442" actId="21"/>
          <ac:cxnSpMkLst>
            <pc:docMk/>
            <pc:sldMk cId="494186596" sldId="2076136269"/>
            <ac:cxnSpMk id="613" creationId="{0FA12B01-3290-44FF-A29F-5EE1AEDABE6C}"/>
          </ac:cxnSpMkLst>
        </pc:cxnChg>
        <pc:cxnChg chg="add del mod">
          <ac:chgData name="Vesa Juvonen" userId="c7243be1-99a3-4752-ab2a-0cf698cf8236" providerId="ADAL" clId="{308A4B3C-A405-42DB-AF85-D2078899C16D}" dt="2021-04-08T10:40:53.286" v="1442" actId="21"/>
          <ac:cxnSpMkLst>
            <pc:docMk/>
            <pc:sldMk cId="494186596" sldId="2076136269"/>
            <ac:cxnSpMk id="721" creationId="{9D27BD08-69D1-461B-82DC-49DB9CEFDB2B}"/>
          </ac:cxnSpMkLst>
        </pc:cxnChg>
        <pc:cxnChg chg="add del mod">
          <ac:chgData name="Vesa Juvonen" userId="c7243be1-99a3-4752-ab2a-0cf698cf8236" providerId="ADAL" clId="{308A4B3C-A405-42DB-AF85-D2078899C16D}" dt="2021-04-08T10:40:53.286" v="1442" actId="21"/>
          <ac:cxnSpMkLst>
            <pc:docMk/>
            <pc:sldMk cId="494186596" sldId="2076136269"/>
            <ac:cxnSpMk id="722" creationId="{3144AAD7-263C-40AD-91B9-E7DDF2E707BD}"/>
          </ac:cxnSpMkLst>
        </pc:cxnChg>
        <pc:cxnChg chg="add del mod">
          <ac:chgData name="Vesa Juvonen" userId="c7243be1-99a3-4752-ab2a-0cf698cf8236" providerId="ADAL" clId="{308A4B3C-A405-42DB-AF85-D2078899C16D}" dt="2021-04-08T10:40:53.286" v="1442" actId="21"/>
          <ac:cxnSpMkLst>
            <pc:docMk/>
            <pc:sldMk cId="494186596" sldId="2076136269"/>
            <ac:cxnSpMk id="723" creationId="{F8145AD8-4213-4A8C-A85F-458F7C7EDC35}"/>
          </ac:cxnSpMkLst>
        </pc:cxnChg>
        <pc:cxnChg chg="add del mod">
          <ac:chgData name="Vesa Juvonen" userId="c7243be1-99a3-4752-ab2a-0cf698cf8236" providerId="ADAL" clId="{308A4B3C-A405-42DB-AF85-D2078899C16D}" dt="2021-04-08T10:40:53.286" v="1442" actId="21"/>
          <ac:cxnSpMkLst>
            <pc:docMk/>
            <pc:sldMk cId="494186596" sldId="2076136269"/>
            <ac:cxnSpMk id="724" creationId="{BE374EDC-B53A-490C-8CC9-D3497DEA5F0A}"/>
          </ac:cxnSpMkLst>
        </pc:cxnChg>
        <pc:cxnChg chg="add del mod">
          <ac:chgData name="Vesa Juvonen" userId="c7243be1-99a3-4752-ab2a-0cf698cf8236" providerId="ADAL" clId="{308A4B3C-A405-42DB-AF85-D2078899C16D}" dt="2021-04-08T10:40:53.286" v="1442" actId="21"/>
          <ac:cxnSpMkLst>
            <pc:docMk/>
            <pc:sldMk cId="494186596" sldId="2076136269"/>
            <ac:cxnSpMk id="726" creationId="{715EE9FF-9CD7-478B-BFB0-E0335ED9C814}"/>
          </ac:cxnSpMkLst>
        </pc:cxnChg>
      </pc:sldChg>
      <pc:sldChg chg="add">
        <pc:chgData name="Vesa Juvonen" userId="c7243be1-99a3-4752-ab2a-0cf698cf8236" providerId="ADAL" clId="{308A4B3C-A405-42DB-AF85-D2078899C16D}" dt="2021-04-08T10:41:41.742" v="1445"/>
        <pc:sldMkLst>
          <pc:docMk/>
          <pc:sldMk cId="1270511433" sldId="2076136271"/>
        </pc:sldMkLst>
      </pc:sldChg>
      <pc:sldChg chg="modSp mod">
        <pc:chgData name="Vesa Juvonen" userId="c7243be1-99a3-4752-ab2a-0cf698cf8236" providerId="ADAL" clId="{308A4B3C-A405-42DB-AF85-D2078899C16D}" dt="2021-04-12T06:54:39.864" v="3318" actId="33524"/>
        <pc:sldMkLst>
          <pc:docMk/>
          <pc:sldMk cId="1421110443" sldId="2076136306"/>
        </pc:sldMkLst>
        <pc:spChg chg="mod">
          <ac:chgData name="Vesa Juvonen" userId="c7243be1-99a3-4752-ab2a-0cf698cf8236" providerId="ADAL" clId="{308A4B3C-A405-42DB-AF85-D2078899C16D}" dt="2021-04-12T06:54:39.864" v="3318" actId="33524"/>
          <ac:spMkLst>
            <pc:docMk/>
            <pc:sldMk cId="1421110443" sldId="2076136306"/>
            <ac:spMk id="28" creationId="{FAEE5D68-222C-450A-8E9C-467FC4420058}"/>
          </ac:spMkLst>
        </pc:spChg>
      </pc:sldChg>
      <pc:sldChg chg="addSp mod">
        <pc:chgData name="Vesa Juvonen" userId="c7243be1-99a3-4752-ab2a-0cf698cf8236" providerId="ADAL" clId="{308A4B3C-A405-42DB-AF85-D2078899C16D}" dt="2021-04-06T11:31:28.894" v="22" actId="22"/>
        <pc:sldMkLst>
          <pc:docMk/>
          <pc:sldMk cId="2925091645" sldId="2076136308"/>
        </pc:sldMkLst>
        <pc:spChg chg="add">
          <ac:chgData name="Vesa Juvonen" userId="c7243be1-99a3-4752-ab2a-0cf698cf8236" providerId="ADAL" clId="{308A4B3C-A405-42DB-AF85-D2078899C16D}" dt="2021-04-06T11:31:28.894" v="22" actId="22"/>
          <ac:spMkLst>
            <pc:docMk/>
            <pc:sldMk cId="2925091645" sldId="2076136308"/>
            <ac:spMk id="5" creationId="{CC0A0B69-2273-4AF3-896C-EEAB31302763}"/>
          </ac:spMkLst>
        </pc:spChg>
      </pc:sldChg>
      <pc:sldChg chg="addSp delSp modSp add mod">
        <pc:chgData name="Vesa Juvonen" userId="c7243be1-99a3-4752-ab2a-0cf698cf8236" providerId="ADAL" clId="{308A4B3C-A405-42DB-AF85-D2078899C16D}" dt="2021-04-08T10:38:03.011" v="1438" actId="20577"/>
        <pc:sldMkLst>
          <pc:docMk/>
          <pc:sldMk cId="3132667358" sldId="2076137464"/>
        </pc:sldMkLst>
        <pc:spChg chg="mod">
          <ac:chgData name="Vesa Juvonen" userId="c7243be1-99a3-4752-ab2a-0cf698cf8236" providerId="ADAL" clId="{308A4B3C-A405-42DB-AF85-D2078899C16D}" dt="2021-04-08T10:36:02.617" v="928" actId="20577"/>
          <ac:spMkLst>
            <pc:docMk/>
            <pc:sldMk cId="3132667358" sldId="2076137464"/>
            <ac:spMk id="2" creationId="{E6BE7A86-42D9-487B-8B83-F7DF1573ACA3}"/>
          </ac:spMkLst>
        </pc:spChg>
        <pc:spChg chg="mod">
          <ac:chgData name="Vesa Juvonen" userId="c7243be1-99a3-4752-ab2a-0cf698cf8236" providerId="ADAL" clId="{308A4B3C-A405-42DB-AF85-D2078899C16D}" dt="2021-04-08T10:36:22.018" v="974" actId="20577"/>
          <ac:spMkLst>
            <pc:docMk/>
            <pc:sldMk cId="3132667358" sldId="2076137464"/>
            <ac:spMk id="3" creationId="{00F752DC-97BA-436A-878D-EAAD5923352B}"/>
          </ac:spMkLst>
        </pc:spChg>
        <pc:spChg chg="mod">
          <ac:chgData name="Vesa Juvonen" userId="c7243be1-99a3-4752-ab2a-0cf698cf8236" providerId="ADAL" clId="{308A4B3C-A405-42DB-AF85-D2078899C16D}" dt="2021-04-08T10:37:24.034" v="1228" actId="20577"/>
          <ac:spMkLst>
            <pc:docMk/>
            <pc:sldMk cId="3132667358" sldId="2076137464"/>
            <ac:spMk id="4" creationId="{40963C67-0764-4308-955B-763054E81A58}"/>
          </ac:spMkLst>
        </pc:spChg>
        <pc:spChg chg="mod">
          <ac:chgData name="Vesa Juvonen" userId="c7243be1-99a3-4752-ab2a-0cf698cf8236" providerId="ADAL" clId="{308A4B3C-A405-42DB-AF85-D2078899C16D}" dt="2021-04-08T10:35:02.772" v="775" actId="20577"/>
          <ac:spMkLst>
            <pc:docMk/>
            <pc:sldMk cId="3132667358" sldId="2076137464"/>
            <ac:spMk id="12" creationId="{C392742E-25BB-4907-9B31-9029A53B28B0}"/>
          </ac:spMkLst>
        </pc:spChg>
        <pc:spChg chg="mod">
          <ac:chgData name="Vesa Juvonen" userId="c7243be1-99a3-4752-ab2a-0cf698cf8236" providerId="ADAL" clId="{308A4B3C-A405-42DB-AF85-D2078899C16D}" dt="2021-04-08T10:36:48.217" v="1125" actId="20577"/>
          <ac:spMkLst>
            <pc:docMk/>
            <pc:sldMk cId="3132667358" sldId="2076137464"/>
            <ac:spMk id="18" creationId="{B1E6264C-F2D5-495C-AEE6-14A06707111D}"/>
          </ac:spMkLst>
        </pc:spChg>
        <pc:spChg chg="mod">
          <ac:chgData name="Vesa Juvonen" userId="c7243be1-99a3-4752-ab2a-0cf698cf8236" providerId="ADAL" clId="{308A4B3C-A405-42DB-AF85-D2078899C16D}" dt="2021-04-08T10:38:03.011" v="1438" actId="20577"/>
          <ac:spMkLst>
            <pc:docMk/>
            <pc:sldMk cId="3132667358" sldId="2076137464"/>
            <ac:spMk id="20" creationId="{DF197957-E4E1-4040-9BD3-1BCB404EE830}"/>
          </ac:spMkLst>
        </pc:spChg>
        <pc:spChg chg="del">
          <ac:chgData name="Vesa Juvonen" userId="c7243be1-99a3-4752-ab2a-0cf698cf8236" providerId="ADAL" clId="{308A4B3C-A405-42DB-AF85-D2078899C16D}" dt="2021-04-08T10:35:58.890" v="917" actId="478"/>
          <ac:spMkLst>
            <pc:docMk/>
            <pc:sldMk cId="3132667358" sldId="2076137464"/>
            <ac:spMk id="22" creationId="{042476BB-96E9-458F-9AD5-95F96B636453}"/>
          </ac:spMkLst>
        </pc:spChg>
        <pc:spChg chg="mod">
          <ac:chgData name="Vesa Juvonen" userId="c7243be1-99a3-4752-ab2a-0cf698cf8236" providerId="ADAL" clId="{308A4B3C-A405-42DB-AF85-D2078899C16D}" dt="2021-04-08T10:35:14.585" v="832" actId="20577"/>
          <ac:spMkLst>
            <pc:docMk/>
            <pc:sldMk cId="3132667358" sldId="2076137464"/>
            <ac:spMk id="24" creationId="{F89D96C1-CA45-4B64-9C68-45607D3DCD9F}"/>
          </ac:spMkLst>
        </pc:spChg>
        <pc:spChg chg="mod">
          <ac:chgData name="Vesa Juvonen" userId="c7243be1-99a3-4752-ab2a-0cf698cf8236" providerId="ADAL" clId="{308A4B3C-A405-42DB-AF85-D2078899C16D}" dt="2021-04-08T10:33:35.249" v="696" actId="20577"/>
          <ac:spMkLst>
            <pc:docMk/>
            <pc:sldMk cId="3132667358" sldId="2076137464"/>
            <ac:spMk id="30" creationId="{5C6EF175-919D-4181-A2AB-1F0435A02AF8}"/>
          </ac:spMkLst>
        </pc:spChg>
        <pc:picChg chg="del">
          <ac:chgData name="Vesa Juvonen" userId="c7243be1-99a3-4752-ab2a-0cf698cf8236" providerId="ADAL" clId="{308A4B3C-A405-42DB-AF85-D2078899C16D}" dt="2021-04-08T10:33:21.207" v="670" actId="478"/>
          <ac:picMkLst>
            <pc:docMk/>
            <pc:sldMk cId="3132667358" sldId="2076137464"/>
            <ac:picMk id="6" creationId="{E34E7BCE-096A-4804-B8B9-5688E6C3FA93}"/>
          </ac:picMkLst>
        </pc:picChg>
        <pc:picChg chg="add mod">
          <ac:chgData name="Vesa Juvonen" userId="c7243be1-99a3-4752-ab2a-0cf698cf8236" providerId="ADAL" clId="{308A4B3C-A405-42DB-AF85-D2078899C16D}" dt="2021-04-08T10:33:31.113" v="676" actId="1076"/>
          <ac:picMkLst>
            <pc:docMk/>
            <pc:sldMk cId="3132667358" sldId="2076137464"/>
            <ac:picMk id="7" creationId="{F7EB5256-C234-49F6-9569-36CFD4B90FE9}"/>
          </ac:picMkLst>
        </pc:picChg>
        <pc:picChg chg="del">
          <ac:chgData name="Vesa Juvonen" userId="c7243be1-99a3-4752-ab2a-0cf698cf8236" providerId="ADAL" clId="{308A4B3C-A405-42DB-AF85-D2078899C16D}" dt="2021-04-08T10:33:21.207" v="670" actId="478"/>
          <ac:picMkLst>
            <pc:docMk/>
            <pc:sldMk cId="3132667358" sldId="2076137464"/>
            <ac:picMk id="6146" creationId="{D11C509D-4609-44AC-AA70-48C0D9C62320}"/>
          </ac:picMkLst>
        </pc:picChg>
        <pc:picChg chg="del">
          <ac:chgData name="Vesa Juvonen" userId="c7243be1-99a3-4752-ab2a-0cf698cf8236" providerId="ADAL" clId="{308A4B3C-A405-42DB-AF85-D2078899C16D}" dt="2021-04-08T10:33:21.207" v="670" actId="478"/>
          <ac:picMkLst>
            <pc:docMk/>
            <pc:sldMk cId="3132667358" sldId="2076137464"/>
            <ac:picMk id="7170" creationId="{9A976BE5-82B3-4FBF-9FCE-FBDF3ED93546}"/>
          </ac:picMkLst>
        </pc:picChg>
        <pc:picChg chg="del">
          <ac:chgData name="Vesa Juvonen" userId="c7243be1-99a3-4752-ab2a-0cf698cf8236" providerId="ADAL" clId="{308A4B3C-A405-42DB-AF85-D2078899C16D}" dt="2021-04-08T10:33:21.207" v="670" actId="478"/>
          <ac:picMkLst>
            <pc:docMk/>
            <pc:sldMk cId="3132667358" sldId="2076137464"/>
            <ac:picMk id="8194" creationId="{B302651B-A7C1-4845-A3FB-56049CD4BA3F}"/>
          </ac:picMkLst>
        </pc:picChg>
        <pc:picChg chg="del">
          <ac:chgData name="Vesa Juvonen" userId="c7243be1-99a3-4752-ab2a-0cf698cf8236" providerId="ADAL" clId="{308A4B3C-A405-42DB-AF85-D2078899C16D}" dt="2021-04-08T10:33:21.207" v="670" actId="478"/>
          <ac:picMkLst>
            <pc:docMk/>
            <pc:sldMk cId="3132667358" sldId="2076137464"/>
            <ac:picMk id="9218" creationId="{BC9F142E-8F9A-452F-B309-2F732FE9C647}"/>
          </ac:picMkLst>
        </pc:picChg>
      </pc:sldChg>
      <pc:sldChg chg="addSp delSp modSp mod">
        <pc:chgData name="Vesa Juvonen" userId="c7243be1-99a3-4752-ab2a-0cf698cf8236" providerId="ADAL" clId="{308A4B3C-A405-42DB-AF85-D2078899C16D}" dt="2021-04-08T14:22:56.152" v="3314" actId="478"/>
        <pc:sldMkLst>
          <pc:docMk/>
          <pc:sldMk cId="724765918" sldId="2076137577"/>
        </pc:sldMkLst>
        <pc:spChg chg="mod">
          <ac:chgData name="Vesa Juvonen" userId="c7243be1-99a3-4752-ab2a-0cf698cf8236" providerId="ADAL" clId="{308A4B3C-A405-42DB-AF85-D2078899C16D}" dt="2021-04-08T10:23:34.889" v="649" actId="20577"/>
          <ac:spMkLst>
            <pc:docMk/>
            <pc:sldMk cId="724765918" sldId="2076137577"/>
            <ac:spMk id="3" creationId="{00000000-0000-0000-0000-000000000000}"/>
          </ac:spMkLst>
        </pc:spChg>
        <pc:spChg chg="add del mod">
          <ac:chgData name="Vesa Juvonen" userId="c7243be1-99a3-4752-ab2a-0cf698cf8236" providerId="ADAL" clId="{308A4B3C-A405-42DB-AF85-D2078899C16D}" dt="2021-04-08T10:17:46.383" v="46" actId="478"/>
          <ac:spMkLst>
            <pc:docMk/>
            <pc:sldMk cId="724765918" sldId="2076137577"/>
            <ac:spMk id="4" creationId="{E45C85C5-D228-450E-BED0-E0E96C6FFE6C}"/>
          </ac:spMkLst>
        </pc:spChg>
        <pc:spChg chg="add del">
          <ac:chgData name="Vesa Juvonen" userId="c7243be1-99a3-4752-ab2a-0cf698cf8236" providerId="ADAL" clId="{308A4B3C-A405-42DB-AF85-D2078899C16D}" dt="2021-04-08T14:22:56.152" v="3314" actId="478"/>
          <ac:spMkLst>
            <pc:docMk/>
            <pc:sldMk cId="724765918" sldId="2076137577"/>
            <ac:spMk id="20" creationId="{21CF1B0C-6259-42E7-AA35-CBC1AEEBF120}"/>
          </ac:spMkLst>
        </pc:spChg>
        <pc:picChg chg="del mod">
          <ac:chgData name="Vesa Juvonen" userId="c7243be1-99a3-4752-ab2a-0cf698cf8236" providerId="ADAL" clId="{308A4B3C-A405-42DB-AF85-D2078899C16D}" dt="2021-04-08T10:27:19.665" v="656" actId="478"/>
          <ac:picMkLst>
            <pc:docMk/>
            <pc:sldMk cId="724765918" sldId="2076137577"/>
            <ac:picMk id="5" creationId="{E0DE2AD7-0ADB-44F3-A12E-2DFCA03D33F8}"/>
          </ac:picMkLst>
        </pc:picChg>
        <pc:picChg chg="add del">
          <ac:chgData name="Vesa Juvonen" userId="c7243be1-99a3-4752-ab2a-0cf698cf8236" providerId="ADAL" clId="{308A4B3C-A405-42DB-AF85-D2078899C16D}" dt="2021-04-08T10:26:56.744" v="651" actId="22"/>
          <ac:picMkLst>
            <pc:docMk/>
            <pc:sldMk cId="724765918" sldId="2076137577"/>
            <ac:picMk id="6" creationId="{74B9E70C-60D0-4E46-A4CA-D4659296098E}"/>
          </ac:picMkLst>
        </pc:picChg>
        <pc:picChg chg="del">
          <ac:chgData name="Vesa Juvonen" userId="c7243be1-99a3-4752-ab2a-0cf698cf8236" providerId="ADAL" clId="{308A4B3C-A405-42DB-AF85-D2078899C16D}" dt="2021-04-08T10:26:57.962" v="652" actId="478"/>
          <ac:picMkLst>
            <pc:docMk/>
            <pc:sldMk cId="724765918" sldId="2076137577"/>
            <ac:picMk id="7" creationId="{7EE57A97-CA46-4184-A189-E1FC1BF5E3CC}"/>
          </ac:picMkLst>
        </pc:picChg>
        <pc:picChg chg="add del">
          <ac:chgData name="Vesa Juvonen" userId="c7243be1-99a3-4752-ab2a-0cf698cf8236" providerId="ADAL" clId="{308A4B3C-A405-42DB-AF85-D2078899C16D}" dt="2021-04-08T10:26:56.744" v="651" actId="22"/>
          <ac:picMkLst>
            <pc:docMk/>
            <pc:sldMk cId="724765918" sldId="2076137577"/>
            <ac:picMk id="8" creationId="{8BD96125-8433-4654-ABC9-4C5AC30ECE7F}"/>
          </ac:picMkLst>
        </pc:picChg>
        <pc:picChg chg="add">
          <ac:chgData name="Vesa Juvonen" userId="c7243be1-99a3-4752-ab2a-0cf698cf8236" providerId="ADAL" clId="{308A4B3C-A405-42DB-AF85-D2078899C16D}" dt="2021-04-08T10:26:58.239" v="653" actId="22"/>
          <ac:picMkLst>
            <pc:docMk/>
            <pc:sldMk cId="724765918" sldId="2076137577"/>
            <ac:picMk id="10" creationId="{2302D94E-A9DF-4A11-A112-5A7D7B4993D4}"/>
          </ac:picMkLst>
        </pc:picChg>
        <pc:picChg chg="add">
          <ac:chgData name="Vesa Juvonen" userId="c7243be1-99a3-4752-ab2a-0cf698cf8236" providerId="ADAL" clId="{308A4B3C-A405-42DB-AF85-D2078899C16D}" dt="2021-04-08T10:26:58.239" v="653" actId="22"/>
          <ac:picMkLst>
            <pc:docMk/>
            <pc:sldMk cId="724765918" sldId="2076137577"/>
            <ac:picMk id="14" creationId="{278EA9E2-9F47-4F15-A557-E1CE5335AC67}"/>
          </ac:picMkLst>
        </pc:picChg>
        <pc:picChg chg="add">
          <ac:chgData name="Vesa Juvonen" userId="c7243be1-99a3-4752-ab2a-0cf698cf8236" providerId="ADAL" clId="{308A4B3C-A405-42DB-AF85-D2078899C16D}" dt="2021-04-08T10:27:22.749" v="657" actId="22"/>
          <ac:picMkLst>
            <pc:docMk/>
            <pc:sldMk cId="724765918" sldId="2076137577"/>
            <ac:picMk id="16" creationId="{EA6F9B0E-44C8-42F1-BFA3-209C6B1CD464}"/>
          </ac:picMkLst>
        </pc:picChg>
      </pc:sldChg>
      <pc:sldChg chg="addSp mod">
        <pc:chgData name="Vesa Juvonen" userId="c7243be1-99a3-4752-ab2a-0cf698cf8236" providerId="ADAL" clId="{308A4B3C-A405-42DB-AF85-D2078899C16D}" dt="2021-04-06T11:31:31.061" v="23" actId="22"/>
        <pc:sldMkLst>
          <pc:docMk/>
          <pc:sldMk cId="2636939237" sldId="2076137579"/>
        </pc:sldMkLst>
        <pc:spChg chg="add">
          <ac:chgData name="Vesa Juvonen" userId="c7243be1-99a3-4752-ab2a-0cf698cf8236" providerId="ADAL" clId="{308A4B3C-A405-42DB-AF85-D2078899C16D}" dt="2021-04-06T11:31:31.061" v="23" actId="22"/>
          <ac:spMkLst>
            <pc:docMk/>
            <pc:sldMk cId="2636939237" sldId="2076137579"/>
            <ac:spMk id="4" creationId="{5596FBF7-5050-4982-9CB0-89387C820B6B}"/>
          </ac:spMkLst>
        </pc:spChg>
      </pc:sldChg>
      <pc:sldChg chg="modSp add mod">
        <pc:chgData name="Vesa Juvonen" userId="c7243be1-99a3-4752-ab2a-0cf698cf8236" providerId="ADAL" clId="{308A4B3C-A405-42DB-AF85-D2078899C16D}" dt="2021-04-08T14:29:36.547" v="3317" actId="207"/>
        <pc:sldMkLst>
          <pc:docMk/>
          <pc:sldMk cId="3761517305" sldId="2076137592"/>
        </pc:sldMkLst>
        <pc:spChg chg="mod">
          <ac:chgData name="Vesa Juvonen" userId="c7243be1-99a3-4752-ab2a-0cf698cf8236" providerId="ADAL" clId="{308A4B3C-A405-42DB-AF85-D2078899C16D}" dt="2021-04-08T14:29:36.547" v="3317" actId="207"/>
          <ac:spMkLst>
            <pc:docMk/>
            <pc:sldMk cId="3761517305" sldId="2076137592"/>
            <ac:spMk id="17" creationId="{24DC9130-0E80-47F6-B498-A08FD9E2606E}"/>
          </ac:spMkLst>
        </pc:spChg>
        <pc:spChg chg="mod">
          <ac:chgData name="Vesa Juvonen" userId="c7243be1-99a3-4752-ab2a-0cf698cf8236" providerId="ADAL" clId="{308A4B3C-A405-42DB-AF85-D2078899C16D}" dt="2021-04-08T14:29:33.414" v="3316" actId="207"/>
          <ac:spMkLst>
            <pc:docMk/>
            <pc:sldMk cId="3761517305" sldId="2076137592"/>
            <ac:spMk id="19" creationId="{B96EE522-6672-435D-A47F-0B904BCE8C3A}"/>
          </ac:spMkLst>
        </pc:spChg>
      </pc:sldChg>
      <pc:sldChg chg="addSp delSp modSp add del mod modClrScheme delAnim chgLayout">
        <pc:chgData name="Vesa Juvonen" userId="c7243be1-99a3-4752-ab2a-0cf698cf8236" providerId="ADAL" clId="{308A4B3C-A405-42DB-AF85-D2078899C16D}" dt="2021-04-08T10:55:05.990" v="2860" actId="22"/>
        <pc:sldMkLst>
          <pc:docMk/>
          <pc:sldMk cId="4043136712" sldId="2076138724"/>
        </pc:sldMkLst>
        <pc:spChg chg="add del mod ord">
          <ac:chgData name="Vesa Juvonen" userId="c7243be1-99a3-4752-ab2a-0cf698cf8236" providerId="ADAL" clId="{308A4B3C-A405-42DB-AF85-D2078899C16D}" dt="2021-04-08T10:32:32.609" v="668" actId="700"/>
          <ac:spMkLst>
            <pc:docMk/>
            <pc:sldMk cId="4043136712" sldId="2076138724"/>
            <ac:spMk id="3" creationId="{C38E17D5-5DE5-4395-A4BA-325B9CC307B0}"/>
          </ac:spMkLst>
        </pc:spChg>
        <pc:spChg chg="add mod ord">
          <ac:chgData name="Vesa Juvonen" userId="c7243be1-99a3-4752-ab2a-0cf698cf8236" providerId="ADAL" clId="{308A4B3C-A405-42DB-AF85-D2078899C16D}" dt="2021-04-08T10:42:23.146" v="1508" actId="20577"/>
          <ac:spMkLst>
            <pc:docMk/>
            <pc:sldMk cId="4043136712" sldId="2076138724"/>
            <ac:spMk id="4" creationId="{639BA624-888E-4F6A-B561-3CE16082DE87}"/>
          </ac:spMkLst>
        </pc:spChg>
        <pc:spChg chg="add mod">
          <ac:chgData name="Vesa Juvonen" userId="c7243be1-99a3-4752-ab2a-0cf698cf8236" providerId="ADAL" clId="{308A4B3C-A405-42DB-AF85-D2078899C16D}" dt="2021-04-08T10:54:26.472" v="2856" actId="20577"/>
          <ac:spMkLst>
            <pc:docMk/>
            <pc:sldMk cId="4043136712" sldId="2076138724"/>
            <ac:spMk id="5" creationId="{535C4883-7264-487E-90A8-B6F7540D7994}"/>
          </ac:spMkLst>
        </pc:spChg>
        <pc:spChg chg="add del">
          <ac:chgData name="Vesa Juvonen" userId="c7243be1-99a3-4752-ab2a-0cf698cf8236" providerId="ADAL" clId="{308A4B3C-A405-42DB-AF85-D2078899C16D}" dt="2021-04-08T10:43:06.489" v="1589" actId="478"/>
          <ac:spMkLst>
            <pc:docMk/>
            <pc:sldMk cId="4043136712" sldId="2076138724"/>
            <ac:spMk id="6" creationId="{85D99B28-E13C-46BF-97F0-DA1D94BAB426}"/>
          </ac:spMkLst>
        </pc:spChg>
        <pc:spChg chg="add mod">
          <ac:chgData name="Vesa Juvonen" userId="c7243be1-99a3-4752-ab2a-0cf698cf8236" providerId="ADAL" clId="{308A4B3C-A405-42DB-AF85-D2078899C16D}" dt="2021-04-08T10:54:30.198" v="2857" actId="1076"/>
          <ac:spMkLst>
            <pc:docMk/>
            <pc:sldMk cId="4043136712" sldId="2076138724"/>
            <ac:spMk id="7" creationId="{442327A5-11EA-4983-BDBF-807D8E772849}"/>
          </ac:spMkLst>
        </pc:spChg>
        <pc:spChg chg="add mod">
          <ac:chgData name="Vesa Juvonen" userId="c7243be1-99a3-4752-ab2a-0cf698cf8236" providerId="ADAL" clId="{308A4B3C-A405-42DB-AF85-D2078899C16D}" dt="2021-04-08T10:54:35.114" v="2858" actId="1076"/>
          <ac:spMkLst>
            <pc:docMk/>
            <pc:sldMk cId="4043136712" sldId="2076138724"/>
            <ac:spMk id="8" creationId="{6FBBE683-F24F-46DB-A854-23475CDC0BEF}"/>
          </ac:spMkLst>
        </pc:spChg>
        <pc:spChg chg="add del mod">
          <ac:chgData name="Vesa Juvonen" userId="c7243be1-99a3-4752-ab2a-0cf698cf8236" providerId="ADAL" clId="{308A4B3C-A405-42DB-AF85-D2078899C16D}" dt="2021-04-08T10:44:45.852" v="1873"/>
          <ac:spMkLst>
            <pc:docMk/>
            <pc:sldMk cId="4043136712" sldId="2076138724"/>
            <ac:spMk id="9" creationId="{4DE07399-8819-427B-989D-9E26E0A1B809}"/>
          </ac:spMkLst>
        </pc:spChg>
        <pc:spChg chg="add mod">
          <ac:chgData name="Vesa Juvonen" userId="c7243be1-99a3-4752-ab2a-0cf698cf8236" providerId="ADAL" clId="{308A4B3C-A405-42DB-AF85-D2078899C16D}" dt="2021-04-08T10:54:38.579" v="2859" actId="1076"/>
          <ac:spMkLst>
            <pc:docMk/>
            <pc:sldMk cId="4043136712" sldId="2076138724"/>
            <ac:spMk id="14" creationId="{1048543F-EA91-49A1-95DD-BC7B457D378E}"/>
          </ac:spMkLst>
        </pc:spChg>
        <pc:spChg chg="del">
          <ac:chgData name="Vesa Juvonen" userId="c7243be1-99a3-4752-ab2a-0cf698cf8236" providerId="ADAL" clId="{308A4B3C-A405-42DB-AF85-D2078899C16D}" dt="2021-04-08T10:32:28.739" v="667" actId="478"/>
          <ac:spMkLst>
            <pc:docMk/>
            <pc:sldMk cId="4043136712" sldId="2076138724"/>
            <ac:spMk id="18" creationId="{4E702420-9165-466F-8452-3DA287605255}"/>
          </ac:spMkLst>
        </pc:spChg>
        <pc:spChg chg="del">
          <ac:chgData name="Vesa Juvonen" userId="c7243be1-99a3-4752-ab2a-0cf698cf8236" providerId="ADAL" clId="{308A4B3C-A405-42DB-AF85-D2078899C16D}" dt="2021-04-08T10:42:27.952" v="1509" actId="478"/>
          <ac:spMkLst>
            <pc:docMk/>
            <pc:sldMk cId="4043136712" sldId="2076138724"/>
            <ac:spMk id="19" creationId="{071F0789-28B5-4985-8C39-15C5D1F75F38}"/>
          </ac:spMkLst>
        </pc:spChg>
        <pc:spChg chg="del">
          <ac:chgData name="Vesa Juvonen" userId="c7243be1-99a3-4752-ab2a-0cf698cf8236" providerId="ADAL" clId="{308A4B3C-A405-42DB-AF85-D2078899C16D}" dt="2021-04-08T10:42:27.952" v="1509" actId="478"/>
          <ac:spMkLst>
            <pc:docMk/>
            <pc:sldMk cId="4043136712" sldId="2076138724"/>
            <ac:spMk id="20" creationId="{F9443A80-4F4E-47CC-961A-F701F96D7DEC}"/>
          </ac:spMkLst>
        </pc:spChg>
        <pc:spChg chg="del">
          <ac:chgData name="Vesa Juvonen" userId="c7243be1-99a3-4752-ab2a-0cf698cf8236" providerId="ADAL" clId="{308A4B3C-A405-42DB-AF85-D2078899C16D}" dt="2021-04-08T10:42:27.952" v="1509" actId="478"/>
          <ac:spMkLst>
            <pc:docMk/>
            <pc:sldMk cId="4043136712" sldId="2076138724"/>
            <ac:spMk id="21" creationId="{DE3FA260-92E1-4ED9-A51B-B9F87B602A64}"/>
          </ac:spMkLst>
        </pc:spChg>
        <pc:spChg chg="del">
          <ac:chgData name="Vesa Juvonen" userId="c7243be1-99a3-4752-ab2a-0cf698cf8236" providerId="ADAL" clId="{308A4B3C-A405-42DB-AF85-D2078899C16D}" dt="2021-04-08T10:42:27.952" v="1509" actId="478"/>
          <ac:spMkLst>
            <pc:docMk/>
            <pc:sldMk cId="4043136712" sldId="2076138724"/>
            <ac:spMk id="22" creationId="{16846DB4-0274-4ACB-9CA1-1217BDB45D31}"/>
          </ac:spMkLst>
        </pc:spChg>
        <pc:spChg chg="del">
          <ac:chgData name="Vesa Juvonen" userId="c7243be1-99a3-4752-ab2a-0cf698cf8236" providerId="ADAL" clId="{308A4B3C-A405-42DB-AF85-D2078899C16D}" dt="2021-04-08T10:42:27.952" v="1509" actId="478"/>
          <ac:spMkLst>
            <pc:docMk/>
            <pc:sldMk cId="4043136712" sldId="2076138724"/>
            <ac:spMk id="23" creationId="{351FC4AA-917E-427C-AD07-33639E168A0E}"/>
          </ac:spMkLst>
        </pc:spChg>
        <pc:spChg chg="del">
          <ac:chgData name="Vesa Juvonen" userId="c7243be1-99a3-4752-ab2a-0cf698cf8236" providerId="ADAL" clId="{308A4B3C-A405-42DB-AF85-D2078899C16D}" dt="2021-04-08T10:42:27.952" v="1509" actId="478"/>
          <ac:spMkLst>
            <pc:docMk/>
            <pc:sldMk cId="4043136712" sldId="2076138724"/>
            <ac:spMk id="24" creationId="{66441437-6EAE-417D-A2EF-589FB4551D3A}"/>
          </ac:spMkLst>
        </pc:spChg>
        <pc:spChg chg="del">
          <ac:chgData name="Vesa Juvonen" userId="c7243be1-99a3-4752-ab2a-0cf698cf8236" providerId="ADAL" clId="{308A4B3C-A405-42DB-AF85-D2078899C16D}" dt="2021-04-08T10:42:27.952" v="1509" actId="478"/>
          <ac:spMkLst>
            <pc:docMk/>
            <pc:sldMk cId="4043136712" sldId="2076138724"/>
            <ac:spMk id="26" creationId="{51BE6B1A-F42F-4B94-84D3-977146E9CC57}"/>
          </ac:spMkLst>
        </pc:spChg>
        <pc:spChg chg="del">
          <ac:chgData name="Vesa Juvonen" userId="c7243be1-99a3-4752-ab2a-0cf698cf8236" providerId="ADAL" clId="{308A4B3C-A405-42DB-AF85-D2078899C16D}" dt="2021-04-08T10:42:27.952" v="1509" actId="478"/>
          <ac:spMkLst>
            <pc:docMk/>
            <pc:sldMk cId="4043136712" sldId="2076138724"/>
            <ac:spMk id="27" creationId="{DBDE8C6A-C2AF-49E9-8B4D-47A4E2B7085E}"/>
          </ac:spMkLst>
        </pc:spChg>
        <pc:spChg chg="del">
          <ac:chgData name="Vesa Juvonen" userId="c7243be1-99a3-4752-ab2a-0cf698cf8236" providerId="ADAL" clId="{308A4B3C-A405-42DB-AF85-D2078899C16D}" dt="2021-04-08T10:42:27.952" v="1509" actId="478"/>
          <ac:spMkLst>
            <pc:docMk/>
            <pc:sldMk cId="4043136712" sldId="2076138724"/>
            <ac:spMk id="28" creationId="{318BA23D-8341-4BAC-AD39-48C1D7768C71}"/>
          </ac:spMkLst>
        </pc:spChg>
        <pc:picChg chg="add mod">
          <ac:chgData name="Vesa Juvonen" userId="c7243be1-99a3-4752-ab2a-0cf698cf8236" providerId="ADAL" clId="{308A4B3C-A405-42DB-AF85-D2078899C16D}" dt="2021-04-08T10:53:37.235" v="2834" actId="1076"/>
          <ac:picMkLst>
            <pc:docMk/>
            <pc:sldMk cId="4043136712" sldId="2076138724"/>
            <ac:picMk id="11" creationId="{1CC7F677-AC12-440F-958D-6BC8ECC05E99}"/>
          </ac:picMkLst>
        </pc:picChg>
        <pc:picChg chg="add mod">
          <ac:chgData name="Vesa Juvonen" userId="c7243be1-99a3-4752-ab2a-0cf698cf8236" providerId="ADAL" clId="{308A4B3C-A405-42DB-AF85-D2078899C16D}" dt="2021-04-08T10:54:30.198" v="2857" actId="1076"/>
          <ac:picMkLst>
            <pc:docMk/>
            <pc:sldMk cId="4043136712" sldId="2076138724"/>
            <ac:picMk id="12" creationId="{E1BB2B01-4B97-4EB3-B5F7-41A98D6BC575}"/>
          </ac:picMkLst>
        </pc:picChg>
        <pc:picChg chg="add mod">
          <ac:chgData name="Vesa Juvonen" userId="c7243be1-99a3-4752-ab2a-0cf698cf8236" providerId="ADAL" clId="{308A4B3C-A405-42DB-AF85-D2078899C16D}" dt="2021-04-08T10:54:35.114" v="2858" actId="1076"/>
          <ac:picMkLst>
            <pc:docMk/>
            <pc:sldMk cId="4043136712" sldId="2076138724"/>
            <ac:picMk id="13" creationId="{D68CB37B-DC0B-4FA9-92B4-C7F180A8B6AA}"/>
          </ac:picMkLst>
        </pc:picChg>
        <pc:picChg chg="add mod">
          <ac:chgData name="Vesa Juvonen" userId="c7243be1-99a3-4752-ab2a-0cf698cf8236" providerId="ADAL" clId="{308A4B3C-A405-42DB-AF85-D2078899C16D}" dt="2021-04-08T10:54:38.579" v="2859" actId="1076"/>
          <ac:picMkLst>
            <pc:docMk/>
            <pc:sldMk cId="4043136712" sldId="2076138724"/>
            <ac:picMk id="15" creationId="{BE51CEBD-6196-4E23-A49D-E9AC09E7FBA7}"/>
          </ac:picMkLst>
        </pc:picChg>
        <pc:picChg chg="del">
          <ac:chgData name="Vesa Juvonen" userId="c7243be1-99a3-4752-ab2a-0cf698cf8236" providerId="ADAL" clId="{308A4B3C-A405-42DB-AF85-D2078899C16D}" dt="2021-04-08T10:42:27.952" v="1509" actId="478"/>
          <ac:picMkLst>
            <pc:docMk/>
            <pc:sldMk cId="4043136712" sldId="2076138724"/>
            <ac:picMk id="17" creationId="{CDAF650A-71B0-41C2-AF56-F56DF22D5916}"/>
          </ac:picMkLst>
        </pc:picChg>
        <pc:picChg chg="add">
          <ac:chgData name="Vesa Juvonen" userId="c7243be1-99a3-4752-ab2a-0cf698cf8236" providerId="ADAL" clId="{308A4B3C-A405-42DB-AF85-D2078899C16D}" dt="2021-04-08T10:55:05.990" v="2860" actId="22"/>
          <ac:picMkLst>
            <pc:docMk/>
            <pc:sldMk cId="4043136712" sldId="2076138724"/>
            <ac:picMk id="37" creationId="{6D49C162-7C97-47DB-AF68-E24001E1BC2F}"/>
          </ac:picMkLst>
        </pc:picChg>
      </pc:sldChg>
      <pc:sldChg chg="modSp add mod">
        <pc:chgData name="Vesa Juvonen" userId="c7243be1-99a3-4752-ab2a-0cf698cf8236" providerId="ADAL" clId="{308A4B3C-A405-42DB-AF85-D2078899C16D}" dt="2021-04-08T10:28:26.498" v="662" actId="207"/>
        <pc:sldMkLst>
          <pc:docMk/>
          <pc:sldMk cId="3757370975" sldId="2134805487"/>
        </pc:sldMkLst>
        <pc:spChg chg="mod">
          <ac:chgData name="Vesa Juvonen" userId="c7243be1-99a3-4752-ab2a-0cf698cf8236" providerId="ADAL" clId="{308A4B3C-A405-42DB-AF85-D2078899C16D}" dt="2021-04-08T10:28:26.498" v="662" actId="207"/>
          <ac:spMkLst>
            <pc:docMk/>
            <pc:sldMk cId="3757370975" sldId="2134805487"/>
            <ac:spMk id="2" creationId="{C4223689-E5CC-4047-8355-796057311F79}"/>
          </ac:spMkLst>
        </pc:spChg>
      </pc:sldChg>
      <pc:sldChg chg="modSp add mod">
        <pc:chgData name="Vesa Juvonen" userId="c7243be1-99a3-4752-ab2a-0cf698cf8236" providerId="ADAL" clId="{308A4B3C-A405-42DB-AF85-D2078899C16D}" dt="2021-04-08T10:28:39.390" v="663" actId="1076"/>
        <pc:sldMkLst>
          <pc:docMk/>
          <pc:sldMk cId="2649179075" sldId="2134805578"/>
        </pc:sldMkLst>
        <pc:spChg chg="mod">
          <ac:chgData name="Vesa Juvonen" userId="c7243be1-99a3-4752-ab2a-0cf698cf8236" providerId="ADAL" clId="{308A4B3C-A405-42DB-AF85-D2078899C16D}" dt="2021-04-08T10:28:39.390" v="663" actId="1076"/>
          <ac:spMkLst>
            <pc:docMk/>
            <pc:sldMk cId="2649179075" sldId="2134805578"/>
            <ac:spMk id="39" creationId="{1932C46B-BA28-4A21-B8A7-3041D1DAFB87}"/>
          </ac:spMkLst>
        </pc:spChg>
      </pc:sldChg>
      <pc:sldChg chg="new del">
        <pc:chgData name="Vesa Juvonen" userId="c7243be1-99a3-4752-ab2a-0cf698cf8236" providerId="ADAL" clId="{308A4B3C-A405-42DB-AF85-D2078899C16D}" dt="2021-04-08T10:32:22.940" v="665" actId="47"/>
        <pc:sldMkLst>
          <pc:docMk/>
          <pc:sldMk cId="1839829900" sldId="2134805579"/>
        </pc:sldMkLst>
      </pc:sldChg>
      <pc:sldChg chg="addSp delSp modSp new mod chgLayout">
        <pc:chgData name="Vesa Juvonen" userId="c7243be1-99a3-4752-ab2a-0cf698cf8236" providerId="ADAL" clId="{308A4B3C-A405-42DB-AF85-D2078899C16D}" dt="2021-04-08T10:45:37.718" v="1948" actId="22"/>
        <pc:sldMkLst>
          <pc:docMk/>
          <pc:sldMk cId="1921099682" sldId="2134805579"/>
        </pc:sldMkLst>
        <pc:spChg chg="del mod ord">
          <ac:chgData name="Vesa Juvonen" userId="c7243be1-99a3-4752-ab2a-0cf698cf8236" providerId="ADAL" clId="{308A4B3C-A405-42DB-AF85-D2078899C16D}" dt="2021-04-08T10:45:09.070" v="1875" actId="700"/>
          <ac:spMkLst>
            <pc:docMk/>
            <pc:sldMk cId="1921099682" sldId="2134805579"/>
            <ac:spMk id="2" creationId="{382810C7-7437-464D-83FB-DA351B573029}"/>
          </ac:spMkLst>
        </pc:spChg>
        <pc:spChg chg="add mod ord">
          <ac:chgData name="Vesa Juvonen" userId="c7243be1-99a3-4752-ab2a-0cf698cf8236" providerId="ADAL" clId="{308A4B3C-A405-42DB-AF85-D2078899C16D}" dt="2021-04-08T10:45:10.785" v="1879" actId="20577"/>
          <ac:spMkLst>
            <pc:docMk/>
            <pc:sldMk cId="1921099682" sldId="2134805579"/>
            <ac:spMk id="3" creationId="{5F77E149-FFFB-43DC-985E-83C34049B1D6}"/>
          </ac:spMkLst>
        </pc:spChg>
        <pc:spChg chg="add mod ord">
          <ac:chgData name="Vesa Juvonen" userId="c7243be1-99a3-4752-ab2a-0cf698cf8236" providerId="ADAL" clId="{308A4B3C-A405-42DB-AF85-D2078899C16D}" dt="2021-04-08T10:45:27.322" v="1944" actId="20577"/>
          <ac:spMkLst>
            <pc:docMk/>
            <pc:sldMk cId="1921099682" sldId="2134805579"/>
            <ac:spMk id="4" creationId="{B82185B3-370E-47E0-BD0C-D9F91670B407}"/>
          </ac:spMkLst>
        </pc:spChg>
        <pc:spChg chg="add del">
          <ac:chgData name="Vesa Juvonen" userId="c7243be1-99a3-4752-ab2a-0cf698cf8236" providerId="ADAL" clId="{308A4B3C-A405-42DB-AF85-D2078899C16D}" dt="2021-04-08T10:45:37.718" v="1948" actId="22"/>
          <ac:spMkLst>
            <pc:docMk/>
            <pc:sldMk cId="1921099682" sldId="2134805579"/>
            <ac:spMk id="8" creationId="{0065F418-4115-4FA0-B968-5BF3F615F07E}"/>
          </ac:spMkLst>
        </pc:spChg>
        <pc:picChg chg="add del">
          <ac:chgData name="Vesa Juvonen" userId="c7243be1-99a3-4752-ab2a-0cf698cf8236" providerId="ADAL" clId="{308A4B3C-A405-42DB-AF85-D2078899C16D}" dt="2021-04-08T10:45:37.718" v="1948" actId="22"/>
          <ac:picMkLst>
            <pc:docMk/>
            <pc:sldMk cId="1921099682" sldId="2134805579"/>
            <ac:picMk id="6" creationId="{92B7B104-10B9-4C54-BB72-4F4CE9ECBC65}"/>
          </ac:picMkLst>
        </pc:picChg>
        <pc:picChg chg="add del">
          <ac:chgData name="Vesa Juvonen" userId="c7243be1-99a3-4752-ab2a-0cf698cf8236" providerId="ADAL" clId="{308A4B3C-A405-42DB-AF85-D2078899C16D}" dt="2021-04-08T10:45:37.718" v="1948" actId="22"/>
          <ac:picMkLst>
            <pc:docMk/>
            <pc:sldMk cId="1921099682" sldId="2134805579"/>
            <ac:picMk id="10" creationId="{09778372-7AB5-409C-BD53-D9EB3FA304EC}"/>
          </ac:picMkLst>
        </pc:picChg>
        <pc:picChg chg="add del">
          <ac:chgData name="Vesa Juvonen" userId="c7243be1-99a3-4752-ab2a-0cf698cf8236" providerId="ADAL" clId="{308A4B3C-A405-42DB-AF85-D2078899C16D}" dt="2021-04-08T10:45:37.718" v="1948" actId="22"/>
          <ac:picMkLst>
            <pc:docMk/>
            <pc:sldMk cId="1921099682" sldId="2134805579"/>
            <ac:picMk id="12" creationId="{7E741A1F-F3DB-45A4-AB46-9FA5274080E7}"/>
          </ac:picMkLst>
        </pc:picChg>
        <pc:picChg chg="add del">
          <ac:chgData name="Vesa Juvonen" userId="c7243be1-99a3-4752-ab2a-0cf698cf8236" providerId="ADAL" clId="{308A4B3C-A405-42DB-AF85-D2078899C16D}" dt="2021-04-08T10:45:37.718" v="1948" actId="22"/>
          <ac:picMkLst>
            <pc:docMk/>
            <pc:sldMk cId="1921099682" sldId="2134805579"/>
            <ac:picMk id="14" creationId="{9576DEB0-82C2-49DC-8BBD-3E54EAC659D5}"/>
          </ac:picMkLst>
        </pc:picChg>
      </pc:sldChg>
      <pc:sldChg chg="new del">
        <pc:chgData name="Vesa Juvonen" userId="c7243be1-99a3-4752-ab2a-0cf698cf8236" providerId="ADAL" clId="{308A4B3C-A405-42DB-AF85-D2078899C16D}" dt="2021-04-08T10:45:36.762" v="1947" actId="680"/>
        <pc:sldMkLst>
          <pc:docMk/>
          <pc:sldMk cId="3004172691" sldId="2134805580"/>
        </pc:sldMkLst>
      </pc:sldChg>
      <pc:sldChg chg="addSp delSp modSp add mod">
        <pc:chgData name="Vesa Juvonen" userId="c7243be1-99a3-4752-ab2a-0cf698cf8236" providerId="ADAL" clId="{308A4B3C-A405-42DB-AF85-D2078899C16D}" dt="2021-04-08T10:50:27.983" v="2563" actId="1076"/>
        <pc:sldMkLst>
          <pc:docMk/>
          <pc:sldMk cId="3546629631" sldId="2134805580"/>
        </pc:sldMkLst>
        <pc:spChg chg="add">
          <ac:chgData name="Vesa Juvonen" userId="c7243be1-99a3-4752-ab2a-0cf698cf8236" providerId="ADAL" clId="{308A4B3C-A405-42DB-AF85-D2078899C16D}" dt="2021-04-08T10:45:57.280" v="1989" actId="22"/>
          <ac:spMkLst>
            <pc:docMk/>
            <pc:sldMk cId="3546629631" sldId="2134805580"/>
            <ac:spMk id="3" creationId="{3B3AE59A-6E94-420A-A4EE-3B9A87483120}"/>
          </ac:spMkLst>
        </pc:spChg>
        <pc:spChg chg="mod">
          <ac:chgData name="Vesa Juvonen" userId="c7243be1-99a3-4752-ab2a-0cf698cf8236" providerId="ADAL" clId="{308A4B3C-A405-42DB-AF85-D2078899C16D}" dt="2021-04-08T10:46:02.795" v="2003" actId="20577"/>
          <ac:spMkLst>
            <pc:docMk/>
            <pc:sldMk cId="3546629631" sldId="2134805580"/>
            <ac:spMk id="4" creationId="{639BA624-888E-4F6A-B561-3CE16082DE87}"/>
          </ac:spMkLst>
        </pc:spChg>
        <pc:spChg chg="del">
          <ac:chgData name="Vesa Juvonen" userId="c7243be1-99a3-4752-ab2a-0cf698cf8236" providerId="ADAL" clId="{308A4B3C-A405-42DB-AF85-D2078899C16D}" dt="2021-04-08T10:46:10.146" v="2005" actId="478"/>
          <ac:spMkLst>
            <pc:docMk/>
            <pc:sldMk cId="3546629631" sldId="2134805580"/>
            <ac:spMk id="5" creationId="{535C4883-7264-487E-90A8-B6F7540D7994}"/>
          </ac:spMkLst>
        </pc:spChg>
        <pc:spChg chg="mod">
          <ac:chgData name="Vesa Juvonen" userId="c7243be1-99a3-4752-ab2a-0cf698cf8236" providerId="ADAL" clId="{308A4B3C-A405-42DB-AF85-D2078899C16D}" dt="2021-04-08T10:50:27.983" v="2563" actId="1076"/>
          <ac:spMkLst>
            <pc:docMk/>
            <pc:sldMk cId="3546629631" sldId="2134805580"/>
            <ac:spMk id="7" creationId="{442327A5-11EA-4983-BDBF-807D8E772849}"/>
          </ac:spMkLst>
        </pc:spChg>
        <pc:spChg chg="del">
          <ac:chgData name="Vesa Juvonen" userId="c7243be1-99a3-4752-ab2a-0cf698cf8236" providerId="ADAL" clId="{308A4B3C-A405-42DB-AF85-D2078899C16D}" dt="2021-04-08T10:46:07.425" v="2004" actId="478"/>
          <ac:spMkLst>
            <pc:docMk/>
            <pc:sldMk cId="3546629631" sldId="2134805580"/>
            <ac:spMk id="8" creationId="{6FBBE683-F24F-46DB-A854-23475CDC0BEF}"/>
          </ac:spMkLst>
        </pc:spChg>
        <pc:picChg chg="add">
          <ac:chgData name="Vesa Juvonen" userId="c7243be1-99a3-4752-ab2a-0cf698cf8236" providerId="ADAL" clId="{308A4B3C-A405-42DB-AF85-D2078899C16D}" dt="2021-04-08T10:45:57.280" v="1989" actId="22"/>
          <ac:picMkLst>
            <pc:docMk/>
            <pc:sldMk cId="3546629631" sldId="2134805580"/>
            <ac:picMk id="2" creationId="{766507F2-F34F-4DCC-AF42-5B466D64585A}"/>
          </ac:picMkLst>
        </pc:picChg>
        <pc:picChg chg="add">
          <ac:chgData name="Vesa Juvonen" userId="c7243be1-99a3-4752-ab2a-0cf698cf8236" providerId="ADAL" clId="{308A4B3C-A405-42DB-AF85-D2078899C16D}" dt="2021-04-08T10:45:57.280" v="1989" actId="22"/>
          <ac:picMkLst>
            <pc:docMk/>
            <pc:sldMk cId="3546629631" sldId="2134805580"/>
            <ac:picMk id="11" creationId="{A8192864-CD75-442E-954D-2BFE4DDF4A7B}"/>
          </ac:picMkLst>
        </pc:picChg>
        <pc:picChg chg="add">
          <ac:chgData name="Vesa Juvonen" userId="c7243be1-99a3-4752-ab2a-0cf698cf8236" providerId="ADAL" clId="{308A4B3C-A405-42DB-AF85-D2078899C16D}" dt="2021-04-08T10:45:57.280" v="1989" actId="22"/>
          <ac:picMkLst>
            <pc:docMk/>
            <pc:sldMk cId="3546629631" sldId="2134805580"/>
            <ac:picMk id="13" creationId="{557F9D76-BDA6-4A4F-9145-5337C76B97E9}"/>
          </ac:picMkLst>
        </pc:picChg>
        <pc:picChg chg="add">
          <ac:chgData name="Vesa Juvonen" userId="c7243be1-99a3-4752-ab2a-0cf698cf8236" providerId="ADAL" clId="{308A4B3C-A405-42DB-AF85-D2078899C16D}" dt="2021-04-08T10:45:57.280" v="1989" actId="22"/>
          <ac:picMkLst>
            <pc:docMk/>
            <pc:sldMk cId="3546629631" sldId="2134805580"/>
            <ac:picMk id="15" creationId="{27EB5AF4-3B5D-4C24-B445-5374C7C5127C}"/>
          </ac:picMkLst>
        </pc:picChg>
      </pc:sldChg>
      <pc:sldChg chg="addSp">
        <pc:chgData name="Vesa Juvonen" userId="c7243be1-99a3-4752-ab2a-0cf698cf8236" providerId="ADAL" clId="{308A4B3C-A405-42DB-AF85-D2078899C16D}" dt="2021-04-08T12:10:16.425" v="2863"/>
        <pc:sldMkLst>
          <pc:docMk/>
          <pc:sldMk cId="1180693028" sldId="2134805581"/>
        </pc:sldMkLst>
        <pc:spChg chg="add">
          <ac:chgData name="Vesa Juvonen" userId="c7243be1-99a3-4752-ab2a-0cf698cf8236" providerId="ADAL" clId="{308A4B3C-A405-42DB-AF85-D2078899C16D}" dt="2021-04-08T12:10:16.425" v="2863"/>
          <ac:spMkLst>
            <pc:docMk/>
            <pc:sldMk cId="1180693028" sldId="2134805581"/>
            <ac:spMk id="2" creationId="{7C843D43-4529-4542-88F4-366EA8D05505}"/>
          </ac:spMkLst>
        </pc:spChg>
      </pc:sldChg>
      <pc:sldChg chg="addSp delSp modSp new add del mod modClrScheme chgLayout">
        <pc:chgData name="Vesa Juvonen" userId="c7243be1-99a3-4752-ab2a-0cf698cf8236" providerId="ADAL" clId="{308A4B3C-A405-42DB-AF85-D2078899C16D}" dt="2021-04-08T12:16:07.431" v="3252" actId="1076"/>
        <pc:sldMkLst>
          <pc:docMk/>
          <pc:sldMk cId="2426881068" sldId="2134805581"/>
        </pc:sldMkLst>
        <pc:spChg chg="del mod ord">
          <ac:chgData name="Vesa Juvonen" userId="c7243be1-99a3-4752-ab2a-0cf698cf8236" providerId="ADAL" clId="{308A4B3C-A405-42DB-AF85-D2078899C16D}" dt="2021-04-08T12:10:15.964" v="2862" actId="700"/>
          <ac:spMkLst>
            <pc:docMk/>
            <pc:sldMk cId="2426881068" sldId="2134805581"/>
            <ac:spMk id="2" creationId="{189622E1-2BF2-47D2-8D04-315E69F8CCAD}"/>
          </ac:spMkLst>
        </pc:spChg>
        <pc:spChg chg="del">
          <ac:chgData name="Vesa Juvonen" userId="c7243be1-99a3-4752-ab2a-0cf698cf8236" providerId="ADAL" clId="{308A4B3C-A405-42DB-AF85-D2078899C16D}" dt="2021-04-08T12:10:15.964" v="2862" actId="700"/>
          <ac:spMkLst>
            <pc:docMk/>
            <pc:sldMk cId="2426881068" sldId="2134805581"/>
            <ac:spMk id="3" creationId="{D86AB3AA-CE0B-4970-BA0E-2D709096E3D2}"/>
          </ac:spMkLst>
        </pc:spChg>
        <pc:spChg chg="del">
          <ac:chgData name="Vesa Juvonen" userId="c7243be1-99a3-4752-ab2a-0cf698cf8236" providerId="ADAL" clId="{308A4B3C-A405-42DB-AF85-D2078899C16D}" dt="2021-04-08T12:10:15.964" v="2862" actId="700"/>
          <ac:spMkLst>
            <pc:docMk/>
            <pc:sldMk cId="2426881068" sldId="2134805581"/>
            <ac:spMk id="4" creationId="{2C1B5485-8A30-4DEB-A909-66C6EA0FE7ED}"/>
          </ac:spMkLst>
        </pc:spChg>
        <pc:spChg chg="add mod ord">
          <ac:chgData name="Vesa Juvonen" userId="c7243be1-99a3-4752-ab2a-0cf698cf8236" providerId="ADAL" clId="{308A4B3C-A405-42DB-AF85-D2078899C16D}" dt="2021-04-08T12:11:10.275" v="2960" actId="20577"/>
          <ac:spMkLst>
            <pc:docMk/>
            <pc:sldMk cId="2426881068" sldId="2134805581"/>
            <ac:spMk id="5" creationId="{5AE36D6C-2DB6-41AF-B3E8-916D343ECEDF}"/>
          </ac:spMkLst>
        </pc:spChg>
        <pc:spChg chg="add del mod">
          <ac:chgData name="Vesa Juvonen" userId="c7243be1-99a3-4752-ab2a-0cf698cf8236" providerId="ADAL" clId="{308A4B3C-A405-42DB-AF85-D2078899C16D}" dt="2021-04-08T12:16:01.735" v="3250" actId="21"/>
          <ac:spMkLst>
            <pc:docMk/>
            <pc:sldMk cId="2426881068" sldId="2134805581"/>
            <ac:spMk id="8" creationId="{63DAA27A-12C0-448D-934F-FFCB37077A29}"/>
          </ac:spMkLst>
        </pc:spChg>
        <pc:spChg chg="add del mod">
          <ac:chgData name="Vesa Juvonen" userId="c7243be1-99a3-4752-ab2a-0cf698cf8236" providerId="ADAL" clId="{308A4B3C-A405-42DB-AF85-D2078899C16D}" dt="2021-04-08T12:13:59.187" v="3078"/>
          <ac:spMkLst>
            <pc:docMk/>
            <pc:sldMk cId="2426881068" sldId="2134805581"/>
            <ac:spMk id="9" creationId="{259301D2-6FF6-4086-912B-5CF4A0CA2FA6}"/>
          </ac:spMkLst>
        </pc:spChg>
        <pc:spChg chg="add del mod">
          <ac:chgData name="Vesa Juvonen" userId="c7243be1-99a3-4752-ab2a-0cf698cf8236" providerId="ADAL" clId="{308A4B3C-A405-42DB-AF85-D2078899C16D}" dt="2021-04-08T12:16:01.735" v="3250" actId="21"/>
          <ac:spMkLst>
            <pc:docMk/>
            <pc:sldMk cId="2426881068" sldId="2134805581"/>
            <ac:spMk id="10" creationId="{4F793EDD-A2A2-471B-B693-BF4B9A981557}"/>
          </ac:spMkLst>
        </pc:spChg>
        <pc:spChg chg="add del mod ord">
          <ac:chgData name="Vesa Juvonen" userId="c7243be1-99a3-4752-ab2a-0cf698cf8236" providerId="ADAL" clId="{308A4B3C-A405-42DB-AF85-D2078899C16D}" dt="2021-04-08T12:16:01.735" v="3250" actId="21"/>
          <ac:spMkLst>
            <pc:docMk/>
            <pc:sldMk cId="2426881068" sldId="2134805581"/>
            <ac:spMk id="12" creationId="{633E91B0-A621-4A2E-BADD-6B8E6D97DF42}"/>
          </ac:spMkLst>
        </pc:spChg>
        <pc:spChg chg="add del mod">
          <ac:chgData name="Vesa Juvonen" userId="c7243be1-99a3-4752-ab2a-0cf698cf8236" providerId="ADAL" clId="{308A4B3C-A405-42DB-AF85-D2078899C16D}" dt="2021-04-08T12:16:01.735" v="3250" actId="21"/>
          <ac:spMkLst>
            <pc:docMk/>
            <pc:sldMk cId="2426881068" sldId="2134805581"/>
            <ac:spMk id="13" creationId="{B9B71A99-C114-475B-955C-E09B3CA15FC6}"/>
          </ac:spMkLst>
        </pc:spChg>
        <pc:picChg chg="add del mod modCrop">
          <ac:chgData name="Vesa Juvonen" userId="c7243be1-99a3-4752-ab2a-0cf698cf8236" providerId="ADAL" clId="{308A4B3C-A405-42DB-AF85-D2078899C16D}" dt="2021-04-08T12:16:01.735" v="3250" actId="21"/>
          <ac:picMkLst>
            <pc:docMk/>
            <pc:sldMk cId="2426881068" sldId="2134805581"/>
            <ac:picMk id="7" creationId="{89AE1E8A-EE69-42E2-87D3-2D4806AD0201}"/>
          </ac:picMkLst>
        </pc:picChg>
        <pc:picChg chg="add mod">
          <ac:chgData name="Vesa Juvonen" userId="c7243be1-99a3-4752-ab2a-0cf698cf8236" providerId="ADAL" clId="{308A4B3C-A405-42DB-AF85-D2078899C16D}" dt="2021-04-08T12:16:07.431" v="3252" actId="1076"/>
          <ac:picMkLst>
            <pc:docMk/>
            <pc:sldMk cId="2426881068" sldId="2134805581"/>
            <ac:picMk id="15" creationId="{0091CDCF-99F1-4798-A5C9-A03BBB5BF931}"/>
          </ac:picMkLst>
        </pc:picChg>
      </pc:sldChg>
      <pc:sldChg chg="addSp">
        <pc:chgData name="Vesa Juvonen" userId="c7243be1-99a3-4752-ab2a-0cf698cf8236" providerId="ADAL" clId="{308A4B3C-A405-42DB-AF85-D2078899C16D}" dt="2021-04-08T12:10:21.374" v="2866"/>
        <pc:sldMkLst>
          <pc:docMk/>
          <pc:sldMk cId="2504424429" sldId="2134805581"/>
        </pc:sldMkLst>
        <pc:spChg chg="add">
          <ac:chgData name="Vesa Juvonen" userId="c7243be1-99a3-4752-ab2a-0cf698cf8236" providerId="ADAL" clId="{308A4B3C-A405-42DB-AF85-D2078899C16D}" dt="2021-04-08T12:10:21.374" v="2866"/>
          <ac:spMkLst>
            <pc:docMk/>
            <pc:sldMk cId="2504424429" sldId="2134805581"/>
            <ac:spMk id="2" creationId="{A11E0F6C-DFA8-44B2-A00A-47A293772E21}"/>
          </ac:spMkLst>
        </pc:spChg>
      </pc:sldChg>
    </pc:docChg>
  </pc:docChgLst>
  <pc:docChgLst>
    <pc:chgData name="Mikael Svenson" userId="965d4e6a-fd22-4d0b-8bb9-2315d7bb356c" providerId="ADAL" clId="{23F801E9-FA10-49F4-A097-502F6A9BCE34}"/>
    <pc:docChg chg="custSel modSld">
      <pc:chgData name="Mikael Svenson" userId="965d4e6a-fd22-4d0b-8bb9-2315d7bb356c" providerId="ADAL" clId="{23F801E9-FA10-49F4-A097-502F6A9BCE34}" dt="2021-04-06T12:03:30.498" v="152" actId="1038"/>
      <pc:docMkLst>
        <pc:docMk/>
      </pc:docMkLst>
      <pc:sldChg chg="delSp modSp mod">
        <pc:chgData name="Mikael Svenson" userId="965d4e6a-fd22-4d0b-8bb9-2315d7bb356c" providerId="ADAL" clId="{23F801E9-FA10-49F4-A097-502F6A9BCE34}" dt="2021-04-06T12:03:30.498" v="152" actId="1038"/>
        <pc:sldMkLst>
          <pc:docMk/>
          <pc:sldMk cId="2925091645" sldId="2076136308"/>
        </pc:sldMkLst>
        <pc:spChg chg="mod">
          <ac:chgData name="Mikael Svenson" userId="965d4e6a-fd22-4d0b-8bb9-2315d7bb356c" providerId="ADAL" clId="{23F801E9-FA10-49F4-A097-502F6A9BCE34}" dt="2021-04-06T12:03:20.206" v="145" actId="20577"/>
          <ac:spMkLst>
            <pc:docMk/>
            <pc:sldMk cId="2925091645" sldId="2076136308"/>
            <ac:spMk id="3" creationId="{CBDC9C38-872E-4048-96FE-C321FEF21EC1}"/>
          </ac:spMkLst>
        </pc:spChg>
        <pc:spChg chg="del">
          <ac:chgData name="Mikael Svenson" userId="965d4e6a-fd22-4d0b-8bb9-2315d7bb356c" providerId="ADAL" clId="{23F801E9-FA10-49F4-A097-502F6A9BCE34}" dt="2021-04-06T12:01:07.690" v="0" actId="478"/>
          <ac:spMkLst>
            <pc:docMk/>
            <pc:sldMk cId="2925091645" sldId="2076136308"/>
            <ac:spMk id="5" creationId="{CC0A0B69-2273-4AF3-896C-EEAB31302763}"/>
          </ac:spMkLst>
        </pc:spChg>
        <pc:picChg chg="mod">
          <ac:chgData name="Mikael Svenson" userId="965d4e6a-fd22-4d0b-8bb9-2315d7bb356c" providerId="ADAL" clId="{23F801E9-FA10-49F4-A097-502F6A9BCE34}" dt="2021-04-06T12:03:30.498" v="152" actId="1038"/>
          <ac:picMkLst>
            <pc:docMk/>
            <pc:sldMk cId="2925091645" sldId="2076136308"/>
            <ac:picMk id="4" creationId="{F5409098-B4AE-4FFF-8F49-123DBB19AAF0}"/>
          </ac:picMkLst>
        </pc:picChg>
      </pc:sldChg>
    </pc:docChg>
  </pc:docChgLst>
  <pc:docChgLst>
    <pc:chgData name="Julie Turner" userId="S::julie.turner_sympraxisconsulting.com#ext#@microsoft.onmicrosoft.com::51f00042-4c48-4111-9ee4-670ef2fc7d0e" providerId="AD" clId="Web-{6B51DBD0-C872-44B3-A0E2-3D235BFB6D70}"/>
    <pc:docChg chg="modSld">
      <pc:chgData name="Julie Turner" userId="S::julie.turner_sympraxisconsulting.com#ext#@microsoft.onmicrosoft.com::51f00042-4c48-4111-9ee4-670ef2fc7d0e" providerId="AD" clId="Web-{6B51DBD0-C872-44B3-A0E2-3D235BFB6D70}" dt="2021-06-01T14:10:32.913" v="77" actId="20577"/>
      <pc:docMkLst>
        <pc:docMk/>
      </pc:docMkLst>
      <pc:sldChg chg="delSp modSp">
        <pc:chgData name="Julie Turner" userId="S::julie.turner_sympraxisconsulting.com#ext#@microsoft.onmicrosoft.com::51f00042-4c48-4111-9ee4-670ef2fc7d0e" providerId="AD" clId="Web-{6B51DBD0-C872-44B3-A0E2-3D235BFB6D70}" dt="2021-06-01T14:10:32.913" v="77" actId="20577"/>
        <pc:sldMkLst>
          <pc:docMk/>
          <pc:sldMk cId="2877399898" sldId="1623"/>
        </pc:sldMkLst>
        <pc:spChg chg="mod">
          <ac:chgData name="Julie Turner" userId="S::julie.turner_sympraxisconsulting.com#ext#@microsoft.onmicrosoft.com::51f00042-4c48-4111-9ee4-670ef2fc7d0e" providerId="AD" clId="Web-{6B51DBD0-C872-44B3-A0E2-3D235BFB6D70}" dt="2021-06-01T14:10:32.913" v="7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6B51DBD0-C872-44B3-A0E2-3D235BFB6D70}" dt="2021-06-01T14:08:29.379" v="0"/>
          <ac:spMkLst>
            <pc:docMk/>
            <pc:sldMk cId="2877399898" sldId="1623"/>
            <ac:spMk id="20" creationId="{3D869402-A607-4795-98AB-05E4CACE4A81}"/>
          </ac:spMkLst>
        </pc:spChg>
      </pc:sldChg>
    </pc:docChg>
  </pc:docChgLst>
  <pc:docChgLst>
    <pc:chgData name="Vesa Juvonen" userId="c7243be1-99a3-4752-ab2a-0cf698cf8236" providerId="ADAL" clId="{00E7BFBE-064F-4C2A-B2AF-E6D129A5EA93}"/>
    <pc:docChg chg="undo custSel addSld delSld modSld modSection">
      <pc:chgData name="Vesa Juvonen" userId="c7243be1-99a3-4752-ab2a-0cf698cf8236" providerId="ADAL" clId="{00E7BFBE-064F-4C2A-B2AF-E6D129A5EA93}" dt="2022-01-12T18:28:56.007" v="82" actId="20577"/>
      <pc:docMkLst>
        <pc:docMk/>
      </pc:docMkLst>
      <pc:sldChg chg="modSp mod">
        <pc:chgData name="Vesa Juvonen" userId="c7243be1-99a3-4752-ab2a-0cf698cf8236" providerId="ADAL" clId="{00E7BFBE-064F-4C2A-B2AF-E6D129A5EA93}" dt="2022-01-12T18:28:56.007" v="82" actId="20577"/>
        <pc:sldMkLst>
          <pc:docMk/>
          <pc:sldMk cId="2967945684" sldId="277"/>
        </pc:sldMkLst>
        <pc:spChg chg="mod">
          <ac:chgData name="Vesa Juvonen" userId="c7243be1-99a3-4752-ab2a-0cf698cf8236" providerId="ADAL" clId="{00E7BFBE-064F-4C2A-B2AF-E6D129A5EA93}" dt="2022-01-12T18:28:56.007" v="82" actId="20577"/>
          <ac:spMkLst>
            <pc:docMk/>
            <pc:sldMk cId="2967945684" sldId="277"/>
            <ac:spMk id="4" creationId="{A04E16D6-6682-4068-BF11-BA8E4E8E1BBC}"/>
          </ac:spMkLst>
        </pc:spChg>
      </pc:sldChg>
      <pc:sldChg chg="addSp delSp modSp mod">
        <pc:chgData name="Vesa Juvonen" userId="c7243be1-99a3-4752-ab2a-0cf698cf8236" providerId="ADAL" clId="{00E7BFBE-064F-4C2A-B2AF-E6D129A5EA93}" dt="2022-01-05T19:17:36.497" v="49" actId="20577"/>
        <pc:sldMkLst>
          <pc:docMk/>
          <pc:sldMk cId="10702720" sldId="2079"/>
        </pc:sldMkLst>
        <pc:spChg chg="del">
          <ac:chgData name="Vesa Juvonen" userId="c7243be1-99a3-4752-ab2a-0cf698cf8236" providerId="ADAL" clId="{00E7BFBE-064F-4C2A-B2AF-E6D129A5EA93}" dt="2022-01-05T19:11:56.647" v="0" actId="478"/>
          <ac:spMkLst>
            <pc:docMk/>
            <pc:sldMk cId="10702720" sldId="2079"/>
            <ac:spMk id="2" creationId="{2C52900E-4E64-4057-AE76-8CD1B2783905}"/>
          </ac:spMkLst>
        </pc:spChg>
        <pc:spChg chg="add del">
          <ac:chgData name="Vesa Juvonen" userId="c7243be1-99a3-4752-ab2a-0cf698cf8236" providerId="ADAL" clId="{00E7BFBE-064F-4C2A-B2AF-E6D129A5EA93}" dt="2022-01-05T19:12:54.347" v="29"/>
          <ac:spMkLst>
            <pc:docMk/>
            <pc:sldMk cId="10702720" sldId="2079"/>
            <ac:spMk id="4" creationId="{50491112-6E83-450F-A626-3333278233C4}"/>
          </ac:spMkLst>
        </pc:spChg>
        <pc:spChg chg="mod">
          <ac:chgData name="Vesa Juvonen" userId="c7243be1-99a3-4752-ab2a-0cf698cf8236" providerId="ADAL" clId="{00E7BFBE-064F-4C2A-B2AF-E6D129A5EA93}" dt="2022-01-05T19:17:36.497" v="49" actId="20577"/>
          <ac:spMkLst>
            <pc:docMk/>
            <pc:sldMk cId="10702720" sldId="2079"/>
            <ac:spMk id="8" creationId="{00000000-0000-0000-0000-000000000000}"/>
          </ac:spMkLst>
        </pc:spChg>
        <pc:picChg chg="add mod">
          <ac:chgData name="Vesa Juvonen" userId="c7243be1-99a3-4752-ab2a-0cf698cf8236" providerId="ADAL" clId="{00E7BFBE-064F-4C2A-B2AF-E6D129A5EA93}" dt="2022-01-05T19:13:21.932" v="36" actId="1076"/>
          <ac:picMkLst>
            <pc:docMk/>
            <pc:sldMk cId="10702720" sldId="2079"/>
            <ac:picMk id="9" creationId="{B92C7E36-F493-48EE-90ED-A662685C584B}"/>
          </ac:picMkLst>
        </pc:picChg>
        <pc:picChg chg="mod">
          <ac:chgData name="Vesa Juvonen" userId="c7243be1-99a3-4752-ab2a-0cf698cf8236" providerId="ADAL" clId="{00E7BFBE-064F-4C2A-B2AF-E6D129A5EA93}" dt="2022-01-05T19:12:39.091" v="27" actId="1076"/>
          <ac:picMkLst>
            <pc:docMk/>
            <pc:sldMk cId="10702720" sldId="2079"/>
            <ac:picMk id="10" creationId="{046AA657-598A-4284-A8CA-59AB78CF18AD}"/>
          </ac:picMkLst>
        </pc:picChg>
      </pc:sldChg>
      <pc:sldChg chg="del">
        <pc:chgData name="Vesa Juvonen" userId="c7243be1-99a3-4752-ab2a-0cf698cf8236" providerId="ADAL" clId="{00E7BFBE-064F-4C2A-B2AF-E6D129A5EA93}" dt="2022-01-12T18:22:24.528" v="80" actId="47"/>
        <pc:sldMkLst>
          <pc:docMk/>
          <pc:sldMk cId="179736827" sldId="2380"/>
        </pc:sldMkLst>
      </pc:sldChg>
      <pc:sldChg chg="addSp delSp modSp mod">
        <pc:chgData name="Vesa Juvonen" userId="c7243be1-99a3-4752-ab2a-0cf698cf8236" providerId="ADAL" clId="{00E7BFBE-064F-4C2A-B2AF-E6D129A5EA93}" dt="2022-01-05T19:17:30.246" v="47" actId="5793"/>
        <pc:sldMkLst>
          <pc:docMk/>
          <pc:sldMk cId="778883926" sldId="2076136264"/>
        </pc:sldMkLst>
        <pc:spChg chg="del">
          <ac:chgData name="Vesa Juvonen" userId="c7243be1-99a3-4752-ab2a-0cf698cf8236" providerId="ADAL" clId="{00E7BFBE-064F-4C2A-B2AF-E6D129A5EA93}" dt="2022-01-05T19:13:28.134" v="37" actId="478"/>
          <ac:spMkLst>
            <pc:docMk/>
            <pc:sldMk cId="778883926" sldId="2076136264"/>
            <ac:spMk id="5" creationId="{BD0E7FF6-286D-4EFD-8E9A-4BF4158AA667}"/>
          </ac:spMkLst>
        </pc:spChg>
        <pc:spChg chg="mod">
          <ac:chgData name="Vesa Juvonen" userId="c7243be1-99a3-4752-ab2a-0cf698cf8236" providerId="ADAL" clId="{00E7BFBE-064F-4C2A-B2AF-E6D129A5EA93}" dt="2022-01-05T19:17:30.246" v="47" actId="5793"/>
          <ac:spMkLst>
            <pc:docMk/>
            <pc:sldMk cId="778883926" sldId="2076136264"/>
            <ac:spMk id="14" creationId="{953584C8-8734-42EA-AD16-6AA2B405D249}"/>
          </ac:spMkLst>
        </pc:spChg>
        <pc:picChg chg="mod">
          <ac:chgData name="Vesa Juvonen" userId="c7243be1-99a3-4752-ab2a-0cf698cf8236" providerId="ADAL" clId="{00E7BFBE-064F-4C2A-B2AF-E6D129A5EA93}" dt="2022-01-05T19:13:49.754" v="44" actId="1076"/>
          <ac:picMkLst>
            <pc:docMk/>
            <pc:sldMk cId="778883926" sldId="2076136264"/>
            <ac:picMk id="3" creationId="{B3DC50CD-B2E9-48EF-BED3-5D67888FDEC8}"/>
          </ac:picMkLst>
        </pc:picChg>
        <pc:picChg chg="add mod">
          <ac:chgData name="Vesa Juvonen" userId="c7243be1-99a3-4752-ab2a-0cf698cf8236" providerId="ADAL" clId="{00E7BFBE-064F-4C2A-B2AF-E6D129A5EA93}" dt="2022-01-05T19:13:46.623" v="43" actId="1076"/>
          <ac:picMkLst>
            <pc:docMk/>
            <pc:sldMk cId="778883926" sldId="2076136264"/>
            <ac:picMk id="6" creationId="{4397257B-E6C6-40C3-8A01-788541009186}"/>
          </ac:picMkLst>
        </pc:picChg>
        <pc:picChg chg="mod">
          <ac:chgData name="Vesa Juvonen" userId="c7243be1-99a3-4752-ab2a-0cf698cf8236" providerId="ADAL" clId="{00E7BFBE-064F-4C2A-B2AF-E6D129A5EA93}" dt="2022-01-05T19:13:34.775" v="39" actId="1076"/>
          <ac:picMkLst>
            <pc:docMk/>
            <pc:sldMk cId="778883926" sldId="2076136264"/>
            <ac:picMk id="9" creationId="{D16F5087-B31E-4D56-B131-D199CFAAF5F9}"/>
          </ac:picMkLst>
        </pc:picChg>
      </pc:sldChg>
      <pc:sldChg chg="addSp delSp modSp mod">
        <pc:chgData name="Vesa Juvonen" userId="c7243be1-99a3-4752-ab2a-0cf698cf8236" providerId="ADAL" clId="{00E7BFBE-064F-4C2A-B2AF-E6D129A5EA93}" dt="2022-01-11T12:24:46.945" v="67" actId="1076"/>
        <pc:sldMkLst>
          <pc:docMk/>
          <pc:sldMk cId="1812315545" sldId="2134805597"/>
        </pc:sldMkLst>
        <pc:spChg chg="del">
          <ac:chgData name="Vesa Juvonen" userId="c7243be1-99a3-4752-ab2a-0cf698cf8236" providerId="ADAL" clId="{00E7BFBE-064F-4C2A-B2AF-E6D129A5EA93}" dt="2022-01-11T12:24:30.548" v="55" actId="478"/>
          <ac:spMkLst>
            <pc:docMk/>
            <pc:sldMk cId="1812315545" sldId="2134805597"/>
            <ac:spMk id="2" creationId="{FFC05012-B955-4C03-9D15-2A1A07C870F6}"/>
          </ac:spMkLst>
        </pc:spChg>
        <pc:spChg chg="add mod">
          <ac:chgData name="Vesa Juvonen" userId="c7243be1-99a3-4752-ab2a-0cf698cf8236" providerId="ADAL" clId="{00E7BFBE-064F-4C2A-B2AF-E6D129A5EA93}" dt="2022-01-11T12:24:46.945" v="67" actId="1076"/>
          <ac:spMkLst>
            <pc:docMk/>
            <pc:sldMk cId="1812315545" sldId="2134805597"/>
            <ac:spMk id="3" creationId="{27DA7372-0733-4F55-8ACB-09BD8D80AFCA}"/>
          </ac:spMkLst>
        </pc:spChg>
      </pc:sldChg>
      <pc:sldChg chg="modSp mod">
        <pc:chgData name="Vesa Juvonen" userId="c7243be1-99a3-4752-ab2a-0cf698cf8236" providerId="ADAL" clId="{00E7BFBE-064F-4C2A-B2AF-E6D129A5EA93}" dt="2022-01-11T12:24:18.771" v="54" actId="6549"/>
        <pc:sldMkLst>
          <pc:docMk/>
          <pc:sldMk cId="460153747" sldId="2134805598"/>
        </pc:sldMkLst>
        <pc:spChg chg="mod">
          <ac:chgData name="Vesa Juvonen" userId="c7243be1-99a3-4752-ab2a-0cf698cf8236" providerId="ADAL" clId="{00E7BFBE-064F-4C2A-B2AF-E6D129A5EA93}" dt="2022-01-11T12:24:18.771" v="54" actId="6549"/>
          <ac:spMkLst>
            <pc:docMk/>
            <pc:sldMk cId="460153747" sldId="2134805598"/>
            <ac:spMk id="2" creationId="{D93BDAB2-0D8E-40FD-BE74-409F9AFD71E2}"/>
          </ac:spMkLst>
        </pc:spChg>
      </pc:sldChg>
      <pc:sldChg chg="addSp delSp modSp mod">
        <pc:chgData name="Vesa Juvonen" userId="c7243be1-99a3-4752-ab2a-0cf698cf8236" providerId="ADAL" clId="{00E7BFBE-064F-4C2A-B2AF-E6D129A5EA93}" dt="2022-01-11T12:26:02.311" v="78" actId="1076"/>
        <pc:sldMkLst>
          <pc:docMk/>
          <pc:sldMk cId="4046856784" sldId="2134805599"/>
        </pc:sldMkLst>
        <pc:spChg chg="del">
          <ac:chgData name="Vesa Juvonen" userId="c7243be1-99a3-4752-ab2a-0cf698cf8236" providerId="ADAL" clId="{00E7BFBE-064F-4C2A-B2AF-E6D129A5EA93}" dt="2022-01-11T12:24:56.585" v="68" actId="478"/>
          <ac:spMkLst>
            <pc:docMk/>
            <pc:sldMk cId="4046856784" sldId="2134805599"/>
            <ac:spMk id="2" creationId="{4F2E4AFD-6DFE-46EA-9F93-FB568DFCE0EF}"/>
          </ac:spMkLst>
        </pc:spChg>
        <pc:spChg chg="del">
          <ac:chgData name="Vesa Juvonen" userId="c7243be1-99a3-4752-ab2a-0cf698cf8236" providerId="ADAL" clId="{00E7BFBE-064F-4C2A-B2AF-E6D129A5EA93}" dt="2022-01-11T12:25:44.073" v="69" actId="478"/>
          <ac:spMkLst>
            <pc:docMk/>
            <pc:sldMk cId="4046856784" sldId="2134805599"/>
            <ac:spMk id="5" creationId="{1D53CA43-3ADB-4172-83EF-457C6820BFDD}"/>
          </ac:spMkLst>
        </pc:spChg>
        <pc:spChg chg="del">
          <ac:chgData name="Vesa Juvonen" userId="c7243be1-99a3-4752-ab2a-0cf698cf8236" providerId="ADAL" clId="{00E7BFBE-064F-4C2A-B2AF-E6D129A5EA93}" dt="2022-01-11T12:25:44.073" v="69" actId="478"/>
          <ac:spMkLst>
            <pc:docMk/>
            <pc:sldMk cId="4046856784" sldId="2134805599"/>
            <ac:spMk id="6" creationId="{A565A8EF-131B-4074-9124-28FBB50DEE3D}"/>
          </ac:spMkLst>
        </pc:spChg>
        <pc:picChg chg="del">
          <ac:chgData name="Vesa Juvonen" userId="c7243be1-99a3-4752-ab2a-0cf698cf8236" providerId="ADAL" clId="{00E7BFBE-064F-4C2A-B2AF-E6D129A5EA93}" dt="2022-01-11T12:25:44.073" v="69" actId="478"/>
          <ac:picMkLst>
            <pc:docMk/>
            <pc:sldMk cId="4046856784" sldId="2134805599"/>
            <ac:picMk id="4" creationId="{0CE32F64-9C32-431A-80C8-1103084705B6}"/>
          </ac:picMkLst>
        </pc:picChg>
        <pc:picChg chg="add del">
          <ac:chgData name="Vesa Juvonen" userId="c7243be1-99a3-4752-ab2a-0cf698cf8236" providerId="ADAL" clId="{00E7BFBE-064F-4C2A-B2AF-E6D129A5EA93}" dt="2022-01-11T12:25:49.603" v="71" actId="478"/>
          <ac:picMkLst>
            <pc:docMk/>
            <pc:sldMk cId="4046856784" sldId="2134805599"/>
            <ac:picMk id="7" creationId="{EEE3D9C8-A901-425A-9C8C-22DDC41B512F}"/>
          </ac:picMkLst>
        </pc:picChg>
        <pc:picChg chg="add mod">
          <ac:chgData name="Vesa Juvonen" userId="c7243be1-99a3-4752-ab2a-0cf698cf8236" providerId="ADAL" clId="{00E7BFBE-064F-4C2A-B2AF-E6D129A5EA93}" dt="2022-01-11T12:26:02.311" v="78" actId="1076"/>
          <ac:picMkLst>
            <pc:docMk/>
            <pc:sldMk cId="4046856784" sldId="2134805599"/>
            <ac:picMk id="10" creationId="{E5D87362-9058-42E3-81FA-103D3DECC9C8}"/>
          </ac:picMkLst>
        </pc:picChg>
      </pc:sldChg>
      <pc:sldChg chg="add">
        <pc:chgData name="Vesa Juvonen" userId="c7243be1-99a3-4752-ab2a-0cf698cf8236" providerId="ADAL" clId="{00E7BFBE-064F-4C2A-B2AF-E6D129A5EA93}" dt="2022-01-12T18:22:22.046" v="79"/>
        <pc:sldMkLst>
          <pc:docMk/>
          <pc:sldMk cId="3674296714" sldId="2134805600"/>
        </pc:sldMkLst>
      </pc:sldChg>
    </pc:docChg>
  </pc:docChgLst>
  <pc:docChgLst>
    <pc:chgData name="stefan.bauer" userId="S::stefan.bauer_n8d.at#ext#@microsoft.onmicrosoft.com::a46172d5-c7db-453d-b615-95acf0f73072" providerId="AD" clId="Web-{4BBB49EF-1AAA-492F-B52B-BB273A8981FE}"/>
    <pc:docChg chg="modSld">
      <pc:chgData name="stefan.bauer" userId="S::stefan.bauer_n8d.at#ext#@microsoft.onmicrosoft.com::a46172d5-c7db-453d-b615-95acf0f73072" providerId="AD" clId="Web-{4BBB49EF-1AAA-492F-B52B-BB273A8981FE}" dt="2021-06-02T21:38:59.906" v="228" actId="20577"/>
      <pc:docMkLst>
        <pc:docMk/>
      </pc:docMkLst>
      <pc:sldChg chg="delSp modSp">
        <pc:chgData name="stefan.bauer" userId="S::stefan.bauer_n8d.at#ext#@microsoft.onmicrosoft.com::a46172d5-c7db-453d-b615-95acf0f73072" providerId="AD" clId="Web-{4BBB49EF-1AAA-492F-B52B-BB273A8981FE}" dt="2021-06-02T21:38:59.906" v="228" actId="20577"/>
        <pc:sldMkLst>
          <pc:docMk/>
          <pc:sldMk cId="1805818155" sldId="3338"/>
        </pc:sldMkLst>
        <pc:spChg chg="mod">
          <ac:chgData name="stefan.bauer" userId="S::stefan.bauer_n8d.at#ext#@microsoft.onmicrosoft.com::a46172d5-c7db-453d-b615-95acf0f73072" providerId="AD" clId="Web-{4BBB49EF-1AAA-492F-B52B-BB273A8981FE}" dt="2021-06-02T21:38:59.906" v="228" actId="20577"/>
          <ac:spMkLst>
            <pc:docMk/>
            <pc:sldMk cId="1805818155" sldId="3338"/>
            <ac:spMk id="3" creationId="{CBDC9C38-872E-4048-96FE-C321FEF21EC1}"/>
          </ac:spMkLst>
        </pc:spChg>
        <pc:spChg chg="del">
          <ac:chgData name="stefan.bauer" userId="S::stefan.bauer_n8d.at#ext#@microsoft.onmicrosoft.com::a46172d5-c7db-453d-b615-95acf0f73072" providerId="AD" clId="Web-{4BBB49EF-1AAA-492F-B52B-BB273A8981FE}" dt="2021-06-02T21:35:43.292" v="0"/>
          <ac:spMkLst>
            <pc:docMk/>
            <pc:sldMk cId="1805818155" sldId="3338"/>
            <ac:spMk id="19" creationId="{0719FC16-024F-4E02-B344-85333EEF1707}"/>
          </ac:spMkLst>
        </pc:spChg>
      </pc:sldChg>
    </pc:docChg>
  </pc:docChgLst>
  <pc:docChgLst>
    <pc:chgData name="David Warner" userId="S::david_dwarnerii.com#ext#@microsoft.onmicrosoft.com::acafcf14-4098-4a83-9425-e73571277a06" providerId="AD" clId="Web-{880EE344-A32B-4F8C-BF65-21207300C886}"/>
    <pc:docChg chg="modSld">
      <pc:chgData name="David Warner" userId="S::david_dwarnerii.com#ext#@microsoft.onmicrosoft.com::acafcf14-4098-4a83-9425-e73571277a06" providerId="AD" clId="Web-{880EE344-A32B-4F8C-BF65-21207300C886}" dt="2021-03-23T16:58:18.182" v="7" actId="20577"/>
      <pc:docMkLst>
        <pc:docMk/>
      </pc:docMkLst>
      <pc:sldChg chg="modSp">
        <pc:chgData name="David Warner" userId="S::david_dwarnerii.com#ext#@microsoft.onmicrosoft.com::acafcf14-4098-4a83-9425-e73571277a06" providerId="AD" clId="Web-{880EE344-A32B-4F8C-BF65-21207300C886}" dt="2021-03-23T16:58:18.182" v="7" actId="20577"/>
        <pc:sldMkLst>
          <pc:docMk/>
          <pc:sldMk cId="357588276" sldId="2076136388"/>
        </pc:sldMkLst>
        <pc:spChg chg="mod">
          <ac:chgData name="David Warner" userId="S::david_dwarnerii.com#ext#@microsoft.onmicrosoft.com::acafcf14-4098-4a83-9425-e73571277a06" providerId="AD" clId="Web-{880EE344-A32B-4F8C-BF65-21207300C886}" dt="2021-03-23T16:58:18.182" v="7" actId="20577"/>
          <ac:spMkLst>
            <pc:docMk/>
            <pc:sldMk cId="357588276" sldId="2076136388"/>
            <ac:spMk id="9" creationId="{E00A4A7B-76F5-4DD2-BDB4-53AB1B34275B}"/>
          </ac:spMkLst>
        </pc:spChg>
      </pc:sldChg>
    </pc:docChg>
  </pc:docChgLst>
  <pc:docChgLst>
    <pc:chgData name="Brian Jackett" userId="e2c557f4-fffa-4012-a1e1-e15087bfdbac" providerId="ADAL" clId="{72DE55E5-B2E2-414F-B340-3BB21B665E9E}"/>
    <pc:docChg chg="modSld">
      <pc:chgData name="Brian Jackett" userId="e2c557f4-fffa-4012-a1e1-e15087bfdbac" providerId="ADAL" clId="{72DE55E5-B2E2-414F-B340-3BB21B665E9E}" dt="2021-09-13T16:47:44.993" v="37" actId="20577"/>
      <pc:docMkLst>
        <pc:docMk/>
      </pc:docMkLst>
      <pc:sldChg chg="modSp mod">
        <pc:chgData name="Brian Jackett" userId="e2c557f4-fffa-4012-a1e1-e15087bfdbac" providerId="ADAL" clId="{72DE55E5-B2E2-414F-B340-3BB21B665E9E}" dt="2021-09-13T16:47:31.109" v="22" actId="20577"/>
        <pc:sldMkLst>
          <pc:docMk/>
          <pc:sldMk cId="10702720" sldId="2079"/>
        </pc:sldMkLst>
        <pc:spChg chg="mod">
          <ac:chgData name="Brian Jackett" userId="e2c557f4-fffa-4012-a1e1-e15087bfdbac" providerId="ADAL" clId="{72DE55E5-B2E2-414F-B340-3BB21B665E9E}" dt="2021-09-13T16:47:31.109" v="22" actId="20577"/>
          <ac:spMkLst>
            <pc:docMk/>
            <pc:sldMk cId="10702720" sldId="2079"/>
            <ac:spMk id="8" creationId="{00000000-0000-0000-0000-000000000000}"/>
          </ac:spMkLst>
        </pc:spChg>
      </pc:sldChg>
      <pc:sldChg chg="modSp mod">
        <pc:chgData name="Brian Jackett" userId="e2c557f4-fffa-4012-a1e1-e15087bfdbac" providerId="ADAL" clId="{72DE55E5-B2E2-414F-B340-3BB21B665E9E}" dt="2021-09-13T16:47:44.993" v="37" actId="20577"/>
        <pc:sldMkLst>
          <pc:docMk/>
          <pc:sldMk cId="778883926" sldId="2076136264"/>
        </pc:sldMkLst>
        <pc:spChg chg="mod">
          <ac:chgData name="Brian Jackett" userId="e2c557f4-fffa-4012-a1e1-e15087bfdbac" providerId="ADAL" clId="{72DE55E5-B2E2-414F-B340-3BB21B665E9E}" dt="2021-09-13T16:47:44.993" v="37" actId="20577"/>
          <ac:spMkLst>
            <pc:docMk/>
            <pc:sldMk cId="778883926" sldId="2076136264"/>
            <ac:spMk id="14" creationId="{953584C8-8734-42EA-AD16-6AA2B405D249}"/>
          </ac:spMkLst>
        </pc:spChg>
      </pc:sldChg>
    </pc:docChg>
  </pc:docChgLst>
  <pc:docChgLst>
    <pc:chgData name="Mikael Svenson" userId="965d4e6a-fd22-4d0b-8bb9-2315d7bb356c" providerId="ADAL" clId="{CCB25CE7-1742-46EC-954A-8057074610FC}"/>
    <pc:docChg chg="custSel modSld">
      <pc:chgData name="Mikael Svenson" userId="965d4e6a-fd22-4d0b-8bb9-2315d7bb356c" providerId="ADAL" clId="{CCB25CE7-1742-46EC-954A-8057074610FC}" dt="2021-01-25T15:15:07.746" v="135" actId="20577"/>
      <pc:docMkLst>
        <pc:docMk/>
      </pc:docMkLst>
      <pc:sldChg chg="delSp modSp mod">
        <pc:chgData name="Mikael Svenson" userId="965d4e6a-fd22-4d0b-8bb9-2315d7bb356c" providerId="ADAL" clId="{CCB25CE7-1742-46EC-954A-8057074610FC}" dt="2021-01-25T15:15:07.746" v="135" actId="20577"/>
        <pc:sldMkLst>
          <pc:docMk/>
          <pc:sldMk cId="2925091645" sldId="2076136308"/>
        </pc:sldMkLst>
        <pc:spChg chg="mod">
          <ac:chgData name="Mikael Svenson" userId="965d4e6a-fd22-4d0b-8bb9-2315d7bb356c" providerId="ADAL" clId="{CCB25CE7-1742-46EC-954A-8057074610FC}" dt="2021-01-25T15:15:07.746" v="135" actId="20577"/>
          <ac:spMkLst>
            <pc:docMk/>
            <pc:sldMk cId="2925091645" sldId="2076136308"/>
            <ac:spMk id="3" creationId="{CBDC9C38-872E-4048-96FE-C321FEF21EC1}"/>
          </ac:spMkLst>
        </pc:spChg>
        <pc:spChg chg="del">
          <ac:chgData name="Mikael Svenson" userId="965d4e6a-fd22-4d0b-8bb9-2315d7bb356c" providerId="ADAL" clId="{CCB25CE7-1742-46EC-954A-8057074610FC}" dt="2021-01-25T15:11:36.119" v="0" actId="478"/>
          <ac:spMkLst>
            <pc:docMk/>
            <pc:sldMk cId="2925091645" sldId="2076136308"/>
            <ac:spMk id="5" creationId="{77DF8B66-B6F3-4FDA-A84D-F4247D729755}"/>
          </ac:spMkLst>
        </pc:spChg>
      </pc:sldChg>
    </pc:docChg>
  </pc:docChgLst>
  <pc:docChgLst>
    <pc:chgData name="Vesa Juvonen" userId="c7243be1-99a3-4752-ab2a-0cf698cf8236" providerId="ADAL" clId="{963FD367-819E-43F4-8FAC-60E3FA208641}"/>
    <pc:docChg chg="undo custSel addSld delSld modSld modSection">
      <pc:chgData name="Vesa Juvonen" userId="c7243be1-99a3-4752-ab2a-0cf698cf8236" providerId="ADAL" clId="{963FD367-819E-43F4-8FAC-60E3FA208641}" dt="2021-12-14T16:57:56.019" v="527" actId="20577"/>
      <pc:docMkLst>
        <pc:docMk/>
      </pc:docMkLst>
      <pc:sldChg chg="modSp mod">
        <pc:chgData name="Vesa Juvonen" userId="c7243be1-99a3-4752-ab2a-0cf698cf8236" providerId="ADAL" clId="{963FD367-819E-43F4-8FAC-60E3FA208641}" dt="2021-12-10T17:22:02.698" v="451" actId="6549"/>
        <pc:sldMkLst>
          <pc:docMk/>
          <pc:sldMk cId="2967945684" sldId="277"/>
        </pc:sldMkLst>
        <pc:spChg chg="mod">
          <ac:chgData name="Vesa Juvonen" userId="c7243be1-99a3-4752-ab2a-0cf698cf8236" providerId="ADAL" clId="{963FD367-819E-43F4-8FAC-60E3FA208641}" dt="2021-12-10T17:22:02.698" v="451" actId="6549"/>
          <ac:spMkLst>
            <pc:docMk/>
            <pc:sldMk cId="2967945684" sldId="277"/>
            <ac:spMk id="4" creationId="{A04E16D6-6682-4068-BF11-BA8E4E8E1BBC}"/>
          </ac:spMkLst>
        </pc:spChg>
      </pc:sldChg>
      <pc:sldChg chg="addSp delSp modSp mod modAnim">
        <pc:chgData name="Vesa Juvonen" userId="c7243be1-99a3-4752-ab2a-0cf698cf8236" providerId="ADAL" clId="{963FD367-819E-43F4-8FAC-60E3FA208641}" dt="2021-12-10T17:30:17.971" v="470"/>
        <pc:sldMkLst>
          <pc:docMk/>
          <pc:sldMk cId="287163252" sldId="1567"/>
        </pc:sldMkLst>
        <pc:spChg chg="add del">
          <ac:chgData name="Vesa Juvonen" userId="c7243be1-99a3-4752-ab2a-0cf698cf8236" providerId="ADAL" clId="{963FD367-819E-43F4-8FAC-60E3FA208641}" dt="2021-12-10T17:28:43.309" v="453" actId="11529"/>
          <ac:spMkLst>
            <pc:docMk/>
            <pc:sldMk cId="287163252" sldId="1567"/>
            <ac:spMk id="3" creationId="{9DB1FDA1-2BF0-4109-B690-8F9620B8F206}"/>
          </ac:spMkLst>
        </pc:spChg>
        <pc:spChg chg="add mod">
          <ac:chgData name="Vesa Juvonen" userId="c7243be1-99a3-4752-ab2a-0cf698cf8236" providerId="ADAL" clId="{963FD367-819E-43F4-8FAC-60E3FA208641}" dt="2021-12-10T17:29:01.883" v="459" actId="1076"/>
          <ac:spMkLst>
            <pc:docMk/>
            <pc:sldMk cId="287163252" sldId="1567"/>
            <ac:spMk id="4" creationId="{46F1A189-6F5A-4CB9-A8F3-F84ED534EF03}"/>
          </ac:spMkLst>
        </pc:spChg>
        <pc:spChg chg="mod">
          <ac:chgData name="Vesa Juvonen" userId="c7243be1-99a3-4752-ab2a-0cf698cf8236" providerId="ADAL" clId="{963FD367-819E-43F4-8FAC-60E3FA208641}" dt="2021-12-10T17:01:26.031" v="20" actId="20577"/>
          <ac:spMkLst>
            <pc:docMk/>
            <pc:sldMk cId="287163252" sldId="1567"/>
            <ac:spMk id="5" creationId="{9B6ECC88-D921-48D6-BA85-F52F354F9C35}"/>
          </ac:spMkLst>
        </pc:spChg>
        <pc:spChg chg="mod">
          <ac:chgData name="Vesa Juvonen" userId="c7243be1-99a3-4752-ab2a-0cf698cf8236" providerId="ADAL" clId="{963FD367-819E-43F4-8FAC-60E3FA208641}" dt="2021-12-10T17:17:01.476" v="96" actId="20577"/>
          <ac:spMkLst>
            <pc:docMk/>
            <pc:sldMk cId="287163252" sldId="1567"/>
            <ac:spMk id="8" creationId="{00000000-0000-0000-0000-000000000000}"/>
          </ac:spMkLst>
        </pc:spChg>
      </pc:sldChg>
      <pc:sldChg chg="addSp delSp modSp mod">
        <pc:chgData name="Vesa Juvonen" userId="c7243be1-99a3-4752-ab2a-0cf698cf8236" providerId="ADAL" clId="{963FD367-819E-43F4-8FAC-60E3FA208641}" dt="2021-12-13T09:41:12.934" v="514" actId="1076"/>
        <pc:sldMkLst>
          <pc:docMk/>
          <pc:sldMk cId="10702720" sldId="2079"/>
        </pc:sldMkLst>
        <pc:spChg chg="mod">
          <ac:chgData name="Vesa Juvonen" userId="c7243be1-99a3-4752-ab2a-0cf698cf8236" providerId="ADAL" clId="{963FD367-819E-43F4-8FAC-60E3FA208641}" dt="2021-12-13T09:39:59.603" v="490" actId="108"/>
          <ac:spMkLst>
            <pc:docMk/>
            <pc:sldMk cId="10702720" sldId="2079"/>
            <ac:spMk id="8" creationId="{00000000-0000-0000-0000-000000000000}"/>
          </ac:spMkLst>
        </pc:spChg>
        <pc:picChg chg="add del mod">
          <ac:chgData name="Vesa Juvonen" userId="c7243be1-99a3-4752-ab2a-0cf698cf8236" providerId="ADAL" clId="{963FD367-819E-43F4-8FAC-60E3FA208641}" dt="2021-12-13T09:40:03.058" v="491" actId="478"/>
          <ac:picMkLst>
            <pc:docMk/>
            <pc:sldMk cId="10702720" sldId="2079"/>
            <ac:picMk id="4" creationId="{829AD887-FA0A-4043-AB1E-706CE048FD66}"/>
          </ac:picMkLst>
        </pc:picChg>
        <pc:picChg chg="add mod">
          <ac:chgData name="Vesa Juvonen" userId="c7243be1-99a3-4752-ab2a-0cf698cf8236" providerId="ADAL" clId="{963FD367-819E-43F4-8FAC-60E3FA208641}" dt="2021-12-13T09:41:12.934" v="514" actId="1076"/>
          <ac:picMkLst>
            <pc:docMk/>
            <pc:sldMk cId="10702720" sldId="2079"/>
            <ac:picMk id="9" creationId="{17C83F94-A752-40EA-95BE-FA08004A8FA1}"/>
          </ac:picMkLst>
        </pc:picChg>
        <pc:picChg chg="add mod">
          <ac:chgData name="Vesa Juvonen" userId="c7243be1-99a3-4752-ab2a-0cf698cf8236" providerId="ADAL" clId="{963FD367-819E-43F4-8FAC-60E3FA208641}" dt="2021-12-13T09:41:12.934" v="514" actId="1076"/>
          <ac:picMkLst>
            <pc:docMk/>
            <pc:sldMk cId="10702720" sldId="2079"/>
            <ac:picMk id="11" creationId="{96A02469-BA52-4ADA-9219-0396CA3C97EB}"/>
          </ac:picMkLst>
        </pc:picChg>
        <pc:picChg chg="del">
          <ac:chgData name="Vesa Juvonen" userId="c7243be1-99a3-4752-ab2a-0cf698cf8236" providerId="ADAL" clId="{963FD367-819E-43F4-8FAC-60E3FA208641}" dt="2021-12-10T17:15:10.686" v="40" actId="478"/>
          <ac:picMkLst>
            <pc:docMk/>
            <pc:sldMk cId="10702720" sldId="2079"/>
            <ac:picMk id="13" creationId="{D3360760-1B82-4885-95DC-834370A8B988}"/>
          </ac:picMkLst>
        </pc:picChg>
        <pc:picChg chg="del">
          <ac:chgData name="Vesa Juvonen" userId="c7243be1-99a3-4752-ab2a-0cf698cf8236" providerId="ADAL" clId="{963FD367-819E-43F4-8FAC-60E3FA208641}" dt="2021-12-10T17:15:10.686" v="40" actId="478"/>
          <ac:picMkLst>
            <pc:docMk/>
            <pc:sldMk cId="10702720" sldId="2079"/>
            <ac:picMk id="1026" creationId="{3B76FEF5-96C1-4EA5-B5DF-6900C3AA8563}"/>
          </ac:picMkLst>
        </pc:picChg>
        <pc:picChg chg="add del">
          <ac:chgData name="Vesa Juvonen" userId="c7243be1-99a3-4752-ab2a-0cf698cf8236" providerId="ADAL" clId="{963FD367-819E-43F4-8FAC-60E3FA208641}" dt="2021-12-13T09:40:50.527" v="507"/>
          <ac:picMkLst>
            <pc:docMk/>
            <pc:sldMk cId="10702720" sldId="2079"/>
            <ac:picMk id="2050" creationId="{76876390-26B0-4FB4-B39C-A633373C279E}"/>
          </ac:picMkLst>
        </pc:picChg>
        <pc:picChg chg="add mod">
          <ac:chgData name="Vesa Juvonen" userId="c7243be1-99a3-4752-ab2a-0cf698cf8236" providerId="ADAL" clId="{963FD367-819E-43F4-8FAC-60E3FA208641}" dt="2021-12-13T09:41:12.934" v="514" actId="1076"/>
          <ac:picMkLst>
            <pc:docMk/>
            <pc:sldMk cId="10702720" sldId="2079"/>
            <ac:picMk id="2052" creationId="{11CF9187-81B4-4186-B976-5D6E9E571406}"/>
          </ac:picMkLst>
        </pc:picChg>
      </pc:sldChg>
      <pc:sldChg chg="addSp delSp modSp mod">
        <pc:chgData name="Vesa Juvonen" userId="c7243be1-99a3-4752-ab2a-0cf698cf8236" providerId="ADAL" clId="{963FD367-819E-43F4-8FAC-60E3FA208641}" dt="2021-12-14T16:57:56.019" v="527" actId="20577"/>
        <pc:sldMkLst>
          <pc:docMk/>
          <pc:sldMk cId="778883926" sldId="2076136264"/>
        </pc:sldMkLst>
        <pc:spChg chg="mod">
          <ac:chgData name="Vesa Juvonen" userId="c7243be1-99a3-4752-ab2a-0cf698cf8236" providerId="ADAL" clId="{963FD367-819E-43F4-8FAC-60E3FA208641}" dt="2021-12-14T16:57:56.019" v="527" actId="20577"/>
          <ac:spMkLst>
            <pc:docMk/>
            <pc:sldMk cId="778883926" sldId="2076136264"/>
            <ac:spMk id="14" creationId="{953584C8-8734-42EA-AD16-6AA2B405D249}"/>
          </ac:spMkLst>
        </pc:spChg>
        <pc:picChg chg="add del mod">
          <ac:chgData name="Vesa Juvonen" userId="c7243be1-99a3-4752-ab2a-0cf698cf8236" providerId="ADAL" clId="{963FD367-819E-43F4-8FAC-60E3FA208641}" dt="2021-12-13T09:40:07.114" v="492" actId="478"/>
          <ac:picMkLst>
            <pc:docMk/>
            <pc:sldMk cId="778883926" sldId="2076136264"/>
            <ac:picMk id="3" creationId="{2399F8FC-9D0C-4965-B811-B56EE3FA8896}"/>
          </ac:picMkLst>
        </pc:picChg>
        <pc:picChg chg="add mod">
          <ac:chgData name="Vesa Juvonen" userId="c7243be1-99a3-4752-ab2a-0cf698cf8236" providerId="ADAL" clId="{963FD367-819E-43F4-8FAC-60E3FA208641}" dt="2021-12-13T09:40:18.632" v="500" actId="1076"/>
          <ac:picMkLst>
            <pc:docMk/>
            <pc:sldMk cId="778883926" sldId="2076136264"/>
            <ac:picMk id="5" creationId="{FA942E0B-BB6E-4F3C-8B69-4992B4B1F06F}"/>
          </ac:picMkLst>
        </pc:picChg>
        <pc:picChg chg="del">
          <ac:chgData name="Vesa Juvonen" userId="c7243be1-99a3-4752-ab2a-0cf698cf8236" providerId="ADAL" clId="{963FD367-819E-43F4-8FAC-60E3FA208641}" dt="2021-12-10T17:15:53.352" v="51" actId="478"/>
          <ac:picMkLst>
            <pc:docMk/>
            <pc:sldMk cId="778883926" sldId="2076136264"/>
            <ac:picMk id="6" creationId="{CCDFF7DE-D097-4496-985C-DAC907E6026A}"/>
          </ac:picMkLst>
        </pc:picChg>
        <pc:picChg chg="del">
          <ac:chgData name="Vesa Juvonen" userId="c7243be1-99a3-4752-ab2a-0cf698cf8236" providerId="ADAL" clId="{963FD367-819E-43F4-8FAC-60E3FA208641}" dt="2021-12-10T17:15:53.352" v="51" actId="478"/>
          <ac:picMkLst>
            <pc:docMk/>
            <pc:sldMk cId="778883926" sldId="2076136264"/>
            <ac:picMk id="7" creationId="{97EA162A-40D4-4FC5-A534-5998E851231A}"/>
          </ac:picMkLst>
        </pc:picChg>
        <pc:picChg chg="add mod">
          <ac:chgData name="Vesa Juvonen" userId="c7243be1-99a3-4752-ab2a-0cf698cf8236" providerId="ADAL" clId="{963FD367-819E-43F4-8FAC-60E3FA208641}" dt="2021-12-13T09:40:18.632" v="500" actId="1076"/>
          <ac:picMkLst>
            <pc:docMk/>
            <pc:sldMk cId="778883926" sldId="2076136264"/>
            <ac:picMk id="10" creationId="{E9023DEF-7D02-45FF-9921-5F4BDACEA76D}"/>
          </ac:picMkLst>
        </pc:picChg>
        <pc:picChg chg="add mod">
          <ac:chgData name="Vesa Juvonen" userId="c7243be1-99a3-4752-ab2a-0cf698cf8236" providerId="ADAL" clId="{963FD367-819E-43F4-8FAC-60E3FA208641}" dt="2021-12-13T09:40:44.750" v="505" actId="1076"/>
          <ac:picMkLst>
            <pc:docMk/>
            <pc:sldMk cId="778883926" sldId="2076136264"/>
            <ac:picMk id="1026" creationId="{F1D55510-9675-484F-9DDF-ACE6C8593922}"/>
          </ac:picMkLst>
        </pc:picChg>
      </pc:sldChg>
      <pc:sldChg chg="addSp mod">
        <pc:chgData name="Vesa Juvonen" userId="c7243be1-99a3-4752-ab2a-0cf698cf8236" providerId="ADAL" clId="{963FD367-819E-43F4-8FAC-60E3FA208641}" dt="2021-12-10T17:16:52.215" v="93" actId="22"/>
        <pc:sldMkLst>
          <pc:docMk/>
          <pc:sldMk cId="1812315545" sldId="2134805597"/>
        </pc:sldMkLst>
        <pc:spChg chg="add">
          <ac:chgData name="Vesa Juvonen" userId="c7243be1-99a3-4752-ab2a-0cf698cf8236" providerId="ADAL" clId="{963FD367-819E-43F4-8FAC-60E3FA208641}" dt="2021-12-10T17:16:52.215" v="93" actId="22"/>
          <ac:spMkLst>
            <pc:docMk/>
            <pc:sldMk cId="1812315545" sldId="2134805597"/>
            <ac:spMk id="2" creationId="{C3B7F3FC-9160-4AF5-9382-FAA42488D8FF}"/>
          </ac:spMkLst>
        </pc:spChg>
      </pc:sldChg>
      <pc:sldChg chg="modSp mod">
        <pc:chgData name="Vesa Juvonen" userId="c7243be1-99a3-4752-ab2a-0cf698cf8236" providerId="ADAL" clId="{963FD367-819E-43F4-8FAC-60E3FA208641}" dt="2021-12-10T17:15:35.911" v="46" actId="20577"/>
        <pc:sldMkLst>
          <pc:docMk/>
          <pc:sldMk cId="460153747" sldId="2134805598"/>
        </pc:sldMkLst>
        <pc:spChg chg="mod">
          <ac:chgData name="Vesa Juvonen" userId="c7243be1-99a3-4752-ab2a-0cf698cf8236" providerId="ADAL" clId="{963FD367-819E-43F4-8FAC-60E3FA208641}" dt="2021-12-10T17:15:35.911" v="46" actId="20577"/>
          <ac:spMkLst>
            <pc:docMk/>
            <pc:sldMk cId="460153747" sldId="2134805598"/>
            <ac:spMk id="2" creationId="{D93BDAB2-0D8E-40FD-BE74-409F9AFD71E2}"/>
          </ac:spMkLst>
        </pc:spChg>
      </pc:sldChg>
      <pc:sldChg chg="addSp delSp modSp mod delAnim">
        <pc:chgData name="Vesa Juvonen" userId="c7243be1-99a3-4752-ab2a-0cf698cf8236" providerId="ADAL" clId="{963FD367-819E-43F4-8FAC-60E3FA208641}" dt="2021-12-10T17:16:45.743" v="92" actId="14100"/>
        <pc:sldMkLst>
          <pc:docMk/>
          <pc:sldMk cId="4046856784" sldId="2134805599"/>
        </pc:sldMkLst>
        <pc:spChg chg="add mod">
          <ac:chgData name="Vesa Juvonen" userId="c7243be1-99a3-4752-ab2a-0cf698cf8236" providerId="ADAL" clId="{963FD367-819E-43F4-8FAC-60E3FA208641}" dt="2021-12-10T17:16:45.743" v="92" actId="14100"/>
          <ac:spMkLst>
            <pc:docMk/>
            <pc:sldMk cId="4046856784" sldId="2134805599"/>
            <ac:spMk id="2" creationId="{4A038C55-4C11-4956-AF87-AFA5251FADD1}"/>
          </ac:spMkLst>
        </pc:spChg>
        <pc:picChg chg="del">
          <ac:chgData name="Vesa Juvonen" userId="c7243be1-99a3-4752-ab2a-0cf698cf8236" providerId="ADAL" clId="{963FD367-819E-43F4-8FAC-60E3FA208641}" dt="2021-12-10T17:16:26.928" v="62" actId="478"/>
          <ac:picMkLst>
            <pc:docMk/>
            <pc:sldMk cId="4046856784" sldId="2134805599"/>
            <ac:picMk id="5" creationId="{E470B802-2986-4A11-BF11-A6C26F2D0C0F}"/>
          </ac:picMkLst>
        </pc:picChg>
        <pc:picChg chg="del">
          <ac:chgData name="Vesa Juvonen" userId="c7243be1-99a3-4752-ab2a-0cf698cf8236" providerId="ADAL" clId="{963FD367-819E-43F4-8FAC-60E3FA208641}" dt="2021-12-10T17:16:26.928" v="62" actId="478"/>
          <ac:picMkLst>
            <pc:docMk/>
            <pc:sldMk cId="4046856784" sldId="2134805599"/>
            <ac:picMk id="7" creationId="{38742D17-B565-4360-893F-254ED8DA307F}"/>
          </ac:picMkLst>
        </pc:picChg>
      </pc:sldChg>
      <pc:sldChg chg="del">
        <pc:chgData name="Vesa Juvonen" userId="c7243be1-99a3-4752-ab2a-0cf698cf8236" providerId="ADAL" clId="{963FD367-819E-43F4-8FAC-60E3FA208641}" dt="2021-12-10T17:17:06.811" v="97" actId="47"/>
        <pc:sldMkLst>
          <pc:docMk/>
          <pc:sldMk cId="229790173" sldId="2134805600"/>
        </pc:sldMkLst>
      </pc:sldChg>
      <pc:sldChg chg="addSp delSp modSp new mod modAnim chgLayout">
        <pc:chgData name="Vesa Juvonen" userId="c7243be1-99a3-4752-ab2a-0cf698cf8236" providerId="ADAL" clId="{963FD367-819E-43F4-8FAC-60E3FA208641}" dt="2021-12-10T17:33:31.163" v="480"/>
        <pc:sldMkLst>
          <pc:docMk/>
          <pc:sldMk cId="3978660808" sldId="2134805600"/>
        </pc:sldMkLst>
        <pc:spChg chg="del">
          <ac:chgData name="Vesa Juvonen" userId="c7243be1-99a3-4752-ab2a-0cf698cf8236" providerId="ADAL" clId="{963FD367-819E-43F4-8FAC-60E3FA208641}" dt="2021-12-10T17:17:26.956" v="99" actId="700"/>
          <ac:spMkLst>
            <pc:docMk/>
            <pc:sldMk cId="3978660808" sldId="2134805600"/>
            <ac:spMk id="2" creationId="{C2049110-8F86-4F23-B70F-4F8350CED69E}"/>
          </ac:spMkLst>
        </pc:spChg>
        <pc:spChg chg="del">
          <ac:chgData name="Vesa Juvonen" userId="c7243be1-99a3-4752-ab2a-0cf698cf8236" providerId="ADAL" clId="{963FD367-819E-43F4-8FAC-60E3FA208641}" dt="2021-12-10T17:17:26.956" v="99" actId="700"/>
          <ac:spMkLst>
            <pc:docMk/>
            <pc:sldMk cId="3978660808" sldId="2134805600"/>
            <ac:spMk id="3" creationId="{BA6F017B-7415-40B0-A295-52C3B4575AEA}"/>
          </ac:spMkLst>
        </pc:spChg>
        <pc:spChg chg="add mod">
          <ac:chgData name="Vesa Juvonen" userId="c7243be1-99a3-4752-ab2a-0cf698cf8236" providerId="ADAL" clId="{963FD367-819E-43F4-8FAC-60E3FA208641}" dt="2021-12-10T17:20:07.460" v="426" actId="1076"/>
          <ac:spMkLst>
            <pc:docMk/>
            <pc:sldMk cId="3978660808" sldId="2134805600"/>
            <ac:spMk id="4" creationId="{E8AFD7BB-2EE2-4D6E-99DA-6EC0FA2FDB89}"/>
          </ac:spMkLst>
        </pc:spChg>
        <pc:spChg chg="add ord">
          <ac:chgData name="Vesa Juvonen" userId="c7243be1-99a3-4752-ab2a-0cf698cf8236" providerId="ADAL" clId="{963FD367-819E-43F4-8FAC-60E3FA208641}" dt="2021-12-10T17:19:58.792" v="424" actId="167"/>
          <ac:spMkLst>
            <pc:docMk/>
            <pc:sldMk cId="3978660808" sldId="2134805600"/>
            <ac:spMk id="8" creationId="{E3F6B06A-B0EE-45C4-8BB9-B7992EAFCFE6}"/>
          </ac:spMkLst>
        </pc:spChg>
        <pc:spChg chg="add mod">
          <ac:chgData name="Vesa Juvonen" userId="c7243be1-99a3-4752-ab2a-0cf698cf8236" providerId="ADAL" clId="{963FD367-819E-43F4-8FAC-60E3FA208641}" dt="2021-12-10T17:33:31.163" v="480"/>
          <ac:spMkLst>
            <pc:docMk/>
            <pc:sldMk cId="3978660808" sldId="2134805600"/>
            <ac:spMk id="9" creationId="{225D410C-8CE4-4067-8734-BB96A7B0C1BD}"/>
          </ac:spMkLst>
        </pc:spChg>
        <pc:picChg chg="add mod ord modCrop">
          <ac:chgData name="Vesa Juvonen" userId="c7243be1-99a3-4752-ab2a-0cf698cf8236" providerId="ADAL" clId="{963FD367-819E-43F4-8FAC-60E3FA208641}" dt="2021-12-10T17:21:16.330" v="428" actId="732"/>
          <ac:picMkLst>
            <pc:docMk/>
            <pc:sldMk cId="3978660808" sldId="2134805600"/>
            <ac:picMk id="6" creationId="{88CAEBAA-EA4A-43C6-B086-7122BB31ACA9}"/>
          </ac:picMkLst>
        </pc:picChg>
      </pc:sldChg>
      <pc:sldChg chg="addSp delSp add">
        <pc:chgData name="Vesa Juvonen" userId="c7243be1-99a3-4752-ab2a-0cf698cf8236" providerId="ADAL" clId="{963FD367-819E-43F4-8FAC-60E3FA208641}" dt="2021-12-10T17:31:58.572" v="472" actId="478"/>
        <pc:sldMkLst>
          <pc:docMk/>
          <pc:sldMk cId="2353536560" sldId="2134805601"/>
        </pc:sldMkLst>
        <pc:picChg chg="add del">
          <ac:chgData name="Vesa Juvonen" userId="c7243be1-99a3-4752-ab2a-0cf698cf8236" providerId="ADAL" clId="{963FD367-819E-43F4-8FAC-60E3FA208641}" dt="2021-12-10T17:31:58.572" v="472" actId="478"/>
          <ac:picMkLst>
            <pc:docMk/>
            <pc:sldMk cId="2353536560" sldId="2134805601"/>
            <ac:picMk id="1026" creationId="{2AB21BE2-CE6F-48F5-AEF1-C81B8A49F372}"/>
          </ac:picMkLst>
        </pc:picChg>
      </pc:sldChg>
    </pc:docChg>
  </pc:docChgLst>
  <pc:docChgLst>
    <pc:chgData name="Hugo Bernier" userId="846ef6cd-3f11-462c-a4be-44fff9f1a751" providerId="ADAL" clId="{8E1217F4-322D-4394-9432-F402FB4C1DE2}"/>
    <pc:docChg chg="undo custSel addSld delSld modSld modSection">
      <pc:chgData name="Hugo Bernier" userId="846ef6cd-3f11-462c-a4be-44fff9f1a751" providerId="ADAL" clId="{8E1217F4-322D-4394-9432-F402FB4C1DE2}" dt="2021-05-20T05:24:04.774" v="1117" actId="20577"/>
      <pc:docMkLst>
        <pc:docMk/>
      </pc:docMkLst>
      <pc:sldChg chg="addSp">
        <pc:chgData name="Hugo Bernier" userId="846ef6cd-3f11-462c-a4be-44fff9f1a751" providerId="ADAL" clId="{8E1217F4-322D-4394-9432-F402FB4C1DE2}" dt="2021-05-20T04:57:13.252" v="22"/>
        <pc:sldMkLst>
          <pc:docMk/>
          <pc:sldMk cId="758706406" sldId="2076137579"/>
        </pc:sldMkLst>
        <pc:picChg chg="add">
          <ac:chgData name="Hugo Bernier" userId="846ef6cd-3f11-462c-a4be-44fff9f1a751" providerId="ADAL" clId="{8E1217F4-322D-4394-9432-F402FB4C1DE2}" dt="2021-05-20T04:57:13.252" v="22"/>
          <ac:picMkLst>
            <pc:docMk/>
            <pc:sldMk cId="758706406" sldId="2076137579"/>
            <ac:picMk id="1026" creationId="{6DB86E6F-13A2-456C-BFD2-34C9A35E77C4}"/>
          </ac:picMkLst>
        </pc:picChg>
      </pc:sldChg>
      <pc:sldChg chg="addSp modSp">
        <pc:chgData name="Hugo Bernier" userId="846ef6cd-3f11-462c-a4be-44fff9f1a751" providerId="ADAL" clId="{8E1217F4-322D-4394-9432-F402FB4C1DE2}" dt="2021-05-20T04:59:24.889" v="93"/>
        <pc:sldMkLst>
          <pc:docMk/>
          <pc:sldMk cId="995844043" sldId="2076137579"/>
        </pc:sldMkLst>
        <pc:spChg chg="add mod">
          <ac:chgData name="Hugo Bernier" userId="846ef6cd-3f11-462c-a4be-44fff9f1a751" providerId="ADAL" clId="{8E1217F4-322D-4394-9432-F402FB4C1DE2}" dt="2021-05-20T04:59:24.889" v="93"/>
          <ac:spMkLst>
            <pc:docMk/>
            <pc:sldMk cId="995844043" sldId="2076137579"/>
            <ac:spMk id="4" creationId="{5BFF23E1-7525-4AAD-8723-F065F074146B}"/>
          </ac:spMkLst>
        </pc:spChg>
      </pc:sldChg>
      <pc:sldChg chg="addSp">
        <pc:chgData name="Hugo Bernier" userId="846ef6cd-3f11-462c-a4be-44fff9f1a751" providerId="ADAL" clId="{8E1217F4-322D-4394-9432-F402FB4C1DE2}" dt="2021-05-20T04:59:44.869" v="96"/>
        <pc:sldMkLst>
          <pc:docMk/>
          <pc:sldMk cId="1929286466" sldId="2076137579"/>
        </pc:sldMkLst>
        <pc:picChg chg="add">
          <ac:chgData name="Hugo Bernier" userId="846ef6cd-3f11-462c-a4be-44fff9f1a751" providerId="ADAL" clId="{8E1217F4-322D-4394-9432-F402FB4C1DE2}" dt="2021-05-20T04:59:44.869" v="96"/>
          <ac:picMkLst>
            <pc:docMk/>
            <pc:sldMk cId="1929286466" sldId="2076137579"/>
            <ac:picMk id="3074" creationId="{D6130437-ADE2-4BDB-B8BD-4E33C20B3BC0}"/>
          </ac:picMkLst>
        </pc:picChg>
      </pc:sldChg>
      <pc:sldChg chg="addSp">
        <pc:chgData name="Hugo Bernier" userId="846ef6cd-3f11-462c-a4be-44fff9f1a751" providerId="ADAL" clId="{8E1217F4-322D-4394-9432-F402FB4C1DE2}" dt="2021-05-20T05:09:26.628" v="263"/>
        <pc:sldMkLst>
          <pc:docMk/>
          <pc:sldMk cId="2201255926" sldId="2076137579"/>
        </pc:sldMkLst>
        <pc:picChg chg="add">
          <ac:chgData name="Hugo Bernier" userId="846ef6cd-3f11-462c-a4be-44fff9f1a751" providerId="ADAL" clId="{8E1217F4-322D-4394-9432-F402FB4C1DE2}" dt="2021-05-20T05:09:26.628" v="263"/>
          <ac:picMkLst>
            <pc:docMk/>
            <pc:sldMk cId="2201255926" sldId="2076137579"/>
            <ac:picMk id="5122" creationId="{4A00AEA4-04B8-491E-B994-0D499CEEB773}"/>
          </ac:picMkLst>
        </pc:picChg>
      </pc:sldChg>
      <pc:sldChg chg="addSp delSp modSp add del mod addAnim delAnim modAnim modNotesTx">
        <pc:chgData name="Hugo Bernier" userId="846ef6cd-3f11-462c-a4be-44fff9f1a751" providerId="ADAL" clId="{8E1217F4-322D-4394-9432-F402FB4C1DE2}" dt="2021-05-20T05:24:04.774" v="1117" actId="20577"/>
        <pc:sldMkLst>
          <pc:docMk/>
          <pc:sldMk cId="2636939237" sldId="2076137579"/>
        </pc:sldMkLst>
        <pc:spChg chg="ord">
          <ac:chgData name="Hugo Bernier" userId="846ef6cd-3f11-462c-a4be-44fff9f1a751" providerId="ADAL" clId="{8E1217F4-322D-4394-9432-F402FB4C1DE2}" dt="2021-05-20T05:11:26.455" v="289" actId="166"/>
          <ac:spMkLst>
            <pc:docMk/>
            <pc:sldMk cId="2636939237" sldId="2076137579"/>
            <ac:spMk id="2" creationId="{4EDF62F3-12E9-44F2-ADF4-F7AEA5750C8C}"/>
          </ac:spMkLst>
        </pc:spChg>
        <pc:spChg chg="mod">
          <ac:chgData name="Hugo Bernier" userId="846ef6cd-3f11-462c-a4be-44fff9f1a751" providerId="ADAL" clId="{8E1217F4-322D-4394-9432-F402FB4C1DE2}" dt="2021-05-20T05:11:16.852" v="288"/>
          <ac:spMkLst>
            <pc:docMk/>
            <pc:sldMk cId="2636939237" sldId="2076137579"/>
            <ac:spMk id="3" creationId="{CBDC9C38-872E-4048-96FE-C321FEF21EC1}"/>
          </ac:spMkLst>
        </pc:spChg>
        <pc:spChg chg="mod">
          <ac:chgData name="Hugo Bernier" userId="846ef6cd-3f11-462c-a4be-44fff9f1a751" providerId="ADAL" clId="{8E1217F4-322D-4394-9432-F402FB4C1DE2}" dt="2021-05-20T05:11:50.440" v="290" actId="339"/>
          <ac:spMkLst>
            <pc:docMk/>
            <pc:sldMk cId="2636939237" sldId="2076137579"/>
            <ac:spMk id="5" creationId="{D99E2DB0-70F3-400F-878F-33AE8632B7BC}"/>
          </ac:spMkLst>
        </pc:spChg>
        <pc:spChg chg="del">
          <ac:chgData name="Hugo Bernier" userId="846ef6cd-3f11-462c-a4be-44fff9f1a751" providerId="ADAL" clId="{8E1217F4-322D-4394-9432-F402FB4C1DE2}" dt="2021-05-20T04:55:45.339" v="0" actId="478"/>
          <ac:spMkLst>
            <pc:docMk/>
            <pc:sldMk cId="2636939237" sldId="2076137579"/>
            <ac:spMk id="23" creationId="{BC7E219B-52C8-49C0-9227-567227810501}"/>
          </ac:spMkLst>
        </pc:spChg>
        <pc:grpChg chg="add del mod">
          <ac:chgData name="Hugo Bernier" userId="846ef6cd-3f11-462c-a4be-44fff9f1a751" providerId="ADAL" clId="{8E1217F4-322D-4394-9432-F402FB4C1DE2}" dt="2021-05-20T05:11:59.618" v="292" actId="165"/>
          <ac:grpSpMkLst>
            <pc:docMk/>
            <pc:sldMk cId="2636939237" sldId="2076137579"/>
            <ac:grpSpMk id="4" creationId="{F9E10D7F-B9B6-45F6-B5F9-6C51DE5BD9F5}"/>
          </ac:grpSpMkLst>
        </pc:grpChg>
        <pc:grpChg chg="del mod">
          <ac:chgData name="Hugo Bernier" userId="846ef6cd-3f11-462c-a4be-44fff9f1a751" providerId="ADAL" clId="{8E1217F4-322D-4394-9432-F402FB4C1DE2}" dt="2021-05-20T04:55:58.981" v="2" actId="165"/>
          <ac:grpSpMkLst>
            <pc:docMk/>
            <pc:sldMk cId="2636939237" sldId="2076137579"/>
            <ac:grpSpMk id="19" creationId="{6C845879-F191-49F4-B8C1-9972308E5014}"/>
          </ac:grpSpMkLst>
        </pc:grpChg>
        <pc:grpChg chg="add mod">
          <ac:chgData name="Hugo Bernier" userId="846ef6cd-3f11-462c-a4be-44fff9f1a751" providerId="ADAL" clId="{8E1217F4-322D-4394-9432-F402FB4C1DE2}" dt="2021-05-20T05:12:38.406" v="305" actId="1076"/>
          <ac:grpSpMkLst>
            <pc:docMk/>
            <pc:sldMk cId="2636939237" sldId="2076137579"/>
            <ac:grpSpMk id="20" creationId="{F4D9DDC1-5C0D-4F9A-8583-C796AF8BA6A0}"/>
          </ac:grpSpMkLst>
        </pc:grpChg>
        <pc:picChg chg="del topLvl">
          <ac:chgData name="Hugo Bernier" userId="846ef6cd-3f11-462c-a4be-44fff9f1a751" providerId="ADAL" clId="{8E1217F4-322D-4394-9432-F402FB4C1DE2}" dt="2021-05-20T04:59:19.367" v="88" actId="478"/>
          <ac:picMkLst>
            <pc:docMk/>
            <pc:sldMk cId="2636939237" sldId="2076137579"/>
            <ac:picMk id="4" creationId="{E09761A3-EEFC-4D20-97AC-06219199C2FD}"/>
          </ac:picMkLst>
        </pc:picChg>
        <pc:picChg chg="add mod topLvl">
          <ac:chgData name="Hugo Bernier" userId="846ef6cd-3f11-462c-a4be-44fff9f1a751" providerId="ADAL" clId="{8E1217F4-322D-4394-9432-F402FB4C1DE2}" dt="2021-05-20T05:12:38.406" v="305" actId="1076"/>
          <ac:picMkLst>
            <pc:docMk/>
            <pc:sldMk cId="2636939237" sldId="2076137579"/>
            <ac:picMk id="19" creationId="{4338C9BC-D17A-4B19-B763-3DBF8AFF7E66}"/>
          </ac:picMkLst>
        </pc:picChg>
        <pc:picChg chg="del topLvl">
          <ac:chgData name="Hugo Bernier" userId="846ef6cd-3f11-462c-a4be-44fff9f1a751" providerId="ADAL" clId="{8E1217F4-322D-4394-9432-F402FB4C1DE2}" dt="2021-05-20T04:57:12.027" v="21" actId="478"/>
          <ac:picMkLst>
            <pc:docMk/>
            <pc:sldMk cId="2636939237" sldId="2076137579"/>
            <ac:picMk id="20" creationId="{18548502-ABFD-4E5F-A980-3C355FE0D5C7}"/>
          </ac:picMkLst>
        </pc:picChg>
        <pc:picChg chg="del topLvl">
          <ac:chgData name="Hugo Bernier" userId="846ef6cd-3f11-462c-a4be-44fff9f1a751" providerId="ADAL" clId="{8E1217F4-322D-4394-9432-F402FB4C1DE2}" dt="2021-05-20T04:59:20.672" v="90" actId="478"/>
          <ac:picMkLst>
            <pc:docMk/>
            <pc:sldMk cId="2636939237" sldId="2076137579"/>
            <ac:picMk id="21" creationId="{B0DA8843-28E0-41A9-98CB-44FC83E6FC0D}"/>
          </ac:picMkLst>
        </pc:picChg>
        <pc:picChg chg="add mod">
          <ac:chgData name="Hugo Bernier" userId="846ef6cd-3f11-462c-a4be-44fff9f1a751" providerId="ADAL" clId="{8E1217F4-322D-4394-9432-F402FB4C1DE2}" dt="2021-05-20T05:15:01.062" v="315" actId="108"/>
          <ac:picMkLst>
            <pc:docMk/>
            <pc:sldMk cId="2636939237" sldId="2076137579"/>
            <ac:picMk id="23" creationId="{9502E8CB-574E-4BF0-A632-8A713BFA40B3}"/>
          </ac:picMkLst>
        </pc:picChg>
        <pc:picChg chg="mod">
          <ac:chgData name="Hugo Bernier" userId="846ef6cd-3f11-462c-a4be-44fff9f1a751" providerId="ADAL" clId="{8E1217F4-322D-4394-9432-F402FB4C1DE2}" dt="2021-05-20T05:00:28.052" v="118" actId="1076"/>
          <ac:picMkLst>
            <pc:docMk/>
            <pc:sldMk cId="2636939237" sldId="2076137579"/>
            <ac:picMk id="24" creationId="{BABC0567-9FD0-49B9-A3F3-D4086058D523}"/>
          </ac:picMkLst>
        </pc:picChg>
        <pc:picChg chg="mod">
          <ac:chgData name="Hugo Bernier" userId="846ef6cd-3f11-462c-a4be-44fff9f1a751" providerId="ADAL" clId="{8E1217F4-322D-4394-9432-F402FB4C1DE2}" dt="2021-05-20T05:00:42.920" v="121" actId="1076"/>
          <ac:picMkLst>
            <pc:docMk/>
            <pc:sldMk cId="2636939237" sldId="2076137579"/>
            <ac:picMk id="28" creationId="{552212ED-7E19-4286-B5FA-6D82FC5469E3}"/>
          </ac:picMkLst>
        </pc:picChg>
        <pc:picChg chg="mod">
          <ac:chgData name="Hugo Bernier" userId="846ef6cd-3f11-462c-a4be-44fff9f1a751" providerId="ADAL" clId="{8E1217F4-322D-4394-9432-F402FB4C1DE2}" dt="2021-05-20T05:00:44.927" v="122" actId="1076"/>
          <ac:picMkLst>
            <pc:docMk/>
            <pc:sldMk cId="2636939237" sldId="2076137579"/>
            <ac:picMk id="29" creationId="{E8DC1192-0F89-4521-AC70-9EE3FE847BB2}"/>
          </ac:picMkLst>
        </pc:picChg>
        <pc:picChg chg="mod">
          <ac:chgData name="Hugo Bernier" userId="846ef6cd-3f11-462c-a4be-44fff9f1a751" providerId="ADAL" clId="{8E1217F4-322D-4394-9432-F402FB4C1DE2}" dt="2021-05-20T05:10:29.462" v="282" actId="1076"/>
          <ac:picMkLst>
            <pc:docMk/>
            <pc:sldMk cId="2636939237" sldId="2076137579"/>
            <ac:picMk id="31" creationId="{4B3DC786-3281-49CB-990F-C9AF6A1EF34D}"/>
          </ac:picMkLst>
        </pc:picChg>
        <pc:picChg chg="mod">
          <ac:chgData name="Hugo Bernier" userId="846ef6cd-3f11-462c-a4be-44fff9f1a751" providerId="ADAL" clId="{8E1217F4-322D-4394-9432-F402FB4C1DE2}" dt="2021-05-20T05:00:32.406" v="119" actId="1076"/>
          <ac:picMkLst>
            <pc:docMk/>
            <pc:sldMk cId="2636939237" sldId="2076137579"/>
            <ac:picMk id="33" creationId="{6B1F3093-F79F-44B1-BE20-443071F6A2F4}"/>
          </ac:picMkLst>
        </pc:picChg>
        <pc:picChg chg="mod">
          <ac:chgData name="Hugo Bernier" userId="846ef6cd-3f11-462c-a4be-44fff9f1a751" providerId="ADAL" clId="{8E1217F4-322D-4394-9432-F402FB4C1DE2}" dt="2021-05-20T05:00:48.166" v="123" actId="1076"/>
          <ac:picMkLst>
            <pc:docMk/>
            <pc:sldMk cId="2636939237" sldId="2076137579"/>
            <ac:picMk id="35" creationId="{3EA1BE2F-C398-4574-953D-B75DC66915F8}"/>
          </ac:picMkLst>
        </pc:picChg>
        <pc:picChg chg="mod">
          <ac:chgData name="Hugo Bernier" userId="846ef6cd-3f11-462c-a4be-44fff9f1a751" providerId="ADAL" clId="{8E1217F4-322D-4394-9432-F402FB4C1DE2}" dt="2021-05-20T05:00:50.480" v="124" actId="1076"/>
          <ac:picMkLst>
            <pc:docMk/>
            <pc:sldMk cId="2636939237" sldId="2076137579"/>
            <ac:picMk id="36" creationId="{B70F0C9D-6017-4869-BCBC-181ABCED1744}"/>
          </ac:picMkLst>
        </pc:picChg>
        <pc:picChg chg="mod topLvl">
          <ac:chgData name="Hugo Bernier" userId="846ef6cd-3f11-462c-a4be-44fff9f1a751" providerId="ADAL" clId="{8E1217F4-322D-4394-9432-F402FB4C1DE2}" dt="2021-05-20T05:12:38.406" v="305" actId="1076"/>
          <ac:picMkLst>
            <pc:docMk/>
            <pc:sldMk cId="2636939237" sldId="2076137579"/>
            <ac:picMk id="1026" creationId="{6DB86E6F-13A2-456C-BFD2-34C9A35E77C4}"/>
          </ac:picMkLst>
        </pc:picChg>
        <pc:picChg chg="del topLvl">
          <ac:chgData name="Hugo Bernier" userId="846ef6cd-3f11-462c-a4be-44fff9f1a751" providerId="ADAL" clId="{8E1217F4-322D-4394-9432-F402FB4C1DE2}" dt="2021-05-20T04:59:21.661" v="92" actId="478"/>
          <ac:picMkLst>
            <pc:docMk/>
            <pc:sldMk cId="2636939237" sldId="2076137579"/>
            <ac:picMk id="3074" creationId="{2B0CAB46-35D6-44F7-8013-C751CF453FA8}"/>
          </ac:picMkLst>
        </pc:picChg>
        <pc:picChg chg="mod topLvl">
          <ac:chgData name="Hugo Bernier" userId="846ef6cd-3f11-462c-a4be-44fff9f1a751" providerId="ADAL" clId="{8E1217F4-322D-4394-9432-F402FB4C1DE2}" dt="2021-05-20T05:12:38.406" v="305" actId="1076"/>
          <ac:picMkLst>
            <pc:docMk/>
            <pc:sldMk cId="2636939237" sldId="2076137579"/>
            <ac:picMk id="3074" creationId="{D6130437-ADE2-4BDB-B8BD-4E33C20B3BC0}"/>
          </ac:picMkLst>
        </pc:picChg>
        <pc:picChg chg="mod topLvl">
          <ac:chgData name="Hugo Bernier" userId="846ef6cd-3f11-462c-a4be-44fff9f1a751" providerId="ADAL" clId="{8E1217F4-322D-4394-9432-F402FB4C1DE2}" dt="2021-05-20T05:12:38.406" v="305" actId="1076"/>
          <ac:picMkLst>
            <pc:docMk/>
            <pc:sldMk cId="2636939237" sldId="2076137579"/>
            <ac:picMk id="5122" creationId="{4A00AEA4-04B8-491E-B994-0D499CEEB773}"/>
          </ac:picMkLst>
        </pc:picChg>
        <pc:picChg chg="del topLvl">
          <ac:chgData name="Hugo Bernier" userId="846ef6cd-3f11-462c-a4be-44fff9f1a751" providerId="ADAL" clId="{8E1217F4-322D-4394-9432-F402FB4C1DE2}" dt="2021-05-20T04:59:20.041" v="89" actId="478"/>
          <ac:picMkLst>
            <pc:docMk/>
            <pc:sldMk cId="2636939237" sldId="2076137579"/>
            <ac:picMk id="7170" creationId="{476A6259-BD65-4394-90DB-BF6BF9DB10E9}"/>
          </ac:picMkLst>
        </pc:picChg>
        <pc:picChg chg="del topLvl">
          <ac:chgData name="Hugo Bernier" userId="846ef6cd-3f11-462c-a4be-44fff9f1a751" providerId="ADAL" clId="{8E1217F4-322D-4394-9432-F402FB4C1DE2}" dt="2021-05-20T04:59:21.166" v="91" actId="478"/>
          <ac:picMkLst>
            <pc:docMk/>
            <pc:sldMk cId="2636939237" sldId="2076137579"/>
            <ac:picMk id="9218" creationId="{F87DAD07-D476-4FCE-8C48-ABCE52E75D2A}"/>
          </ac:picMkLst>
        </pc:picChg>
      </pc:sldChg>
      <pc:sldChg chg="addSp modSp">
        <pc:chgData name="Hugo Bernier" userId="846ef6cd-3f11-462c-a4be-44fff9f1a751" providerId="ADAL" clId="{8E1217F4-322D-4394-9432-F402FB4C1DE2}" dt="2021-05-20T05:09:18.578" v="260"/>
        <pc:sldMkLst>
          <pc:docMk/>
          <pc:sldMk cId="3978994667" sldId="2076137579"/>
        </pc:sldMkLst>
        <pc:spChg chg="add mod">
          <ac:chgData name="Hugo Bernier" userId="846ef6cd-3f11-462c-a4be-44fff9f1a751" providerId="ADAL" clId="{8E1217F4-322D-4394-9432-F402FB4C1DE2}" dt="2021-05-20T05:09:18.578" v="260"/>
          <ac:spMkLst>
            <pc:docMk/>
            <pc:sldMk cId="3978994667" sldId="2076137579"/>
            <ac:spMk id="4" creationId="{2C0AFFEB-0E2A-403D-A4E6-48D8F552A501}"/>
          </ac:spMkLst>
        </pc:spChg>
      </pc:sldChg>
    </pc:docChg>
  </pc:docChgLst>
  <pc:docChgLst>
    <pc:chgData name="David Warner" userId="S::david_dwarnerii.com#ext#@microsoft.onmicrosoft.com::acafcf14-4098-4a83-9425-e73571277a06" providerId="AD" clId="Web-{43C9DB3D-B91F-4204-AA69-D194AFA4144E}"/>
    <pc:docChg chg="modSld">
      <pc:chgData name="David Warner" userId="S::david_dwarnerii.com#ext#@microsoft.onmicrosoft.com::acafcf14-4098-4a83-9425-e73571277a06" providerId="AD" clId="Web-{43C9DB3D-B91F-4204-AA69-D194AFA4144E}" dt="2021-07-15T13:24:12.745" v="5" actId="20577"/>
      <pc:docMkLst>
        <pc:docMk/>
      </pc:docMkLst>
      <pc:sldChg chg="modSp">
        <pc:chgData name="David Warner" userId="S::david_dwarnerii.com#ext#@microsoft.onmicrosoft.com::acafcf14-4098-4a83-9425-e73571277a06" providerId="AD" clId="Web-{43C9DB3D-B91F-4204-AA69-D194AFA4144E}" dt="2021-07-15T13:24:12.745" v="5" actId="20577"/>
        <pc:sldMkLst>
          <pc:docMk/>
          <pc:sldMk cId="287163252" sldId="1567"/>
        </pc:sldMkLst>
        <pc:spChg chg="mod">
          <ac:chgData name="David Warner" userId="S::david_dwarnerii.com#ext#@microsoft.onmicrosoft.com::acafcf14-4098-4a83-9425-e73571277a06" providerId="AD" clId="Web-{43C9DB3D-B91F-4204-AA69-D194AFA4144E}" dt="2021-07-15T13:24:12.745" v="5" actId="20577"/>
          <ac:spMkLst>
            <pc:docMk/>
            <pc:sldMk cId="287163252" sldId="1567"/>
            <ac:spMk id="5" creationId="{9B6ECC88-D921-48D6-BA85-F52F354F9C35}"/>
          </ac:spMkLst>
        </pc:spChg>
      </pc:sldChg>
    </pc:docChg>
  </pc:docChgLst>
  <pc:docChgLst>
    <pc:chgData name="David Warner" userId="S::david_dwarnerii.com#ext#@microsoft.onmicrosoft.com::acafcf14-4098-4a83-9425-e73571277a06" providerId="AD" clId="Web-{0EACB6DE-AF43-4376-B32B-CB987BEB6E60}"/>
    <pc:docChg chg="modSld">
      <pc:chgData name="David Warner" userId="S::david_dwarnerii.com#ext#@microsoft.onmicrosoft.com::acafcf14-4098-4a83-9425-e73571277a06" providerId="AD" clId="Web-{0EACB6DE-AF43-4376-B32B-CB987BEB6E60}" dt="2021-04-22T04:29:02.722" v="34" actId="20577"/>
      <pc:docMkLst>
        <pc:docMk/>
      </pc:docMkLst>
      <pc:sldChg chg="modSp">
        <pc:chgData name="David Warner" userId="S::david_dwarnerii.com#ext#@microsoft.onmicrosoft.com::acafcf14-4098-4a83-9425-e73571277a06" providerId="AD" clId="Web-{0EACB6DE-AF43-4376-B32B-CB987BEB6E60}" dt="2021-04-22T04:29:02.722" v="34" actId="20577"/>
        <pc:sldMkLst>
          <pc:docMk/>
          <pc:sldMk cId="357588276" sldId="2076136388"/>
        </pc:sldMkLst>
        <pc:spChg chg="mod">
          <ac:chgData name="David Warner" userId="S::david_dwarnerii.com#ext#@microsoft.onmicrosoft.com::acafcf14-4098-4a83-9425-e73571277a06" providerId="AD" clId="Web-{0EACB6DE-AF43-4376-B32B-CB987BEB6E60}" dt="2021-04-22T04:29:02.722" v="34" actId="20577"/>
          <ac:spMkLst>
            <pc:docMk/>
            <pc:sldMk cId="357588276" sldId="2076136388"/>
            <ac:spMk id="9" creationId="{E00A4A7B-76F5-4DD2-BDB4-53AB1B34275B}"/>
          </ac:spMkLst>
        </pc:spChg>
        <pc:spChg chg="mod">
          <ac:chgData name="David Warner" userId="S::david_dwarnerii.com#ext#@microsoft.onmicrosoft.com::acafcf14-4098-4a83-9425-e73571277a06" providerId="AD" clId="Web-{0EACB6DE-AF43-4376-B32B-CB987BEB6E60}" dt="2021-04-22T04:28:43.049" v="9" actId="1076"/>
          <ac:spMkLst>
            <pc:docMk/>
            <pc:sldMk cId="357588276" sldId="2076136388"/>
            <ac:spMk id="10" creationId="{428522A5-E75F-40EA-865C-45BA98C91F76}"/>
          </ac:spMkLst>
        </pc:spChg>
      </pc:sldChg>
    </pc:docChg>
  </pc:docChgLst>
  <pc:docChgLst>
    <pc:chgData name="Patrick Rodgers" userId="d219dede-d6b3-4097-a769-454d84f039e8" providerId="ADAL" clId="{9975973B-0B71-4D6C-9899-845EB1ABD071}"/>
    <pc:docChg chg="modSld">
      <pc:chgData name="Patrick Rodgers" userId="d219dede-d6b3-4097-a769-454d84f039e8" providerId="ADAL" clId="{9975973B-0B71-4D6C-9899-845EB1ABD071}" dt="2021-05-19T15:36:39.054" v="16" actId="20577"/>
      <pc:docMkLst>
        <pc:docMk/>
      </pc:docMkLst>
      <pc:sldChg chg="modSp mod">
        <pc:chgData name="Patrick Rodgers" userId="d219dede-d6b3-4097-a769-454d84f039e8" providerId="ADAL" clId="{9975973B-0B71-4D6C-9899-845EB1ABD071}" dt="2021-05-19T15:36:39.054" v="16" actId="20577"/>
        <pc:sldMkLst>
          <pc:docMk/>
          <pc:sldMk cId="2877399898" sldId="1623"/>
        </pc:sldMkLst>
        <pc:spChg chg="mod">
          <ac:chgData name="Patrick Rodgers" userId="d219dede-d6b3-4097-a769-454d84f039e8" providerId="ADAL" clId="{9975973B-0B71-4D6C-9899-845EB1ABD071}" dt="2021-05-19T15:36:39.054" v="16"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59933B27-7FFA-47F3-9DDB-E3E5E2AA23DC}"/>
    <pc:docChg chg="modSld">
      <pc:chgData name="David Warner" userId="S::david_dwarnerii.com#ext#@microsoft.onmicrosoft.com::acafcf14-4098-4a83-9425-e73571277a06" providerId="AD" clId="Web-{59933B27-7FFA-47F3-9DDB-E3E5E2AA23DC}" dt="2021-10-18T21:57:54.270" v="4" actId="20577"/>
      <pc:docMkLst>
        <pc:docMk/>
      </pc:docMkLst>
      <pc:sldChg chg="modSp">
        <pc:chgData name="David Warner" userId="S::david_dwarnerii.com#ext#@microsoft.onmicrosoft.com::acafcf14-4098-4a83-9425-e73571277a06" providerId="AD" clId="Web-{59933B27-7FFA-47F3-9DDB-E3E5E2AA23DC}" dt="2021-10-18T21:57:54.270" v="4" actId="20577"/>
        <pc:sldMkLst>
          <pc:docMk/>
          <pc:sldMk cId="1812315545" sldId="2134805597"/>
        </pc:sldMkLst>
        <pc:spChg chg="mod">
          <ac:chgData name="David Warner" userId="S::david_dwarnerii.com#ext#@microsoft.onmicrosoft.com::acafcf14-4098-4a83-9425-e73571277a06" providerId="AD" clId="Web-{59933B27-7FFA-47F3-9DDB-E3E5E2AA23DC}" dt="2021-10-18T21:57:54.270" v="4" actId="20577"/>
          <ac:spMkLst>
            <pc:docMk/>
            <pc:sldMk cId="1812315545" sldId="2134805597"/>
            <ac:spMk id="10" creationId="{16E1CB8C-122B-4C5A-8724-D74AEC2B5DEC}"/>
          </ac:spMkLst>
        </pc:spChg>
      </pc:sldChg>
    </pc:docChg>
  </pc:docChgLst>
  <pc:docChgLst>
    <pc:chgData name="Brian Jackett" userId="e2c557f4-fffa-4012-a1e1-e15087bfdbac" providerId="ADAL" clId="{3B828259-00E4-4252-8C18-18F838A08BF2}"/>
    <pc:docChg chg="custSel modSld sldOrd">
      <pc:chgData name="Brian Jackett" userId="e2c557f4-fffa-4012-a1e1-e15087bfdbac" providerId="ADAL" clId="{3B828259-00E4-4252-8C18-18F838A08BF2}" dt="2021-09-07T15:25:37.480" v="367"/>
      <pc:docMkLst>
        <pc:docMk/>
      </pc:docMkLst>
      <pc:sldChg chg="modSp">
        <pc:chgData name="Brian Jackett" userId="e2c557f4-fffa-4012-a1e1-e15087bfdbac" providerId="ADAL" clId="{3B828259-00E4-4252-8C18-18F838A08BF2}" dt="2021-09-02T20:19:48.770" v="19" actId="20577"/>
        <pc:sldMkLst>
          <pc:docMk/>
          <pc:sldMk cId="287163252" sldId="1567"/>
        </pc:sldMkLst>
        <pc:spChg chg="mod">
          <ac:chgData name="Brian Jackett" userId="e2c557f4-fffa-4012-a1e1-e15087bfdbac" providerId="ADAL" clId="{3B828259-00E4-4252-8C18-18F838A08BF2}" dt="2021-09-02T20:19:48.770" v="19" actId="20577"/>
          <ac:spMkLst>
            <pc:docMk/>
            <pc:sldMk cId="287163252" sldId="1567"/>
            <ac:spMk id="5" creationId="{9B6ECC88-D921-48D6-BA85-F52F354F9C35}"/>
          </ac:spMkLst>
        </pc:spChg>
      </pc:sldChg>
      <pc:sldChg chg="ord">
        <pc:chgData name="Brian Jackett" userId="e2c557f4-fffa-4012-a1e1-e15087bfdbac" providerId="ADAL" clId="{3B828259-00E4-4252-8C18-18F838A08BF2}" dt="2021-09-07T15:25:37.480" v="367"/>
        <pc:sldMkLst>
          <pc:docMk/>
          <pc:sldMk cId="2773584698" sldId="1621"/>
        </pc:sldMkLst>
      </pc:sldChg>
      <pc:sldChg chg="modSp mod">
        <pc:chgData name="Brian Jackett" userId="e2c557f4-fffa-4012-a1e1-e15087bfdbac" providerId="ADAL" clId="{3B828259-00E4-4252-8C18-18F838A08BF2}" dt="2021-09-02T20:39:46.161" v="296" actId="6549"/>
        <pc:sldMkLst>
          <pc:docMk/>
          <pc:sldMk cId="10702720" sldId="2079"/>
        </pc:sldMkLst>
        <pc:spChg chg="mod">
          <ac:chgData name="Brian Jackett" userId="e2c557f4-fffa-4012-a1e1-e15087bfdbac" providerId="ADAL" clId="{3B828259-00E4-4252-8C18-18F838A08BF2}" dt="2021-09-02T20:39:46.161" v="296" actId="6549"/>
          <ac:spMkLst>
            <pc:docMk/>
            <pc:sldMk cId="10702720" sldId="2079"/>
            <ac:spMk id="8" creationId="{00000000-0000-0000-0000-000000000000}"/>
          </ac:spMkLst>
        </pc:spChg>
      </pc:sldChg>
      <pc:sldChg chg="addSp delSp modSp mod">
        <pc:chgData name="Brian Jackett" userId="e2c557f4-fffa-4012-a1e1-e15087bfdbac" providerId="ADAL" clId="{3B828259-00E4-4252-8C18-18F838A08BF2}" dt="2021-09-07T02:25:45.366" v="321" actId="1076"/>
        <pc:sldMkLst>
          <pc:docMk/>
          <pc:sldMk cId="778883926" sldId="2076136264"/>
        </pc:sldMkLst>
        <pc:picChg chg="del">
          <ac:chgData name="Brian Jackett" userId="e2c557f4-fffa-4012-a1e1-e15087bfdbac" providerId="ADAL" clId="{3B828259-00E4-4252-8C18-18F838A08BF2}" dt="2021-09-07T02:24:55.321" v="304" actId="478"/>
          <ac:picMkLst>
            <pc:docMk/>
            <pc:sldMk cId="778883926" sldId="2076136264"/>
            <ac:picMk id="3" creationId="{58A14B37-AB7D-4583-A649-3B09AA99D306}"/>
          </ac:picMkLst>
        </pc:picChg>
        <pc:picChg chg="del">
          <ac:chgData name="Brian Jackett" userId="e2c557f4-fffa-4012-a1e1-e15087bfdbac" providerId="ADAL" clId="{3B828259-00E4-4252-8C18-18F838A08BF2}" dt="2021-09-07T02:25:09.293" v="306" actId="478"/>
          <ac:picMkLst>
            <pc:docMk/>
            <pc:sldMk cId="778883926" sldId="2076136264"/>
            <ac:picMk id="6" creationId="{4D45C079-1499-4990-AD57-D589A3DFF36C}"/>
          </ac:picMkLst>
        </pc:picChg>
        <pc:picChg chg="add mod">
          <ac:chgData name="Brian Jackett" userId="e2c557f4-fffa-4012-a1e1-e15087bfdbac" providerId="ADAL" clId="{3B828259-00E4-4252-8C18-18F838A08BF2}" dt="2021-09-07T02:25:00.889" v="305" actId="1076"/>
          <ac:picMkLst>
            <pc:docMk/>
            <pc:sldMk cId="778883926" sldId="2076136264"/>
            <ac:picMk id="7" creationId="{CCC239A0-F1E5-46AE-AF0C-072F62C21C57}"/>
          </ac:picMkLst>
        </pc:picChg>
        <pc:picChg chg="add mod">
          <ac:chgData name="Brian Jackett" userId="e2c557f4-fffa-4012-a1e1-e15087bfdbac" providerId="ADAL" clId="{3B828259-00E4-4252-8C18-18F838A08BF2}" dt="2021-09-07T02:25:19.477" v="313" actId="1076"/>
          <ac:picMkLst>
            <pc:docMk/>
            <pc:sldMk cId="778883926" sldId="2076136264"/>
            <ac:picMk id="8" creationId="{31D47324-561F-402A-9077-E4C2EC65A4B1}"/>
          </ac:picMkLst>
        </pc:picChg>
        <pc:picChg chg="add mod">
          <ac:chgData name="Brian Jackett" userId="e2c557f4-fffa-4012-a1e1-e15087bfdbac" providerId="ADAL" clId="{3B828259-00E4-4252-8C18-18F838A08BF2}" dt="2021-09-07T02:25:45.366" v="321" actId="1076"/>
          <ac:picMkLst>
            <pc:docMk/>
            <pc:sldMk cId="778883926" sldId="2076136264"/>
            <ac:picMk id="9" creationId="{6A8BA3AF-8618-4E68-AAE7-8F61C676366D}"/>
          </ac:picMkLst>
        </pc:picChg>
        <pc:picChg chg="del">
          <ac:chgData name="Brian Jackett" userId="e2c557f4-fffa-4012-a1e1-e15087bfdbac" providerId="ADAL" clId="{3B828259-00E4-4252-8C18-18F838A08BF2}" dt="2021-09-07T02:25:30.386" v="314" actId="478"/>
          <ac:picMkLst>
            <pc:docMk/>
            <pc:sldMk cId="778883926" sldId="2076136264"/>
            <ac:picMk id="11" creationId="{B46466E4-7AF6-4E2F-9D90-C711AD3FBEC9}"/>
          </ac:picMkLst>
        </pc:picChg>
      </pc:sldChg>
      <pc:sldChg chg="modNotesTx">
        <pc:chgData name="Brian Jackett" userId="e2c557f4-fffa-4012-a1e1-e15087bfdbac" providerId="ADAL" clId="{3B828259-00E4-4252-8C18-18F838A08BF2}" dt="2021-09-07T02:31:39.121" v="365" actId="20577"/>
        <pc:sldMkLst>
          <pc:docMk/>
          <pc:sldMk cId="3038810836" sldId="2076137482"/>
        </pc:sldMkLst>
      </pc:sldChg>
      <pc:sldChg chg="addSp delSp modSp mod delAnim">
        <pc:chgData name="Brian Jackett" userId="e2c557f4-fffa-4012-a1e1-e15087bfdbac" providerId="ADAL" clId="{3B828259-00E4-4252-8C18-18F838A08BF2}" dt="2021-09-07T02:30:00.738" v="364" actId="1076"/>
        <pc:sldMkLst>
          <pc:docMk/>
          <pc:sldMk cId="3652143241" sldId="2076137669"/>
        </pc:sldMkLst>
        <pc:spChg chg="del">
          <ac:chgData name="Brian Jackett" userId="e2c557f4-fffa-4012-a1e1-e15087bfdbac" providerId="ADAL" clId="{3B828259-00E4-4252-8C18-18F838A08BF2}" dt="2021-09-07T02:28:14.895" v="322" actId="478"/>
          <ac:spMkLst>
            <pc:docMk/>
            <pc:sldMk cId="3652143241" sldId="2076137669"/>
            <ac:spMk id="3" creationId="{AC8C6EBA-6FDF-4705-A799-FD95D735AFD2}"/>
          </ac:spMkLst>
        </pc:spChg>
        <pc:picChg chg="del">
          <ac:chgData name="Brian Jackett" userId="e2c557f4-fffa-4012-a1e1-e15087bfdbac" providerId="ADAL" clId="{3B828259-00E4-4252-8C18-18F838A08BF2}" dt="2021-09-07T02:28:25.160" v="324" actId="478"/>
          <ac:picMkLst>
            <pc:docMk/>
            <pc:sldMk cId="3652143241" sldId="2076137669"/>
            <ac:picMk id="4" creationId="{0D6C0EB4-1E2C-4C2C-A9DB-4D33056A41A5}"/>
          </ac:picMkLst>
        </pc:picChg>
        <pc:picChg chg="del">
          <ac:chgData name="Brian Jackett" userId="e2c557f4-fffa-4012-a1e1-e15087bfdbac" providerId="ADAL" clId="{3B828259-00E4-4252-8C18-18F838A08BF2}" dt="2021-09-07T02:28:23.175" v="323" actId="478"/>
          <ac:picMkLst>
            <pc:docMk/>
            <pc:sldMk cId="3652143241" sldId="2076137669"/>
            <ac:picMk id="6" creationId="{62F1EB51-F965-43CE-BE0E-D477DC821629}"/>
          </ac:picMkLst>
        </pc:picChg>
        <pc:picChg chg="add mod modCrop">
          <ac:chgData name="Brian Jackett" userId="e2c557f4-fffa-4012-a1e1-e15087bfdbac" providerId="ADAL" clId="{3B828259-00E4-4252-8C18-18F838A08BF2}" dt="2021-09-07T02:30:00.738" v="364" actId="1076"/>
          <ac:picMkLst>
            <pc:docMk/>
            <pc:sldMk cId="3652143241" sldId="2076137669"/>
            <ac:picMk id="7" creationId="{B6E47249-CD39-4EDC-8051-F0286D3E6A49}"/>
          </ac:picMkLst>
        </pc:picChg>
        <pc:picChg chg="del">
          <ac:chgData name="Brian Jackett" userId="e2c557f4-fffa-4012-a1e1-e15087bfdbac" providerId="ADAL" clId="{3B828259-00E4-4252-8C18-18F838A08BF2}" dt="2021-09-07T02:29:54.619" v="363" actId="478"/>
          <ac:picMkLst>
            <pc:docMk/>
            <pc:sldMk cId="3652143241" sldId="2076137669"/>
            <ac:picMk id="8" creationId="{8FABFCAA-A2C7-4D88-BABB-656421C1C6CA}"/>
          </ac:picMkLst>
        </pc:picChg>
      </pc:sldChg>
    </pc:docChg>
  </pc:docChgLst>
  <pc:docChgLst>
    <pc:chgData name="David Warner" userId="S::david_dwarnerii.com#ext#@microsoft.onmicrosoft.com::acafcf14-4098-4a83-9425-e73571277a06" providerId="AD" clId="Web-{80430769-B8D3-4DDD-B57F-58A1D41EF06B}"/>
    <pc:docChg chg="modSld">
      <pc:chgData name="David Warner" userId="S::david_dwarnerii.com#ext#@microsoft.onmicrosoft.com::acafcf14-4098-4a83-9425-e73571277a06" providerId="AD" clId="Web-{80430769-B8D3-4DDD-B57F-58A1D41EF06B}" dt="2021-09-06T14:06:01.877" v="21"/>
      <pc:docMkLst>
        <pc:docMk/>
      </pc:docMkLst>
      <pc:sldChg chg="addSp delSp modSp">
        <pc:chgData name="David Warner" userId="S::david_dwarnerii.com#ext#@microsoft.onmicrosoft.com::acafcf14-4098-4a83-9425-e73571277a06" providerId="AD" clId="Web-{80430769-B8D3-4DDD-B57F-58A1D41EF06B}" dt="2021-09-06T14:06:01.877" v="21"/>
        <pc:sldMkLst>
          <pc:docMk/>
          <pc:sldMk cId="357588276" sldId="2076136388"/>
        </pc:sldMkLst>
        <pc:spChg chg="del">
          <ac:chgData name="David Warner" userId="S::david_dwarnerii.com#ext#@microsoft.onmicrosoft.com::acafcf14-4098-4a83-9425-e73571277a06" providerId="AD" clId="Web-{80430769-B8D3-4DDD-B57F-58A1D41EF06B}" dt="2021-09-06T14:01:26.808" v="5"/>
          <ac:spMkLst>
            <pc:docMk/>
            <pc:sldMk cId="357588276" sldId="2076136388"/>
            <ac:spMk id="2" creationId="{6F1DA7EC-A1C3-4121-891E-C67DBBA35489}"/>
          </ac:spMkLst>
        </pc:spChg>
        <pc:spChg chg="add mod">
          <ac:chgData name="David Warner" userId="S::david_dwarnerii.com#ext#@microsoft.onmicrosoft.com::acafcf14-4098-4a83-9425-e73571277a06" providerId="AD" clId="Web-{80430769-B8D3-4DDD-B57F-58A1D41EF06B}" dt="2021-09-06T14:04:28.390" v="15" actId="20577"/>
          <ac:spMkLst>
            <pc:docMk/>
            <pc:sldMk cId="357588276" sldId="2076136388"/>
            <ac:spMk id="10" creationId="{1E766323-85D0-46EC-88ED-617808B2C008}"/>
          </ac:spMkLst>
        </pc:spChg>
        <pc:spChg chg="del">
          <ac:chgData name="David Warner" userId="S::david_dwarnerii.com#ext#@microsoft.onmicrosoft.com::acafcf14-4098-4a83-9425-e73571277a06" providerId="AD" clId="Web-{80430769-B8D3-4DDD-B57F-58A1D41EF06B}" dt="2021-09-06T14:01:02.542" v="0"/>
          <ac:spMkLst>
            <pc:docMk/>
            <pc:sldMk cId="357588276" sldId="2076136388"/>
            <ac:spMk id="13" creationId="{3AF3DCB7-CF95-4839-8C60-E17A24C17670}"/>
          </ac:spMkLst>
        </pc:spChg>
        <pc:spChg chg="mod">
          <ac:chgData name="David Warner" userId="S::david_dwarnerii.com#ext#@microsoft.onmicrosoft.com::acafcf14-4098-4a83-9425-e73571277a06" providerId="AD" clId="Web-{80430769-B8D3-4DDD-B57F-58A1D41EF06B}" dt="2021-09-06T14:02:00.824" v="7"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80430769-B8D3-4DDD-B57F-58A1D41EF06B}" dt="2021-09-06T14:02:00.840" v="8" actId="1076"/>
          <ac:spMkLst>
            <pc:docMk/>
            <pc:sldMk cId="357588276" sldId="2076136388"/>
            <ac:spMk id="15" creationId="{C745FBD3-89F8-4AAA-B1B3-15710FCBC31B}"/>
          </ac:spMkLst>
        </pc:spChg>
        <pc:spChg chg="del">
          <ac:chgData name="David Warner" userId="S::david_dwarnerii.com#ext#@microsoft.onmicrosoft.com::acafcf14-4098-4a83-9425-e73571277a06" providerId="AD" clId="Web-{80430769-B8D3-4DDD-B57F-58A1D41EF06B}" dt="2021-09-06T14:01:13.839" v="4"/>
          <ac:spMkLst>
            <pc:docMk/>
            <pc:sldMk cId="357588276" sldId="2076136388"/>
            <ac:spMk id="16" creationId="{110D80FA-7D0A-4429-A167-BE062E2364E1}"/>
          </ac:spMkLst>
        </pc:spChg>
        <pc:picChg chg="add mod modCrop">
          <ac:chgData name="David Warner" userId="S::david_dwarnerii.com#ext#@microsoft.onmicrosoft.com::acafcf14-4098-4a83-9425-e73571277a06" providerId="AD" clId="Web-{80430769-B8D3-4DDD-B57F-58A1D41EF06B}" dt="2021-09-06T14:06:01.877" v="21"/>
          <ac:picMkLst>
            <pc:docMk/>
            <pc:sldMk cId="357588276" sldId="2076136388"/>
            <ac:picMk id="3" creationId="{112B7C4D-9B51-48EC-823E-6A945B449016}"/>
          </ac:picMkLst>
        </pc:picChg>
        <pc:picChg chg="del">
          <ac:chgData name="David Warner" userId="S::david_dwarnerii.com#ext#@microsoft.onmicrosoft.com::acafcf14-4098-4a83-9425-e73571277a06" providerId="AD" clId="Web-{80430769-B8D3-4DDD-B57F-58A1D41EF06B}" dt="2021-09-06T14:05:03.626" v="16"/>
          <ac:picMkLst>
            <pc:docMk/>
            <pc:sldMk cId="357588276" sldId="2076136388"/>
            <ac:picMk id="5" creationId="{E0048847-35E7-436D-8272-09470C1AB39E}"/>
          </ac:picMkLst>
        </pc:picChg>
      </pc:sldChg>
    </pc:docChg>
  </pc:docChgLst>
  <pc:docChgLst>
    <pc:chgData name="Patrick Rodgers" userId="d219dede-d6b3-4097-a769-454d84f039e8" providerId="ADAL" clId="{B3D7F14E-B78E-4CEB-805F-DADC488ABAE1}"/>
    <pc:docChg chg="custSel modSld">
      <pc:chgData name="Patrick Rodgers" userId="d219dede-d6b3-4097-a769-454d84f039e8" providerId="ADAL" clId="{B3D7F14E-B78E-4CEB-805F-DADC488ABAE1}" dt="2021-03-25T12:58:54.928" v="32" actId="20577"/>
      <pc:docMkLst>
        <pc:docMk/>
      </pc:docMkLst>
      <pc:sldChg chg="modSp mod">
        <pc:chgData name="Patrick Rodgers" userId="d219dede-d6b3-4097-a769-454d84f039e8" providerId="ADAL" clId="{B3D7F14E-B78E-4CEB-805F-DADC488ABAE1}" dt="2021-03-25T12:58:54.928" v="32" actId="20577"/>
        <pc:sldMkLst>
          <pc:docMk/>
          <pc:sldMk cId="2877399898" sldId="1623"/>
        </pc:sldMkLst>
        <pc:spChg chg="mod">
          <ac:chgData name="Patrick Rodgers" userId="d219dede-d6b3-4097-a769-454d84f039e8" providerId="ADAL" clId="{B3D7F14E-B78E-4CEB-805F-DADC488ABAE1}" dt="2021-03-25T12:58:54.928" v="32" actId="20577"/>
          <ac:spMkLst>
            <pc:docMk/>
            <pc:sldMk cId="2877399898" sldId="1623"/>
            <ac:spMk id="3" creationId="{CBDC9C38-872E-4048-96FE-C321FEF21EC1}"/>
          </ac:spMkLst>
        </pc:spChg>
      </pc:sldChg>
    </pc:docChg>
  </pc:docChgLst>
  <pc:docChgLst>
    <pc:chgData name="Vesa Juvonen" userId="c7243be1-99a3-4752-ab2a-0cf698cf8236" providerId="ADAL" clId="{C5B0E597-FAA4-49A3-A3B9-E85D626CBD6F}"/>
    <pc:docChg chg="undo custSel addSld delSld modSld modSection">
      <pc:chgData name="Vesa Juvonen" userId="c7243be1-99a3-4752-ab2a-0cf698cf8236" providerId="ADAL" clId="{C5B0E597-FAA4-49A3-A3B9-E85D626CBD6F}" dt="2022-05-17T14:27:47.599" v="456" actId="1076"/>
      <pc:docMkLst>
        <pc:docMk/>
      </pc:docMkLst>
      <pc:sldChg chg="modSp mod">
        <pc:chgData name="Vesa Juvonen" userId="c7243be1-99a3-4752-ab2a-0cf698cf8236" providerId="ADAL" clId="{C5B0E597-FAA4-49A3-A3B9-E85D626CBD6F}" dt="2022-05-13T13:05:19.565" v="85" actId="6549"/>
        <pc:sldMkLst>
          <pc:docMk/>
          <pc:sldMk cId="2967945684" sldId="277"/>
        </pc:sldMkLst>
        <pc:spChg chg="mod">
          <ac:chgData name="Vesa Juvonen" userId="c7243be1-99a3-4752-ab2a-0cf698cf8236" providerId="ADAL" clId="{C5B0E597-FAA4-49A3-A3B9-E85D626CBD6F}" dt="2022-05-13T13:05:19.565" v="85" actId="6549"/>
          <ac:spMkLst>
            <pc:docMk/>
            <pc:sldMk cId="2967945684" sldId="277"/>
            <ac:spMk id="4" creationId="{A04E16D6-6682-4068-BF11-BA8E4E8E1BBC}"/>
          </ac:spMkLst>
        </pc:spChg>
      </pc:sldChg>
      <pc:sldChg chg="modSp mod">
        <pc:chgData name="Vesa Juvonen" userId="c7243be1-99a3-4752-ab2a-0cf698cf8236" providerId="ADAL" clId="{C5B0E597-FAA4-49A3-A3B9-E85D626CBD6F}" dt="2022-05-13T13:04:13.546" v="55" actId="20577"/>
        <pc:sldMkLst>
          <pc:docMk/>
          <pc:sldMk cId="287163252" sldId="1567"/>
        </pc:sldMkLst>
        <pc:spChg chg="mod">
          <ac:chgData name="Vesa Juvonen" userId="c7243be1-99a3-4752-ab2a-0cf698cf8236" providerId="ADAL" clId="{C5B0E597-FAA4-49A3-A3B9-E85D626CBD6F}" dt="2022-05-13T13:04:13.546" v="55" actId="20577"/>
          <ac:spMkLst>
            <pc:docMk/>
            <pc:sldMk cId="287163252" sldId="1567"/>
            <ac:spMk id="5" creationId="{9B6ECC88-D921-48D6-BA85-F52F354F9C35}"/>
          </ac:spMkLst>
        </pc:spChg>
        <pc:spChg chg="mod">
          <ac:chgData name="Vesa Juvonen" userId="c7243be1-99a3-4752-ab2a-0cf698cf8236" providerId="ADAL" clId="{C5B0E597-FAA4-49A3-A3B9-E85D626CBD6F}" dt="2022-05-13T13:04:09.405" v="43" actId="20577"/>
          <ac:spMkLst>
            <pc:docMk/>
            <pc:sldMk cId="287163252" sldId="1567"/>
            <ac:spMk id="8" creationId="{00000000-0000-0000-0000-000000000000}"/>
          </ac:spMkLst>
        </pc:spChg>
      </pc:sldChg>
      <pc:sldChg chg="addSp delSp modSp mod">
        <pc:chgData name="Vesa Juvonen" userId="c7243be1-99a3-4752-ab2a-0cf698cf8236" providerId="ADAL" clId="{C5B0E597-FAA4-49A3-A3B9-E85D626CBD6F}" dt="2022-05-13T13:04:03.372" v="41" actId="1076"/>
        <pc:sldMkLst>
          <pc:docMk/>
          <pc:sldMk cId="10702720" sldId="2079"/>
        </pc:sldMkLst>
        <pc:spChg chg="mod">
          <ac:chgData name="Vesa Juvonen" userId="c7243be1-99a3-4752-ab2a-0cf698cf8236" providerId="ADAL" clId="{C5B0E597-FAA4-49A3-A3B9-E85D626CBD6F}" dt="2022-05-13T13:02:33.218" v="17" actId="20577"/>
          <ac:spMkLst>
            <pc:docMk/>
            <pc:sldMk cId="10702720" sldId="2079"/>
            <ac:spMk id="8" creationId="{00000000-0000-0000-0000-000000000000}"/>
          </ac:spMkLst>
        </pc:spChg>
        <pc:picChg chg="del">
          <ac:chgData name="Vesa Juvonen" userId="c7243be1-99a3-4752-ab2a-0cf698cf8236" providerId="ADAL" clId="{C5B0E597-FAA4-49A3-A3B9-E85D626CBD6F}" dt="2022-05-13T13:02:59.464" v="23" actId="478"/>
          <ac:picMkLst>
            <pc:docMk/>
            <pc:sldMk cId="10702720" sldId="2079"/>
            <ac:picMk id="6" creationId="{34D1B84A-AA26-A624-4700-074B47AD0BE4}"/>
          </ac:picMkLst>
        </pc:picChg>
        <pc:picChg chg="del">
          <ac:chgData name="Vesa Juvonen" userId="c7243be1-99a3-4752-ab2a-0cf698cf8236" providerId="ADAL" clId="{C5B0E597-FAA4-49A3-A3B9-E85D626CBD6F}" dt="2022-05-13T13:03:02.890" v="25" actId="478"/>
          <ac:picMkLst>
            <pc:docMk/>
            <pc:sldMk cId="10702720" sldId="2079"/>
            <ac:picMk id="12" creationId="{36CA5D09-81CA-BEC8-8B43-300D93CBEE6E}"/>
          </ac:picMkLst>
        </pc:picChg>
        <pc:picChg chg="add mod">
          <ac:chgData name="Vesa Juvonen" userId="c7243be1-99a3-4752-ab2a-0cf698cf8236" providerId="ADAL" clId="{C5B0E597-FAA4-49A3-A3B9-E85D626CBD6F}" dt="2022-05-13T13:04:03.372" v="41" actId="1076"/>
          <ac:picMkLst>
            <pc:docMk/>
            <pc:sldMk cId="10702720" sldId="2079"/>
            <ac:picMk id="1026" creationId="{8580D21E-8498-D013-DACE-5760B272AC6D}"/>
          </ac:picMkLst>
        </pc:picChg>
        <pc:picChg chg="add mod">
          <ac:chgData name="Vesa Juvonen" userId="c7243be1-99a3-4752-ab2a-0cf698cf8236" providerId="ADAL" clId="{C5B0E597-FAA4-49A3-A3B9-E85D626CBD6F}" dt="2022-05-13T13:04:03.372" v="41" actId="1076"/>
          <ac:picMkLst>
            <pc:docMk/>
            <pc:sldMk cId="10702720" sldId="2079"/>
            <ac:picMk id="1028" creationId="{C4B3322F-78C4-AD2B-E6E2-122584687A8F}"/>
          </ac:picMkLst>
        </pc:picChg>
        <pc:picChg chg="add mod">
          <ac:chgData name="Vesa Juvonen" userId="c7243be1-99a3-4752-ab2a-0cf698cf8236" providerId="ADAL" clId="{C5B0E597-FAA4-49A3-A3B9-E85D626CBD6F}" dt="2022-05-13T13:04:03.372" v="41" actId="1076"/>
          <ac:picMkLst>
            <pc:docMk/>
            <pc:sldMk cId="10702720" sldId="2079"/>
            <ac:picMk id="1030" creationId="{F648B030-6406-D231-8E07-9B911D60E89C}"/>
          </ac:picMkLst>
        </pc:picChg>
      </pc:sldChg>
      <pc:sldChg chg="addSp delSp modSp mod">
        <pc:chgData name="Vesa Juvonen" userId="c7243be1-99a3-4752-ab2a-0cf698cf8236" providerId="ADAL" clId="{C5B0E597-FAA4-49A3-A3B9-E85D626CBD6F}" dt="2022-05-13T13:04:57.661" v="72" actId="1076"/>
        <pc:sldMkLst>
          <pc:docMk/>
          <pc:sldMk cId="778883926" sldId="2076136264"/>
        </pc:sldMkLst>
        <pc:spChg chg="mod">
          <ac:chgData name="Vesa Juvonen" userId="c7243be1-99a3-4752-ab2a-0cf698cf8236" providerId="ADAL" clId="{C5B0E597-FAA4-49A3-A3B9-E85D626CBD6F}" dt="2022-05-13T13:04:32.145" v="57"/>
          <ac:spMkLst>
            <pc:docMk/>
            <pc:sldMk cId="778883926" sldId="2076136264"/>
            <ac:spMk id="14" creationId="{953584C8-8734-42EA-AD16-6AA2B405D249}"/>
          </ac:spMkLst>
        </pc:spChg>
        <pc:picChg chg="add mod">
          <ac:chgData name="Vesa Juvonen" userId="c7243be1-99a3-4752-ab2a-0cf698cf8236" providerId="ADAL" clId="{C5B0E597-FAA4-49A3-A3B9-E85D626CBD6F}" dt="2022-05-13T13:04:57.661" v="72" actId="1076"/>
          <ac:picMkLst>
            <pc:docMk/>
            <pc:sldMk cId="778883926" sldId="2076136264"/>
            <ac:picMk id="3" creationId="{001B0547-4E02-D27F-E3C5-88BE7D5A5E98}"/>
          </ac:picMkLst>
        </pc:picChg>
        <pc:picChg chg="add mod">
          <ac:chgData name="Vesa Juvonen" userId="c7243be1-99a3-4752-ab2a-0cf698cf8236" providerId="ADAL" clId="{C5B0E597-FAA4-49A3-A3B9-E85D626CBD6F}" dt="2022-05-13T13:04:55.400" v="71" actId="1076"/>
          <ac:picMkLst>
            <pc:docMk/>
            <pc:sldMk cId="778883926" sldId="2076136264"/>
            <ac:picMk id="5" creationId="{BE681916-7C2B-B34E-4D17-98F77D0861E6}"/>
          </ac:picMkLst>
        </pc:picChg>
        <pc:picChg chg="del">
          <ac:chgData name="Vesa Juvonen" userId="c7243be1-99a3-4752-ab2a-0cf698cf8236" providerId="ADAL" clId="{C5B0E597-FAA4-49A3-A3B9-E85D626CBD6F}" dt="2022-05-13T13:04:34.210" v="58" actId="478"/>
          <ac:picMkLst>
            <pc:docMk/>
            <pc:sldMk cId="778883926" sldId="2076136264"/>
            <ac:picMk id="6" creationId="{FC8D71D2-A967-F771-473F-56C63BB00857}"/>
          </ac:picMkLst>
        </pc:picChg>
        <pc:picChg chg="del">
          <ac:chgData name="Vesa Juvonen" userId="c7243be1-99a3-4752-ab2a-0cf698cf8236" providerId="ADAL" clId="{C5B0E597-FAA4-49A3-A3B9-E85D626CBD6F}" dt="2022-05-13T13:04:34.210" v="58" actId="478"/>
          <ac:picMkLst>
            <pc:docMk/>
            <pc:sldMk cId="778883926" sldId="2076136264"/>
            <ac:picMk id="8" creationId="{C405AB8F-882E-250F-AABB-F4C06E158C8F}"/>
          </ac:picMkLst>
        </pc:picChg>
        <pc:picChg chg="add mod">
          <ac:chgData name="Vesa Juvonen" userId="c7243be1-99a3-4752-ab2a-0cf698cf8236" providerId="ADAL" clId="{C5B0E597-FAA4-49A3-A3B9-E85D626CBD6F}" dt="2022-05-13T13:04:55.400" v="71" actId="1076"/>
          <ac:picMkLst>
            <pc:docMk/>
            <pc:sldMk cId="778883926" sldId="2076136264"/>
            <ac:picMk id="10" creationId="{17509671-9A78-0791-2022-B25873EE64D7}"/>
          </ac:picMkLst>
        </pc:picChg>
        <pc:picChg chg="add mod">
          <ac:chgData name="Vesa Juvonen" userId="c7243be1-99a3-4752-ab2a-0cf698cf8236" providerId="ADAL" clId="{C5B0E597-FAA4-49A3-A3B9-E85D626CBD6F}" dt="2022-05-13T13:04:50.582" v="68" actId="571"/>
          <ac:picMkLst>
            <pc:docMk/>
            <pc:sldMk cId="778883926" sldId="2076136264"/>
            <ac:picMk id="13" creationId="{13CC9A27-1F84-B37F-2ED0-81EC9D2814EE}"/>
          </ac:picMkLst>
        </pc:picChg>
        <pc:picChg chg="add mod">
          <ac:chgData name="Vesa Juvonen" userId="c7243be1-99a3-4752-ab2a-0cf698cf8236" providerId="ADAL" clId="{C5B0E597-FAA4-49A3-A3B9-E85D626CBD6F}" dt="2022-05-13T13:04:50.582" v="68" actId="571"/>
          <ac:picMkLst>
            <pc:docMk/>
            <pc:sldMk cId="778883926" sldId="2076136264"/>
            <ac:picMk id="15" creationId="{2E40533A-2899-DB02-90F7-991537194EC7}"/>
          </ac:picMkLst>
        </pc:picChg>
      </pc:sldChg>
      <pc:sldChg chg="addSp delSp modSp mod delAnim modAnim">
        <pc:chgData name="Vesa Juvonen" userId="c7243be1-99a3-4752-ab2a-0cf698cf8236" providerId="ADAL" clId="{C5B0E597-FAA4-49A3-A3B9-E85D626CBD6F}" dt="2022-05-13T13:06:58.369" v="107"/>
        <pc:sldMkLst>
          <pc:docMk/>
          <pc:sldMk cId="3554970203" sldId="2076137597"/>
        </pc:sldMkLst>
        <pc:spChg chg="mod">
          <ac:chgData name="Vesa Juvonen" userId="c7243be1-99a3-4752-ab2a-0cf698cf8236" providerId="ADAL" clId="{C5B0E597-FAA4-49A3-A3B9-E85D626CBD6F}" dt="2022-05-13T13:05:36.291" v="96" actId="6549"/>
          <ac:spMkLst>
            <pc:docMk/>
            <pc:sldMk cId="3554970203" sldId="2076137597"/>
            <ac:spMk id="29" creationId="{107AD1CF-9B9E-4023-BD6F-FE9D8B722EF5}"/>
          </ac:spMkLst>
        </pc:spChg>
        <pc:grpChg chg="add">
          <ac:chgData name="Vesa Juvonen" userId="c7243be1-99a3-4752-ab2a-0cf698cf8236" providerId="ADAL" clId="{C5B0E597-FAA4-49A3-A3B9-E85D626CBD6F}" dt="2022-05-13T13:06:37.247" v="103" actId="164"/>
          <ac:grpSpMkLst>
            <pc:docMk/>
            <pc:sldMk cId="3554970203" sldId="2076137597"/>
            <ac:grpSpMk id="5" creationId="{D71D33B0-EAC5-2CAC-5442-DA15658F6567}"/>
          </ac:grpSpMkLst>
        </pc:grpChg>
        <pc:picChg chg="add mod ord">
          <ac:chgData name="Vesa Juvonen" userId="c7243be1-99a3-4752-ab2a-0cf698cf8236" providerId="ADAL" clId="{C5B0E597-FAA4-49A3-A3B9-E85D626CBD6F}" dt="2022-05-13T13:06:27.793" v="101" actId="167"/>
          <ac:picMkLst>
            <pc:docMk/>
            <pc:sldMk cId="3554970203" sldId="2076137597"/>
            <ac:picMk id="4" creationId="{CCE625CB-A4BA-801A-859A-3C16AE297E87}"/>
          </ac:picMkLst>
        </pc:picChg>
        <pc:picChg chg="del">
          <ac:chgData name="Vesa Juvonen" userId="c7243be1-99a3-4752-ab2a-0cf698cf8236" providerId="ADAL" clId="{C5B0E597-FAA4-49A3-A3B9-E85D626CBD6F}" dt="2022-05-13T13:06:30.499" v="102" actId="478"/>
          <ac:picMkLst>
            <pc:docMk/>
            <pc:sldMk cId="3554970203" sldId="2076137597"/>
            <ac:picMk id="41" creationId="{28D6564B-B85F-4A55-A50C-6695FBB9A77A}"/>
          </ac:picMkLst>
        </pc:picChg>
      </pc:sldChg>
      <pc:sldChg chg="addSp delSp modSp mod">
        <pc:chgData name="Vesa Juvonen" userId="c7243be1-99a3-4752-ab2a-0cf698cf8236" providerId="ADAL" clId="{C5B0E597-FAA4-49A3-A3B9-E85D626CBD6F}" dt="2022-05-17T11:28:54.255" v="217" actId="1036"/>
        <pc:sldMkLst>
          <pc:docMk/>
          <pc:sldMk cId="4046856784" sldId="2134805599"/>
        </pc:sldMkLst>
        <pc:spChg chg="add del mod">
          <ac:chgData name="Vesa Juvonen" userId="c7243be1-99a3-4752-ab2a-0cf698cf8236" providerId="ADAL" clId="{C5B0E597-FAA4-49A3-A3B9-E85D626CBD6F}" dt="2022-05-17T11:27:54.176" v="203" actId="478"/>
          <ac:spMkLst>
            <pc:docMk/>
            <pc:sldMk cId="4046856784" sldId="2134805599"/>
            <ac:spMk id="2" creationId="{689D579C-A3CB-6C33-3C08-16B840584FE0}"/>
          </ac:spMkLst>
        </pc:spChg>
        <pc:picChg chg="add mod">
          <ac:chgData name="Vesa Juvonen" userId="c7243be1-99a3-4752-ab2a-0cf698cf8236" providerId="ADAL" clId="{C5B0E597-FAA4-49A3-A3B9-E85D626CBD6F}" dt="2022-05-17T11:28:15.192" v="206" actId="1076"/>
          <ac:picMkLst>
            <pc:docMk/>
            <pc:sldMk cId="4046856784" sldId="2134805599"/>
            <ac:picMk id="4" creationId="{2059A8E3-FFBA-E8BE-B76A-61590B7FFD3B}"/>
          </ac:picMkLst>
        </pc:picChg>
        <pc:picChg chg="del">
          <ac:chgData name="Vesa Juvonen" userId="c7243be1-99a3-4752-ab2a-0cf698cf8236" providerId="ADAL" clId="{C5B0E597-FAA4-49A3-A3B9-E85D626CBD6F}" dt="2022-05-17T11:27:52.437" v="201" actId="478"/>
          <ac:picMkLst>
            <pc:docMk/>
            <pc:sldMk cId="4046856784" sldId="2134805599"/>
            <ac:picMk id="5" creationId="{75FD708E-184A-08DA-5562-5B680A38E6FD}"/>
          </ac:picMkLst>
        </pc:picChg>
        <pc:picChg chg="del">
          <ac:chgData name="Vesa Juvonen" userId="c7243be1-99a3-4752-ab2a-0cf698cf8236" providerId="ADAL" clId="{C5B0E597-FAA4-49A3-A3B9-E85D626CBD6F}" dt="2022-05-17T11:27:53.065" v="202" actId="478"/>
          <ac:picMkLst>
            <pc:docMk/>
            <pc:sldMk cId="4046856784" sldId="2134805599"/>
            <ac:picMk id="7" creationId="{5118479B-5594-9C3A-D29A-C17355EEF4C0}"/>
          </ac:picMkLst>
        </pc:picChg>
        <pc:picChg chg="add mod">
          <ac:chgData name="Vesa Juvonen" userId="c7243be1-99a3-4752-ab2a-0cf698cf8236" providerId="ADAL" clId="{C5B0E597-FAA4-49A3-A3B9-E85D626CBD6F}" dt="2022-05-17T11:28:54.255" v="217" actId="1036"/>
          <ac:picMkLst>
            <pc:docMk/>
            <pc:sldMk cId="4046856784" sldId="2134805599"/>
            <ac:picMk id="9" creationId="{BD6456D2-34BA-7498-9066-0F30DFA631CB}"/>
          </ac:picMkLst>
        </pc:picChg>
      </pc:sldChg>
      <pc:sldChg chg="modSp mod">
        <pc:chgData name="Vesa Juvonen" userId="c7243be1-99a3-4752-ab2a-0cf698cf8236" providerId="ADAL" clId="{C5B0E597-FAA4-49A3-A3B9-E85D626CBD6F}" dt="2022-05-13T14:46:30.507" v="200" actId="20577"/>
        <pc:sldMkLst>
          <pc:docMk/>
          <pc:sldMk cId="2775546260" sldId="2134805600"/>
        </pc:sldMkLst>
        <pc:spChg chg="mod">
          <ac:chgData name="Vesa Juvonen" userId="c7243be1-99a3-4752-ab2a-0cf698cf8236" providerId="ADAL" clId="{C5B0E597-FAA4-49A3-A3B9-E85D626CBD6F}" dt="2022-05-13T14:46:30.507" v="200" actId="20577"/>
          <ac:spMkLst>
            <pc:docMk/>
            <pc:sldMk cId="2775546260" sldId="2134805600"/>
            <ac:spMk id="7" creationId="{6F939F32-4E37-4CA3-B710-00610E5E59D3}"/>
          </ac:spMkLst>
        </pc:spChg>
      </pc:sldChg>
      <pc:sldChg chg="addSp mod addCm delCm">
        <pc:chgData name="Vesa Juvonen" userId="c7243be1-99a3-4752-ab2a-0cf698cf8236" providerId="ADAL" clId="{C5B0E597-FAA4-49A3-A3B9-E85D626CBD6F}" dt="2022-05-13T13:10:44.463" v="135"/>
        <pc:sldMkLst>
          <pc:docMk/>
          <pc:sldMk cId="1247101359" sldId="2145707276"/>
        </pc:sldMkLst>
        <pc:spChg chg="add">
          <ac:chgData name="Vesa Juvonen" userId="c7243be1-99a3-4752-ab2a-0cf698cf8236" providerId="ADAL" clId="{C5B0E597-FAA4-49A3-A3B9-E85D626CBD6F}" dt="2022-05-13T13:08:49.043" v="133" actId="22"/>
          <ac:spMkLst>
            <pc:docMk/>
            <pc:sldMk cId="1247101359" sldId="2145707276"/>
            <ac:spMk id="4" creationId="{2D5DF0A0-0324-B8A6-D88A-2EF45BC1E047}"/>
          </ac:spMkLst>
        </pc:spChg>
      </pc:sldChg>
      <pc:sldChg chg="new del">
        <pc:chgData name="Vesa Juvonen" userId="c7243be1-99a3-4752-ab2a-0cf698cf8236" providerId="ADAL" clId="{C5B0E597-FAA4-49A3-A3B9-E85D626CBD6F}" dt="2022-05-17T14:23:34.441" v="220" actId="47"/>
        <pc:sldMkLst>
          <pc:docMk/>
          <pc:sldMk cId="2412516823" sldId="2145707281"/>
        </pc:sldMkLst>
      </pc:sldChg>
      <pc:sldChg chg="addSp delSp modSp add mod">
        <pc:chgData name="Vesa Juvonen" userId="c7243be1-99a3-4752-ab2a-0cf698cf8236" providerId="ADAL" clId="{C5B0E597-FAA4-49A3-A3B9-E85D626CBD6F}" dt="2022-05-17T14:27:47.599" v="456" actId="1076"/>
        <pc:sldMkLst>
          <pc:docMk/>
          <pc:sldMk cId="2654185869" sldId="2145707282"/>
        </pc:sldMkLst>
        <pc:spChg chg="mod">
          <ac:chgData name="Vesa Juvonen" userId="c7243be1-99a3-4752-ab2a-0cf698cf8236" providerId="ADAL" clId="{C5B0E597-FAA4-49A3-A3B9-E85D626CBD6F}" dt="2022-05-17T14:26:54.914" v="439" actId="20577"/>
          <ac:spMkLst>
            <pc:docMk/>
            <pc:sldMk cId="2654185869" sldId="2145707282"/>
            <ac:spMk id="7" creationId="{132F7629-8B96-42D8-8578-EBF3F73B831F}"/>
          </ac:spMkLst>
        </pc:spChg>
        <pc:spChg chg="mod">
          <ac:chgData name="Vesa Juvonen" userId="c7243be1-99a3-4752-ab2a-0cf698cf8236" providerId="ADAL" clId="{C5B0E597-FAA4-49A3-A3B9-E85D626CBD6F}" dt="2022-05-17T14:27:47.599" v="456" actId="1076"/>
          <ac:spMkLst>
            <pc:docMk/>
            <pc:sldMk cId="2654185869" sldId="2145707282"/>
            <ac:spMk id="9" creationId="{779735E5-94D4-456A-894A-0CF3247ACF10}"/>
          </ac:spMkLst>
        </pc:spChg>
        <pc:spChg chg="mod">
          <ac:chgData name="Vesa Juvonen" userId="c7243be1-99a3-4752-ab2a-0cf698cf8236" providerId="ADAL" clId="{C5B0E597-FAA4-49A3-A3B9-E85D626CBD6F}" dt="2022-05-17T14:27:44.170" v="455" actId="20577"/>
          <ac:spMkLst>
            <pc:docMk/>
            <pc:sldMk cId="2654185869" sldId="2145707282"/>
            <ac:spMk id="11" creationId="{D4ED1670-E789-4F0F-B9DC-5D7E4283DCEF}"/>
          </ac:spMkLst>
        </pc:spChg>
        <pc:picChg chg="add mod">
          <ac:chgData name="Vesa Juvonen" userId="c7243be1-99a3-4752-ab2a-0cf698cf8236" providerId="ADAL" clId="{C5B0E597-FAA4-49A3-A3B9-E85D626CBD6F}" dt="2022-05-17T14:27:17.431" v="443" actId="1076"/>
          <ac:picMkLst>
            <pc:docMk/>
            <pc:sldMk cId="2654185869" sldId="2145707282"/>
            <ac:picMk id="3" creationId="{DCBFC89C-2EB2-917C-1C0B-660DBDE21B7F}"/>
          </ac:picMkLst>
        </pc:picChg>
        <pc:picChg chg="del">
          <ac:chgData name="Vesa Juvonen" userId="c7243be1-99a3-4752-ab2a-0cf698cf8236" providerId="ADAL" clId="{C5B0E597-FAA4-49A3-A3B9-E85D626CBD6F}" dt="2022-05-17T14:23:36.591" v="221" actId="478"/>
          <ac:picMkLst>
            <pc:docMk/>
            <pc:sldMk cId="2654185869" sldId="2145707282"/>
            <ac:picMk id="4" creationId="{D3E3A008-0CAB-B24B-C76A-1EBD9393F98E}"/>
          </ac:picMkLst>
        </pc:picChg>
      </pc:sldChg>
      <pc:sldChg chg="add del">
        <pc:chgData name="Vesa Juvonen" userId="c7243be1-99a3-4752-ab2a-0cf698cf8236" providerId="ADAL" clId="{C5B0E597-FAA4-49A3-A3B9-E85D626CBD6F}" dt="2022-05-17T14:23:38.340" v="223"/>
        <pc:sldMkLst>
          <pc:docMk/>
          <pc:sldMk cId="3567245535" sldId="2145707283"/>
        </pc:sldMkLst>
      </pc:sldChg>
      <pc:sldChg chg="del">
        <pc:chgData name="Vesa Juvonen" userId="c7243be1-99a3-4752-ab2a-0cf698cf8236" providerId="ADAL" clId="{C5B0E597-FAA4-49A3-A3B9-E85D626CBD6F}" dt="2022-05-13T13:04:26.966" v="56" actId="47"/>
        <pc:sldMkLst>
          <pc:docMk/>
          <pc:sldMk cId="424588742" sldId="2145707291"/>
        </pc:sldMkLst>
      </pc:sldChg>
      <pc:sldChg chg="del">
        <pc:chgData name="Vesa Juvonen" userId="c7243be1-99a3-4752-ab2a-0cf698cf8236" providerId="ADAL" clId="{C5B0E597-FAA4-49A3-A3B9-E85D626CBD6F}" dt="2022-05-13T13:04:26.966" v="56" actId="47"/>
        <pc:sldMkLst>
          <pc:docMk/>
          <pc:sldMk cId="2443181263" sldId="2145707292"/>
        </pc:sldMkLst>
      </pc:sldChg>
      <pc:sldChg chg="del">
        <pc:chgData name="Vesa Juvonen" userId="c7243be1-99a3-4752-ab2a-0cf698cf8236" providerId="ADAL" clId="{C5B0E597-FAA4-49A3-A3B9-E85D626CBD6F}" dt="2022-05-13T13:04:26.966" v="56" actId="47"/>
        <pc:sldMkLst>
          <pc:docMk/>
          <pc:sldMk cId="2538887527" sldId="2145707293"/>
        </pc:sldMkLst>
      </pc:sldChg>
      <pc:sldChg chg="del">
        <pc:chgData name="Vesa Juvonen" userId="c7243be1-99a3-4752-ab2a-0cf698cf8236" providerId="ADAL" clId="{C5B0E597-FAA4-49A3-A3B9-E85D626CBD6F}" dt="2022-05-13T13:04:26.966" v="56" actId="47"/>
        <pc:sldMkLst>
          <pc:docMk/>
          <pc:sldMk cId="2464948501" sldId="2145707294"/>
        </pc:sldMkLst>
      </pc:sldChg>
      <pc:sldChg chg="del">
        <pc:chgData name="Vesa Juvonen" userId="c7243be1-99a3-4752-ab2a-0cf698cf8236" providerId="ADAL" clId="{C5B0E597-FAA4-49A3-A3B9-E85D626CBD6F}" dt="2022-05-13T13:04:26.966" v="56" actId="47"/>
        <pc:sldMkLst>
          <pc:docMk/>
          <pc:sldMk cId="3987862389" sldId="2145707296"/>
        </pc:sldMkLst>
      </pc:sldChg>
      <pc:sldChg chg="del">
        <pc:chgData name="Vesa Juvonen" userId="c7243be1-99a3-4752-ab2a-0cf698cf8236" providerId="ADAL" clId="{C5B0E597-FAA4-49A3-A3B9-E85D626CBD6F}" dt="2022-05-13T13:04:26.966" v="56" actId="47"/>
        <pc:sldMkLst>
          <pc:docMk/>
          <pc:sldMk cId="274882948" sldId="2145707297"/>
        </pc:sldMkLst>
      </pc:sldChg>
      <pc:sldChg chg="del">
        <pc:chgData name="Vesa Juvonen" userId="c7243be1-99a3-4752-ab2a-0cf698cf8236" providerId="ADAL" clId="{C5B0E597-FAA4-49A3-A3B9-E85D626CBD6F}" dt="2022-05-13T13:04:26.966" v="56" actId="47"/>
        <pc:sldMkLst>
          <pc:docMk/>
          <pc:sldMk cId="2483622948" sldId="2145707298"/>
        </pc:sldMkLst>
      </pc:sldChg>
    </pc:docChg>
  </pc:docChgLst>
  <pc:docChgLst>
    <pc:chgData name="Vesa Juvonen" userId="c7243be1-99a3-4752-ab2a-0cf698cf8236" providerId="ADAL" clId="{88DC92A3-D0E8-41AF-A7C8-8D0EBD9E2488}"/>
    <pc:docChg chg="custSel modSld">
      <pc:chgData name="Vesa Juvonen" userId="c7243be1-99a3-4752-ab2a-0cf698cf8236" providerId="ADAL" clId="{88DC92A3-D0E8-41AF-A7C8-8D0EBD9E2488}" dt="2021-10-05T13:19:00.669" v="29" actId="1076"/>
      <pc:docMkLst>
        <pc:docMk/>
      </pc:docMkLst>
      <pc:sldChg chg="addSp delSp modSp mod">
        <pc:chgData name="Vesa Juvonen" userId="c7243be1-99a3-4752-ab2a-0cf698cf8236" providerId="ADAL" clId="{88DC92A3-D0E8-41AF-A7C8-8D0EBD9E2488}" dt="2021-10-05T13:19:00.669" v="29" actId="1076"/>
        <pc:sldMkLst>
          <pc:docMk/>
          <pc:sldMk cId="3652143241" sldId="2076137669"/>
        </pc:sldMkLst>
        <pc:spChg chg="mod">
          <ac:chgData name="Vesa Juvonen" userId="c7243be1-99a3-4752-ab2a-0cf698cf8236" providerId="ADAL" clId="{88DC92A3-D0E8-41AF-A7C8-8D0EBD9E2488}" dt="2021-10-05T13:18:56.917" v="28" actId="20577"/>
          <ac:spMkLst>
            <pc:docMk/>
            <pc:sldMk cId="3652143241" sldId="2076137669"/>
            <ac:spMk id="2" creationId="{B904887E-85B2-4E71-A9A0-AEFB86337607}"/>
          </ac:spMkLst>
        </pc:spChg>
        <pc:spChg chg="del">
          <ac:chgData name="Vesa Juvonen" userId="c7243be1-99a3-4752-ab2a-0cf698cf8236" providerId="ADAL" clId="{88DC92A3-D0E8-41AF-A7C8-8D0EBD9E2488}" dt="2021-10-05T13:16:59.759" v="0" actId="478"/>
          <ac:spMkLst>
            <pc:docMk/>
            <pc:sldMk cId="3652143241" sldId="2076137669"/>
            <ac:spMk id="3" creationId="{FB78F7D0-F8A1-46FD-AAE7-EB23E6732D47}"/>
          </ac:spMkLst>
        </pc:spChg>
        <pc:picChg chg="del">
          <ac:chgData name="Vesa Juvonen" userId="c7243be1-99a3-4752-ab2a-0cf698cf8236" providerId="ADAL" clId="{88DC92A3-D0E8-41AF-A7C8-8D0EBD9E2488}" dt="2021-10-05T13:17:01.458" v="1" actId="478"/>
          <ac:picMkLst>
            <pc:docMk/>
            <pc:sldMk cId="3652143241" sldId="2076137669"/>
            <ac:picMk id="5" creationId="{2328427C-70D2-4D72-B2A3-742C1CC67BD7}"/>
          </ac:picMkLst>
        </pc:picChg>
        <pc:picChg chg="add mod">
          <ac:chgData name="Vesa Juvonen" userId="c7243be1-99a3-4752-ab2a-0cf698cf8236" providerId="ADAL" clId="{88DC92A3-D0E8-41AF-A7C8-8D0EBD9E2488}" dt="2021-10-05T13:19:00.669" v="29" actId="1076"/>
          <ac:picMkLst>
            <pc:docMk/>
            <pc:sldMk cId="3652143241" sldId="2076137669"/>
            <ac:picMk id="6" creationId="{5269D971-B6C4-44F8-ACF4-1014A11FEB60}"/>
          </ac:picMkLst>
        </pc:picChg>
      </pc:sldChg>
    </pc:docChg>
  </pc:docChgLst>
  <pc:docChgLst>
    <pc:chgData name="Wajeed Shaikh" userId="943a82b8-fdb9-4dbf-aa6c-31e37bb9aed6" providerId="ADAL" clId="{D5B9E76C-3750-4B41-B4F2-4C7C4C14CA40}"/>
    <pc:docChg chg="custSel modSld">
      <pc:chgData name="Wajeed Shaikh" userId="943a82b8-fdb9-4dbf-aa6c-31e37bb9aed6" providerId="ADAL" clId="{D5B9E76C-3750-4B41-B4F2-4C7C4C14CA40}" dt="2022-05-17T13:22:06.725" v="835" actId="14100"/>
      <pc:docMkLst>
        <pc:docMk/>
      </pc:docMkLst>
      <pc:sldChg chg="addSp delSp modSp mod modNotesTx">
        <pc:chgData name="Wajeed Shaikh" userId="943a82b8-fdb9-4dbf-aa6c-31e37bb9aed6" providerId="ADAL" clId="{D5B9E76C-3750-4B41-B4F2-4C7C4C14CA40}" dt="2022-05-17T13:22:06.725" v="835" actId="14100"/>
        <pc:sldMkLst>
          <pc:docMk/>
          <pc:sldMk cId="1247101359" sldId="2145707276"/>
        </pc:sldMkLst>
        <pc:spChg chg="del mod">
          <ac:chgData name="Wajeed Shaikh" userId="943a82b8-fdb9-4dbf-aa6c-31e37bb9aed6" providerId="ADAL" clId="{D5B9E76C-3750-4B41-B4F2-4C7C4C14CA40}" dt="2022-05-17T12:56:58.995" v="813" actId="478"/>
          <ac:spMkLst>
            <pc:docMk/>
            <pc:sldMk cId="1247101359" sldId="2145707276"/>
            <ac:spMk id="4" creationId="{2D5DF0A0-0324-B8A6-D88A-2EF45BC1E047}"/>
          </ac:spMkLst>
        </pc:spChg>
        <pc:spChg chg="mod">
          <ac:chgData name="Wajeed Shaikh" userId="943a82b8-fdb9-4dbf-aa6c-31e37bb9aed6" providerId="ADAL" clId="{D5B9E76C-3750-4B41-B4F2-4C7C4C14CA40}" dt="2022-05-17T12:53:20.371" v="615" actId="20577"/>
          <ac:spMkLst>
            <pc:docMk/>
            <pc:sldMk cId="1247101359" sldId="2145707276"/>
            <ac:spMk id="5" creationId="{4BEE597E-27B7-B8B8-5BE5-06D59B4D2FCE}"/>
          </ac:spMkLst>
        </pc:spChg>
        <pc:spChg chg="mod">
          <ac:chgData name="Wajeed Shaikh" userId="943a82b8-fdb9-4dbf-aa6c-31e37bb9aed6" providerId="ADAL" clId="{D5B9E76C-3750-4B41-B4F2-4C7C4C14CA40}" dt="2022-05-17T13:21:31.218" v="827" actId="403"/>
          <ac:spMkLst>
            <pc:docMk/>
            <pc:sldMk cId="1247101359" sldId="2145707276"/>
            <ac:spMk id="39" creationId="{88507CB0-14BD-F9C6-3E87-627240967300}"/>
          </ac:spMkLst>
        </pc:spChg>
        <pc:spChg chg="mod">
          <ac:chgData name="Wajeed Shaikh" userId="943a82b8-fdb9-4dbf-aa6c-31e37bb9aed6" providerId="ADAL" clId="{D5B9E76C-3750-4B41-B4F2-4C7C4C14CA40}" dt="2022-05-17T12:57:03.398" v="814" actId="14100"/>
          <ac:spMkLst>
            <pc:docMk/>
            <pc:sldMk cId="1247101359" sldId="2145707276"/>
            <ac:spMk id="55" creationId="{7B608F18-EC54-9316-9719-BB5C11330858}"/>
          </ac:spMkLst>
        </pc:spChg>
        <pc:spChg chg="mod">
          <ac:chgData name="Wajeed Shaikh" userId="943a82b8-fdb9-4dbf-aa6c-31e37bb9aed6" providerId="ADAL" clId="{D5B9E76C-3750-4B41-B4F2-4C7C4C14CA40}" dt="2022-05-17T13:21:55.671" v="831" actId="1076"/>
          <ac:spMkLst>
            <pc:docMk/>
            <pc:sldMk cId="1247101359" sldId="2145707276"/>
            <ac:spMk id="73" creationId="{1F207C2B-FC32-45FD-8665-FEC0532C2A3E}"/>
          </ac:spMkLst>
        </pc:spChg>
        <pc:picChg chg="add mod">
          <ac:chgData name="Wajeed Shaikh" userId="943a82b8-fdb9-4dbf-aa6c-31e37bb9aed6" providerId="ADAL" clId="{D5B9E76C-3750-4B41-B4F2-4C7C4C14CA40}" dt="2022-05-17T13:22:06.725" v="835" actId="14100"/>
          <ac:picMkLst>
            <pc:docMk/>
            <pc:sldMk cId="1247101359" sldId="2145707276"/>
            <ac:picMk id="8" creationId="{C3B63E41-BA1A-EF17-1CD2-FF3B8E2A7CB9}"/>
          </ac:picMkLst>
        </pc:picChg>
        <pc:picChg chg="del">
          <ac:chgData name="Wajeed Shaikh" userId="943a82b8-fdb9-4dbf-aa6c-31e37bb9aed6" providerId="ADAL" clId="{D5B9E76C-3750-4B41-B4F2-4C7C4C14CA40}" dt="2022-05-17T12:16:44.492" v="0" actId="478"/>
          <ac:picMkLst>
            <pc:docMk/>
            <pc:sldMk cId="1247101359" sldId="2145707276"/>
            <ac:picMk id="11" creationId="{1E25EC3D-52D4-DBE7-CBA7-E9902055A63A}"/>
          </ac:picMkLst>
        </pc:picChg>
        <pc:picChg chg="del mod">
          <ac:chgData name="Wajeed Shaikh" userId="943a82b8-fdb9-4dbf-aa6c-31e37bb9aed6" providerId="ADAL" clId="{D5B9E76C-3750-4B41-B4F2-4C7C4C14CA40}" dt="2022-05-17T12:17:42.386" v="23" actId="478"/>
          <ac:picMkLst>
            <pc:docMk/>
            <pc:sldMk cId="1247101359" sldId="2145707276"/>
            <ac:picMk id="21" creationId="{D35D7C84-E606-9C7C-5044-35FBAADF987A}"/>
          </ac:picMkLst>
        </pc:picChg>
      </pc:sldChg>
    </pc:docChg>
  </pc:docChgLst>
  <pc:docChgLst>
    <pc:chgData name="Mikael" userId="965d4e6a-fd22-4d0b-8bb9-2315d7bb356c" providerId="ADAL" clId="{CCB25CE7-1742-46EC-954A-8057074610FC}"/>
    <pc:docChg chg="undo custSel modSld">
      <pc:chgData name="Mikael" userId="965d4e6a-fd22-4d0b-8bb9-2315d7bb356c" providerId="ADAL" clId="{CCB25CE7-1742-46EC-954A-8057074610FC}" dt="2021-01-26T14:27:08.785" v="109" actId="6549"/>
      <pc:docMkLst>
        <pc:docMk/>
      </pc:docMkLst>
      <pc:sldChg chg="modSp mod">
        <pc:chgData name="Mikael" userId="965d4e6a-fd22-4d0b-8bb9-2315d7bb356c" providerId="ADAL" clId="{CCB25CE7-1742-46EC-954A-8057074610FC}" dt="2021-01-26T14:27:08.785" v="109" actId="6549"/>
        <pc:sldMkLst>
          <pc:docMk/>
          <pc:sldMk cId="2925091645" sldId="2076136308"/>
        </pc:sldMkLst>
        <pc:spChg chg="mod">
          <ac:chgData name="Mikael" userId="965d4e6a-fd22-4d0b-8bb9-2315d7bb356c" providerId="ADAL" clId="{CCB25CE7-1742-46EC-954A-8057074610FC}" dt="2021-01-26T14:27:08.785" v="109" actId="6549"/>
          <ac:spMkLst>
            <pc:docMk/>
            <pc:sldMk cId="2925091645" sldId="2076136308"/>
            <ac:spMk id="3" creationId="{CBDC9C38-872E-4048-96FE-C321FEF21EC1}"/>
          </ac:spMkLst>
        </pc:spChg>
      </pc:sldChg>
    </pc:docChg>
  </pc:docChgLst>
  <pc:docChgLst>
    <pc:chgData name="Patrick Rodgers" userId="d219dede-d6b3-4097-a769-454d84f039e8" providerId="ADAL" clId="{2AAEF922-AC60-4FD5-BB13-29767DA9B054}"/>
    <pc:docChg chg="custSel modSld">
      <pc:chgData name="Patrick Rodgers" userId="d219dede-d6b3-4097-a769-454d84f039e8" providerId="ADAL" clId="{2AAEF922-AC60-4FD5-BB13-29767DA9B054}" dt="2021-03-11T13:34:45.021" v="69" actId="20577"/>
      <pc:docMkLst>
        <pc:docMk/>
      </pc:docMkLst>
      <pc:sldChg chg="modSp mod">
        <pc:chgData name="Patrick Rodgers" userId="d219dede-d6b3-4097-a769-454d84f039e8" providerId="ADAL" clId="{2AAEF922-AC60-4FD5-BB13-29767DA9B054}" dt="2021-03-11T13:34:45.021" v="69" actId="20577"/>
        <pc:sldMkLst>
          <pc:docMk/>
          <pc:sldMk cId="2877399898" sldId="1623"/>
        </pc:sldMkLst>
        <pc:spChg chg="mod">
          <ac:chgData name="Patrick Rodgers" userId="d219dede-d6b3-4097-a769-454d84f039e8" providerId="ADAL" clId="{2AAEF922-AC60-4FD5-BB13-29767DA9B054}" dt="2021-03-11T13:34:45.021" v="69" actId="20577"/>
          <ac:spMkLst>
            <pc:docMk/>
            <pc:sldMk cId="2877399898" sldId="1623"/>
            <ac:spMk id="3" creationId="{CBDC9C38-872E-4048-96FE-C321FEF21EC1}"/>
          </ac:spMkLst>
        </pc:spChg>
      </pc:sldChg>
    </pc:docChg>
  </pc:docChgLst>
  <pc:docChgLst>
    <pc:chgData name="Mikael Svenson" userId="965d4e6a-fd22-4d0b-8bb9-2315d7bb356c" providerId="ADAL" clId="{C2EA5DD3-A183-E742-B04C-622DE6BA80AC}"/>
    <pc:docChg chg="custSel modSld">
      <pc:chgData name="Mikael Svenson" userId="965d4e6a-fd22-4d0b-8bb9-2315d7bb356c" providerId="ADAL" clId="{C2EA5DD3-A183-E742-B04C-622DE6BA80AC}" dt="2021-02-23T20:56:36.124" v="0" actId="21"/>
      <pc:docMkLst>
        <pc:docMk/>
      </pc:docMkLst>
      <pc:sldChg chg="delSp">
        <pc:chgData name="Mikael Svenson" userId="965d4e6a-fd22-4d0b-8bb9-2315d7bb356c" providerId="ADAL" clId="{C2EA5DD3-A183-E742-B04C-622DE6BA80AC}" dt="2021-02-23T20:56:36.124" v="0" actId="21"/>
        <pc:sldMkLst>
          <pc:docMk/>
          <pc:sldMk cId="2925091645" sldId="2076136308"/>
        </pc:sldMkLst>
        <pc:spChg chg="del">
          <ac:chgData name="Mikael Svenson" userId="965d4e6a-fd22-4d0b-8bb9-2315d7bb356c" providerId="ADAL" clId="{C2EA5DD3-A183-E742-B04C-622DE6BA80AC}" dt="2021-02-23T20:56:36.124" v="0" actId="21"/>
          <ac:spMkLst>
            <pc:docMk/>
            <pc:sldMk cId="2925091645" sldId="2076136308"/>
            <ac:spMk id="5" creationId="{D92F8E95-CC80-492B-B7FF-FC9B55D1DD49}"/>
          </ac:spMkLst>
        </pc:spChg>
      </pc:sldChg>
    </pc:docChg>
  </pc:docChgLst>
  <pc:docChgLst>
    <pc:chgData name="Brian Jackett" userId="e2c557f4-fffa-4012-a1e1-e15087bfdbac" providerId="ADAL" clId="{72090779-EC7D-4614-9F21-F61EC3E4C43D}"/>
    <pc:docChg chg="undo redo custSel delSld modSld modSection">
      <pc:chgData name="Brian Jackett" userId="e2c557f4-fffa-4012-a1e1-e15087bfdbac" providerId="ADAL" clId="{72090779-EC7D-4614-9F21-F61EC3E4C43D}" dt="2022-02-15T16:48:19.754" v="395" actId="1076"/>
      <pc:docMkLst>
        <pc:docMk/>
      </pc:docMkLst>
      <pc:sldChg chg="addSp delSp modSp mod">
        <pc:chgData name="Brian Jackett" userId="e2c557f4-fffa-4012-a1e1-e15087bfdbac" providerId="ADAL" clId="{72090779-EC7D-4614-9F21-F61EC3E4C43D}" dt="2022-02-15T15:57:51.988" v="71" actId="207"/>
        <pc:sldMkLst>
          <pc:docMk/>
          <pc:sldMk cId="1989604330" sldId="259"/>
        </pc:sldMkLst>
        <pc:spChg chg="add mod">
          <ac:chgData name="Brian Jackett" userId="e2c557f4-fffa-4012-a1e1-e15087bfdbac" providerId="ADAL" clId="{72090779-EC7D-4614-9F21-F61EC3E4C43D}" dt="2022-02-15T15:57:51.988" v="71" actId="207"/>
          <ac:spMkLst>
            <pc:docMk/>
            <pc:sldMk cId="1989604330" sldId="259"/>
            <ac:spMk id="3" creationId="{F1337E51-4E2F-45F2-8293-F6E9DB1D95AF}"/>
          </ac:spMkLst>
        </pc:spChg>
        <pc:spChg chg="add del">
          <ac:chgData name="Brian Jackett" userId="e2c557f4-fffa-4012-a1e1-e15087bfdbac" providerId="ADAL" clId="{72090779-EC7D-4614-9F21-F61EC3E4C43D}" dt="2022-02-15T15:57:31.846" v="69" actId="22"/>
          <ac:spMkLst>
            <pc:docMk/>
            <pc:sldMk cId="1989604330" sldId="259"/>
            <ac:spMk id="6" creationId="{97DB1224-3A56-42E2-8D79-02A6801EF101}"/>
          </ac:spMkLst>
        </pc:spChg>
      </pc:sldChg>
      <pc:sldChg chg="modSp mod">
        <pc:chgData name="Brian Jackett" userId="e2c557f4-fffa-4012-a1e1-e15087bfdbac" providerId="ADAL" clId="{72090779-EC7D-4614-9F21-F61EC3E4C43D}" dt="2022-02-15T15:57:10.608" v="64" actId="6549"/>
        <pc:sldMkLst>
          <pc:docMk/>
          <pc:sldMk cId="2967945684" sldId="277"/>
        </pc:sldMkLst>
        <pc:spChg chg="mod">
          <ac:chgData name="Brian Jackett" userId="e2c557f4-fffa-4012-a1e1-e15087bfdbac" providerId="ADAL" clId="{72090779-EC7D-4614-9F21-F61EC3E4C43D}" dt="2022-02-15T15:57:10.608" v="64" actId="6549"/>
          <ac:spMkLst>
            <pc:docMk/>
            <pc:sldMk cId="2967945684" sldId="277"/>
            <ac:spMk id="4" creationId="{A04E16D6-6682-4068-BF11-BA8E4E8E1BBC}"/>
          </ac:spMkLst>
        </pc:spChg>
      </pc:sldChg>
      <pc:sldChg chg="modSp mod">
        <pc:chgData name="Brian Jackett" userId="e2c557f4-fffa-4012-a1e1-e15087bfdbac" providerId="ADAL" clId="{72090779-EC7D-4614-9F21-F61EC3E4C43D}" dt="2022-02-15T15:55:36.399" v="17" actId="20577"/>
        <pc:sldMkLst>
          <pc:docMk/>
          <pc:sldMk cId="287163252" sldId="1567"/>
        </pc:sldMkLst>
        <pc:spChg chg="mod">
          <ac:chgData name="Brian Jackett" userId="e2c557f4-fffa-4012-a1e1-e15087bfdbac" providerId="ADAL" clId="{72090779-EC7D-4614-9F21-F61EC3E4C43D}" dt="2022-02-15T15:55:36.399" v="17" actId="20577"/>
          <ac:spMkLst>
            <pc:docMk/>
            <pc:sldMk cId="287163252" sldId="1567"/>
            <ac:spMk id="5" creationId="{9B6ECC88-D921-48D6-BA85-F52F354F9C35}"/>
          </ac:spMkLst>
        </pc:spChg>
        <pc:spChg chg="mod">
          <ac:chgData name="Brian Jackett" userId="e2c557f4-fffa-4012-a1e1-e15087bfdbac" providerId="ADAL" clId="{72090779-EC7D-4614-9F21-F61EC3E4C43D}" dt="2022-02-15T15:55:30.947" v="1" actId="20577"/>
          <ac:spMkLst>
            <pc:docMk/>
            <pc:sldMk cId="287163252" sldId="1567"/>
            <ac:spMk id="8" creationId="{00000000-0000-0000-0000-000000000000}"/>
          </ac:spMkLst>
        </pc:spChg>
      </pc:sldChg>
      <pc:sldChg chg="del">
        <pc:chgData name="Brian Jackett" userId="e2c557f4-fffa-4012-a1e1-e15087bfdbac" providerId="ADAL" clId="{72090779-EC7D-4614-9F21-F61EC3E4C43D}" dt="2022-02-15T15:56:51.043" v="46" actId="47"/>
        <pc:sldMkLst>
          <pc:docMk/>
          <pc:sldMk cId="720313206" sldId="1640"/>
        </pc:sldMkLst>
      </pc:sldChg>
      <pc:sldChg chg="del">
        <pc:chgData name="Brian Jackett" userId="e2c557f4-fffa-4012-a1e1-e15087bfdbac" providerId="ADAL" clId="{72090779-EC7D-4614-9F21-F61EC3E4C43D}" dt="2022-02-15T15:56:51.043" v="46" actId="47"/>
        <pc:sldMkLst>
          <pc:docMk/>
          <pc:sldMk cId="3043375476" sldId="1641"/>
        </pc:sldMkLst>
      </pc:sldChg>
      <pc:sldChg chg="addSp delSp modSp mod">
        <pc:chgData name="Brian Jackett" userId="e2c557f4-fffa-4012-a1e1-e15087bfdbac" providerId="ADAL" clId="{72090779-EC7D-4614-9F21-F61EC3E4C43D}" dt="2022-02-15T16:38:39.398" v="364" actId="20577"/>
        <pc:sldMkLst>
          <pc:docMk/>
          <pc:sldMk cId="10702720" sldId="2079"/>
        </pc:sldMkLst>
        <pc:spChg chg="add del">
          <ac:chgData name="Brian Jackett" userId="e2c557f4-fffa-4012-a1e1-e15087bfdbac" providerId="ADAL" clId="{72090779-EC7D-4614-9F21-F61EC3E4C43D}" dt="2022-02-15T15:55:48.665" v="19" actId="767"/>
          <ac:spMkLst>
            <pc:docMk/>
            <pc:sldMk cId="10702720" sldId="2079"/>
            <ac:spMk id="2" creationId="{A289E4DA-99CE-44BB-9E50-5804D4FCC1C2}"/>
          </ac:spMkLst>
        </pc:spChg>
        <pc:spChg chg="add del mod">
          <ac:chgData name="Brian Jackett" userId="e2c557f4-fffa-4012-a1e1-e15087bfdbac" providerId="ADAL" clId="{72090779-EC7D-4614-9F21-F61EC3E4C43D}" dt="2022-02-15T16:38:37.300" v="363" actId="478"/>
          <ac:spMkLst>
            <pc:docMk/>
            <pc:sldMk cId="10702720" sldId="2079"/>
            <ac:spMk id="4" creationId="{F5C0A37F-83AF-4C51-91A8-06B894BE4E1F}"/>
          </ac:spMkLst>
        </pc:spChg>
        <pc:spChg chg="mod">
          <ac:chgData name="Brian Jackett" userId="e2c557f4-fffa-4012-a1e1-e15087bfdbac" providerId="ADAL" clId="{72090779-EC7D-4614-9F21-F61EC3E4C43D}" dt="2022-02-15T16:38:39.398" v="364" actId="20577"/>
          <ac:spMkLst>
            <pc:docMk/>
            <pc:sldMk cId="10702720" sldId="2079"/>
            <ac:spMk id="8" creationId="{00000000-0000-0000-0000-000000000000}"/>
          </ac:spMkLst>
        </pc:spChg>
        <pc:picChg chg="add del">
          <ac:chgData name="Brian Jackett" userId="e2c557f4-fffa-4012-a1e1-e15087bfdbac" providerId="ADAL" clId="{72090779-EC7D-4614-9F21-F61EC3E4C43D}" dt="2022-02-15T16:38:34.988" v="362" actId="478"/>
          <ac:picMkLst>
            <pc:docMk/>
            <pc:sldMk cId="10702720" sldId="2079"/>
            <ac:picMk id="2" creationId="{51D3BC33-C057-428A-B762-B0510E7024D8}"/>
          </ac:picMkLst>
        </pc:picChg>
        <pc:picChg chg="del">
          <ac:chgData name="Brian Jackett" userId="e2c557f4-fffa-4012-a1e1-e15087bfdbac" providerId="ADAL" clId="{72090779-EC7D-4614-9F21-F61EC3E4C43D}" dt="2022-02-15T16:33:36.585" v="133" actId="478"/>
          <ac:picMkLst>
            <pc:docMk/>
            <pc:sldMk cId="10702720" sldId="2079"/>
            <ac:picMk id="6" creationId="{065D1B77-1504-4866-BC85-F53C7DE3A52C}"/>
          </ac:picMkLst>
        </pc:picChg>
        <pc:picChg chg="add mod">
          <ac:chgData name="Brian Jackett" userId="e2c557f4-fffa-4012-a1e1-e15087bfdbac" providerId="ADAL" clId="{72090779-EC7D-4614-9F21-F61EC3E4C43D}" dt="2022-02-15T16:38:33.519" v="361" actId="1076"/>
          <ac:picMkLst>
            <pc:docMk/>
            <pc:sldMk cId="10702720" sldId="2079"/>
            <ac:picMk id="9" creationId="{03D25AE4-82A4-4077-8551-E9675E12D022}"/>
          </ac:picMkLst>
        </pc:picChg>
        <pc:picChg chg="del">
          <ac:chgData name="Brian Jackett" userId="e2c557f4-fffa-4012-a1e1-e15087bfdbac" providerId="ADAL" clId="{72090779-EC7D-4614-9F21-F61EC3E4C43D}" dt="2022-02-15T16:33:37.229" v="134" actId="478"/>
          <ac:picMkLst>
            <pc:docMk/>
            <pc:sldMk cId="10702720" sldId="2079"/>
            <ac:picMk id="11" creationId="{910AEEF9-E8E2-4E08-9779-DDD0FCC9400E}"/>
          </ac:picMkLst>
        </pc:picChg>
        <pc:picChg chg="add mod">
          <ac:chgData name="Brian Jackett" userId="e2c557f4-fffa-4012-a1e1-e15087bfdbac" providerId="ADAL" clId="{72090779-EC7D-4614-9F21-F61EC3E4C43D}" dt="2022-02-15T16:38:32.111" v="360" actId="1076"/>
          <ac:picMkLst>
            <pc:docMk/>
            <pc:sldMk cId="10702720" sldId="2079"/>
            <ac:picMk id="13" creationId="{FB711AFF-8242-495E-8B2D-598263361FEE}"/>
          </ac:picMkLst>
        </pc:picChg>
      </pc:sldChg>
      <pc:sldChg chg="addSp delSp modSp mod">
        <pc:chgData name="Brian Jackett" userId="e2c557f4-fffa-4012-a1e1-e15087bfdbac" providerId="ADAL" clId="{72090779-EC7D-4614-9F21-F61EC3E4C43D}" dt="2022-02-15T16:38:49.193" v="366" actId="478"/>
        <pc:sldMkLst>
          <pc:docMk/>
          <pc:sldMk cId="778883926" sldId="2076136264"/>
        </pc:sldMkLst>
        <pc:spChg chg="add del mod">
          <ac:chgData name="Brian Jackett" userId="e2c557f4-fffa-4012-a1e1-e15087bfdbac" providerId="ADAL" clId="{72090779-EC7D-4614-9F21-F61EC3E4C43D}" dt="2022-02-15T16:38:49.193" v="366" actId="478"/>
          <ac:spMkLst>
            <pc:docMk/>
            <pc:sldMk cId="778883926" sldId="2076136264"/>
            <ac:spMk id="6" creationId="{588BA906-5ABE-42F1-8AAE-8EEA2DB273B7}"/>
          </ac:spMkLst>
        </pc:spChg>
        <pc:spChg chg="add del">
          <ac:chgData name="Brian Jackett" userId="e2c557f4-fffa-4012-a1e1-e15087bfdbac" providerId="ADAL" clId="{72090779-EC7D-4614-9F21-F61EC3E4C43D}" dt="2022-02-15T16:37:07.640" v="267" actId="478"/>
          <ac:spMkLst>
            <pc:docMk/>
            <pc:sldMk cId="778883926" sldId="2076136264"/>
            <ac:spMk id="8" creationId="{9BC64944-A8A5-4E85-B031-FEA663FF27AD}"/>
          </ac:spMkLst>
        </pc:spChg>
        <pc:spChg chg="mod">
          <ac:chgData name="Brian Jackett" userId="e2c557f4-fffa-4012-a1e1-e15087bfdbac" providerId="ADAL" clId="{72090779-EC7D-4614-9F21-F61EC3E4C43D}" dt="2022-02-15T16:35:03.583" v="265"/>
          <ac:spMkLst>
            <pc:docMk/>
            <pc:sldMk cId="778883926" sldId="2076136264"/>
            <ac:spMk id="14" creationId="{953584C8-8734-42EA-AD16-6AA2B405D249}"/>
          </ac:spMkLst>
        </pc:spChg>
        <pc:picChg chg="del">
          <ac:chgData name="Brian Jackett" userId="e2c557f4-fffa-4012-a1e1-e15087bfdbac" providerId="ADAL" clId="{72090779-EC7D-4614-9F21-F61EC3E4C43D}" dt="2022-02-15T16:34:55.437" v="259" actId="478"/>
          <ac:picMkLst>
            <pc:docMk/>
            <pc:sldMk cId="778883926" sldId="2076136264"/>
            <ac:picMk id="3" creationId="{F749A300-79CB-435B-A466-8E96C186983F}"/>
          </ac:picMkLst>
        </pc:picChg>
        <pc:picChg chg="mod">
          <ac:chgData name="Brian Jackett" userId="e2c557f4-fffa-4012-a1e1-e15087bfdbac" providerId="ADAL" clId="{72090779-EC7D-4614-9F21-F61EC3E4C43D}" dt="2022-02-15T16:37:30.982" v="306" actId="1076"/>
          <ac:picMkLst>
            <pc:docMk/>
            <pc:sldMk cId="778883926" sldId="2076136264"/>
            <ac:picMk id="5" creationId="{AD2536B2-30D0-4C5F-9346-877B39DBA287}"/>
          </ac:picMkLst>
        </pc:picChg>
        <pc:picChg chg="del">
          <ac:chgData name="Brian Jackett" userId="e2c557f4-fffa-4012-a1e1-e15087bfdbac" providerId="ADAL" clId="{72090779-EC7D-4614-9F21-F61EC3E4C43D}" dt="2022-02-15T16:34:56.461" v="260" actId="478"/>
          <ac:picMkLst>
            <pc:docMk/>
            <pc:sldMk cId="778883926" sldId="2076136264"/>
            <ac:picMk id="7" creationId="{0953E284-CDAE-445E-9B7E-025A90C81B29}"/>
          </ac:picMkLst>
        </pc:picChg>
        <pc:picChg chg="add mod">
          <ac:chgData name="Brian Jackett" userId="e2c557f4-fffa-4012-a1e1-e15087bfdbac" providerId="ADAL" clId="{72090779-EC7D-4614-9F21-F61EC3E4C43D}" dt="2022-02-15T16:38:06.186" v="344" actId="1076"/>
          <ac:picMkLst>
            <pc:docMk/>
            <pc:sldMk cId="778883926" sldId="2076136264"/>
            <ac:picMk id="10" creationId="{48930B07-844F-468D-BAAB-89E2B056ACCA}"/>
          </ac:picMkLst>
        </pc:picChg>
        <pc:picChg chg="add mod">
          <ac:chgData name="Brian Jackett" userId="e2c557f4-fffa-4012-a1e1-e15087bfdbac" providerId="ADAL" clId="{72090779-EC7D-4614-9F21-F61EC3E4C43D}" dt="2022-02-15T16:38:04.778" v="343" actId="1076"/>
          <ac:picMkLst>
            <pc:docMk/>
            <pc:sldMk cId="778883926" sldId="2076136264"/>
            <ac:picMk id="12" creationId="{40A19AE6-4AFA-4BC2-B6E2-D829E6A20A32}"/>
          </ac:picMkLst>
        </pc:picChg>
      </pc:sldChg>
      <pc:sldChg chg="del">
        <pc:chgData name="Brian Jackett" userId="e2c557f4-fffa-4012-a1e1-e15087bfdbac" providerId="ADAL" clId="{72090779-EC7D-4614-9F21-F61EC3E4C43D}" dt="2022-02-15T15:56:51.043" v="46" actId="47"/>
        <pc:sldMkLst>
          <pc:docMk/>
          <pc:sldMk cId="1882481969" sldId="2076137668"/>
        </pc:sldMkLst>
      </pc:sldChg>
      <pc:sldChg chg="del">
        <pc:chgData name="Brian Jackett" userId="e2c557f4-fffa-4012-a1e1-e15087bfdbac" providerId="ADAL" clId="{72090779-EC7D-4614-9F21-F61EC3E4C43D}" dt="2022-02-15T15:56:51.043" v="46" actId="47"/>
        <pc:sldMkLst>
          <pc:docMk/>
          <pc:sldMk cId="2266530565" sldId="2076137822"/>
        </pc:sldMkLst>
      </pc:sldChg>
      <pc:sldChg chg="addSp delSp modSp mod">
        <pc:chgData name="Brian Jackett" userId="e2c557f4-fffa-4012-a1e1-e15087bfdbac" providerId="ADAL" clId="{72090779-EC7D-4614-9F21-F61EC3E4C43D}" dt="2022-02-15T16:48:19.754" v="395" actId="1076"/>
        <pc:sldMkLst>
          <pc:docMk/>
          <pc:sldMk cId="1812315545" sldId="2134805597"/>
        </pc:sldMkLst>
        <pc:spChg chg="del mod">
          <ac:chgData name="Brian Jackett" userId="e2c557f4-fffa-4012-a1e1-e15087bfdbac" providerId="ADAL" clId="{72090779-EC7D-4614-9F21-F61EC3E4C43D}" dt="2022-02-15T16:47:33.282" v="381" actId="478"/>
          <ac:spMkLst>
            <pc:docMk/>
            <pc:sldMk cId="1812315545" sldId="2134805597"/>
            <ac:spMk id="2" creationId="{43B4EDB2-1FD9-44AD-8C9A-AE418EB20F7D}"/>
          </ac:spMkLst>
        </pc:spChg>
        <pc:spChg chg="add mod">
          <ac:chgData name="Brian Jackett" userId="e2c557f4-fffa-4012-a1e1-e15087bfdbac" providerId="ADAL" clId="{72090779-EC7D-4614-9F21-F61EC3E4C43D}" dt="2022-02-15T16:48:19.754" v="395" actId="1076"/>
          <ac:spMkLst>
            <pc:docMk/>
            <pc:sldMk cId="1812315545" sldId="2134805597"/>
            <ac:spMk id="4" creationId="{0C606F42-5F3C-496D-9B80-09178934A141}"/>
          </ac:spMkLst>
        </pc:spChg>
        <pc:spChg chg="mod">
          <ac:chgData name="Brian Jackett" userId="e2c557f4-fffa-4012-a1e1-e15087bfdbac" providerId="ADAL" clId="{72090779-EC7D-4614-9F21-F61EC3E4C43D}" dt="2022-02-15T16:48:15.368" v="394" actId="6549"/>
          <ac:spMkLst>
            <pc:docMk/>
            <pc:sldMk cId="1812315545" sldId="2134805597"/>
            <ac:spMk id="10" creationId="{16E1CB8C-122B-4C5A-8724-D74AEC2B5DEC}"/>
          </ac:spMkLst>
        </pc:spChg>
      </pc:sldChg>
      <pc:sldChg chg="addSp mod">
        <pc:chgData name="Brian Jackett" userId="e2c557f4-fffa-4012-a1e1-e15087bfdbac" providerId="ADAL" clId="{72090779-EC7D-4614-9F21-F61EC3E4C43D}" dt="2022-02-15T15:56:44.370" v="45" actId="22"/>
        <pc:sldMkLst>
          <pc:docMk/>
          <pc:sldMk cId="4046856784" sldId="2134805599"/>
        </pc:sldMkLst>
        <pc:spChg chg="add">
          <ac:chgData name="Brian Jackett" userId="e2c557f4-fffa-4012-a1e1-e15087bfdbac" providerId="ADAL" clId="{72090779-EC7D-4614-9F21-F61EC3E4C43D}" dt="2022-02-15T15:56:44.370" v="45" actId="22"/>
          <ac:spMkLst>
            <pc:docMk/>
            <pc:sldMk cId="4046856784" sldId="2134805599"/>
            <ac:spMk id="2" creationId="{32C3A7C7-B46B-4265-ADC8-D755A0460965}"/>
          </ac:spMkLst>
        </pc:spChg>
      </pc:sldChg>
      <pc:sldChg chg="del">
        <pc:chgData name="Brian Jackett" userId="e2c557f4-fffa-4012-a1e1-e15087bfdbac" providerId="ADAL" clId="{72090779-EC7D-4614-9F21-F61EC3E4C43D}" dt="2022-02-15T15:56:51.043" v="46" actId="47"/>
        <pc:sldMkLst>
          <pc:docMk/>
          <pc:sldMk cId="3166917076" sldId="2134805601"/>
        </pc:sldMkLst>
      </pc:sldChg>
    </pc:docChg>
  </pc:docChgLst>
  <pc:docChgLst>
    <pc:chgData name="Brian Jackett" userId="e2c557f4-fffa-4012-a1e1-e15087bfdbac" providerId="ADAL" clId="{1F0E81E0-AEA8-4D25-9732-A3C60F3CCEC8}"/>
    <pc:docChg chg="undo redo custSel delSld modSld modSection">
      <pc:chgData name="Brian Jackett" userId="e2c557f4-fffa-4012-a1e1-e15087bfdbac" providerId="ADAL" clId="{1F0E81E0-AEA8-4D25-9732-A3C60F3CCEC8}" dt="2022-05-10T12:19:10.937" v="180" actId="768"/>
      <pc:docMkLst>
        <pc:docMk/>
      </pc:docMkLst>
      <pc:sldChg chg="modSp mod">
        <pc:chgData name="Brian Jackett" userId="e2c557f4-fffa-4012-a1e1-e15087bfdbac" providerId="ADAL" clId="{1F0E81E0-AEA8-4D25-9732-A3C60F3CCEC8}" dt="2022-05-03T15:21:36.377" v="128" actId="20577"/>
        <pc:sldMkLst>
          <pc:docMk/>
          <pc:sldMk cId="2967945684" sldId="277"/>
        </pc:sldMkLst>
        <pc:spChg chg="mod">
          <ac:chgData name="Brian Jackett" userId="e2c557f4-fffa-4012-a1e1-e15087bfdbac" providerId="ADAL" clId="{1F0E81E0-AEA8-4D25-9732-A3C60F3CCEC8}" dt="2022-05-03T15:21:36.377" v="128" actId="20577"/>
          <ac:spMkLst>
            <pc:docMk/>
            <pc:sldMk cId="2967945684" sldId="277"/>
            <ac:spMk id="4" creationId="{A04E16D6-6682-4068-BF11-BA8E4E8E1BBC}"/>
          </ac:spMkLst>
        </pc:spChg>
      </pc:sldChg>
      <pc:sldChg chg="modSp mod">
        <pc:chgData name="Brian Jackett" userId="e2c557f4-fffa-4012-a1e1-e15087bfdbac" providerId="ADAL" clId="{1F0E81E0-AEA8-4D25-9732-A3C60F3CCEC8}" dt="2022-05-03T15:16:12.538" v="19" actId="20577"/>
        <pc:sldMkLst>
          <pc:docMk/>
          <pc:sldMk cId="287163252" sldId="1567"/>
        </pc:sldMkLst>
        <pc:spChg chg="mod">
          <ac:chgData name="Brian Jackett" userId="e2c557f4-fffa-4012-a1e1-e15087bfdbac" providerId="ADAL" clId="{1F0E81E0-AEA8-4D25-9732-A3C60F3CCEC8}" dt="2022-05-03T15:16:12.538" v="19" actId="20577"/>
          <ac:spMkLst>
            <pc:docMk/>
            <pc:sldMk cId="287163252" sldId="1567"/>
            <ac:spMk id="5" creationId="{9B6ECC88-D921-48D6-BA85-F52F354F9C35}"/>
          </ac:spMkLst>
        </pc:spChg>
        <pc:spChg chg="mod">
          <ac:chgData name="Brian Jackett" userId="e2c557f4-fffa-4012-a1e1-e15087bfdbac" providerId="ADAL" clId="{1F0E81E0-AEA8-4D25-9732-A3C60F3CCEC8}" dt="2022-05-03T15:16:07.113" v="1" actId="20577"/>
          <ac:spMkLst>
            <pc:docMk/>
            <pc:sldMk cId="287163252" sldId="1567"/>
            <ac:spMk id="8" creationId="{00000000-0000-0000-0000-000000000000}"/>
          </ac:spMkLst>
        </pc:spChg>
      </pc:sldChg>
      <pc:sldChg chg="addSp delSp modSp mod">
        <pc:chgData name="Brian Jackett" userId="e2c557f4-fffa-4012-a1e1-e15087bfdbac" providerId="ADAL" clId="{1F0E81E0-AEA8-4D25-9732-A3C60F3CCEC8}" dt="2022-05-03T15:21:25.377" v="127" actId="20577"/>
        <pc:sldMkLst>
          <pc:docMk/>
          <pc:sldMk cId="10702720" sldId="2079"/>
        </pc:sldMkLst>
        <pc:spChg chg="add mod">
          <ac:chgData name="Brian Jackett" userId="e2c557f4-fffa-4012-a1e1-e15087bfdbac" providerId="ADAL" clId="{1F0E81E0-AEA8-4D25-9732-A3C60F3CCEC8}" dt="2022-05-03T15:18:55.100" v="44" actId="1076"/>
          <ac:spMkLst>
            <pc:docMk/>
            <pc:sldMk cId="10702720" sldId="2079"/>
            <ac:spMk id="2" creationId="{4A2698E3-01A9-6585-BCB3-B97E7B8852A2}"/>
          </ac:spMkLst>
        </pc:spChg>
        <pc:spChg chg="mod">
          <ac:chgData name="Brian Jackett" userId="e2c557f4-fffa-4012-a1e1-e15087bfdbac" providerId="ADAL" clId="{1F0E81E0-AEA8-4D25-9732-A3C60F3CCEC8}" dt="2022-05-03T15:21:25.377" v="127" actId="20577"/>
          <ac:spMkLst>
            <pc:docMk/>
            <pc:sldMk cId="10702720" sldId="2079"/>
            <ac:spMk id="8" creationId="{00000000-0000-0000-0000-000000000000}"/>
          </ac:spMkLst>
        </pc:spChg>
        <pc:picChg chg="del">
          <ac:chgData name="Brian Jackett" userId="e2c557f4-fffa-4012-a1e1-e15087bfdbac" providerId="ADAL" clId="{1F0E81E0-AEA8-4D25-9732-A3C60F3CCEC8}" dt="2022-05-03T15:19:40.268" v="45" actId="478"/>
          <ac:picMkLst>
            <pc:docMk/>
            <pc:sldMk cId="10702720" sldId="2079"/>
            <ac:picMk id="4" creationId="{83FDD3C9-04F3-63AE-D372-7252C04C167F}"/>
          </ac:picMkLst>
        </pc:picChg>
        <pc:picChg chg="del">
          <ac:chgData name="Brian Jackett" userId="e2c557f4-fffa-4012-a1e1-e15087bfdbac" providerId="ADAL" clId="{1F0E81E0-AEA8-4D25-9732-A3C60F3CCEC8}" dt="2022-05-03T15:19:40.881" v="46" actId="478"/>
          <ac:picMkLst>
            <pc:docMk/>
            <pc:sldMk cId="10702720" sldId="2079"/>
            <ac:picMk id="10" creationId="{1E453A85-A1B7-912F-29FB-0B62EA5058F4}"/>
          </ac:picMkLst>
        </pc:picChg>
        <pc:picChg chg="del">
          <ac:chgData name="Brian Jackett" userId="e2c557f4-fffa-4012-a1e1-e15087bfdbac" providerId="ADAL" clId="{1F0E81E0-AEA8-4D25-9732-A3C60F3CCEC8}" dt="2022-05-03T15:19:41.460" v="47" actId="478"/>
          <ac:picMkLst>
            <pc:docMk/>
            <pc:sldMk cId="10702720" sldId="2079"/>
            <ac:picMk id="12" creationId="{37AD4440-3022-4392-E35E-AD46E2938C73}"/>
          </ac:picMkLst>
        </pc:picChg>
        <pc:picChg chg="del">
          <ac:chgData name="Brian Jackett" userId="e2c557f4-fffa-4012-a1e1-e15087bfdbac" providerId="ADAL" clId="{1F0E81E0-AEA8-4D25-9732-A3C60F3CCEC8}" dt="2022-05-03T15:19:42.091" v="48" actId="478"/>
          <ac:picMkLst>
            <pc:docMk/>
            <pc:sldMk cId="10702720" sldId="2079"/>
            <ac:picMk id="14" creationId="{890072A3-2AE9-DD41-A904-CD10B6340EFB}"/>
          </ac:picMkLst>
        </pc:picChg>
      </pc:sldChg>
      <pc:sldChg chg="addSp delSp modSp mod">
        <pc:chgData name="Brian Jackett" userId="e2c557f4-fffa-4012-a1e1-e15087bfdbac" providerId="ADAL" clId="{1F0E81E0-AEA8-4D25-9732-A3C60F3CCEC8}" dt="2022-05-03T15:22:13.663" v="139" actId="478"/>
        <pc:sldMkLst>
          <pc:docMk/>
          <pc:sldMk cId="778883926" sldId="2076136264"/>
        </pc:sldMkLst>
        <pc:spChg chg="add mod">
          <ac:chgData name="Brian Jackett" userId="e2c557f4-fffa-4012-a1e1-e15087bfdbac" providerId="ADAL" clId="{1F0E81E0-AEA8-4D25-9732-A3C60F3CCEC8}" dt="2022-05-03T15:21:55.544" v="130" actId="1076"/>
          <ac:spMkLst>
            <pc:docMk/>
            <pc:sldMk cId="778883926" sldId="2076136264"/>
            <ac:spMk id="3" creationId="{4BC1ECA0-FBF4-5174-8E22-2A1D97F9B0CB}"/>
          </ac:spMkLst>
        </pc:spChg>
        <pc:spChg chg="mod">
          <ac:chgData name="Brian Jackett" userId="e2c557f4-fffa-4012-a1e1-e15087bfdbac" providerId="ADAL" clId="{1F0E81E0-AEA8-4D25-9732-A3C60F3CCEC8}" dt="2022-05-03T15:22:09.203" v="135"/>
          <ac:spMkLst>
            <pc:docMk/>
            <pc:sldMk cId="778883926" sldId="2076136264"/>
            <ac:spMk id="14" creationId="{953584C8-8734-42EA-AD16-6AA2B405D249}"/>
          </ac:spMkLst>
        </pc:spChg>
        <pc:picChg chg="del">
          <ac:chgData name="Brian Jackett" userId="e2c557f4-fffa-4012-a1e1-e15087bfdbac" providerId="ADAL" clId="{1F0E81E0-AEA8-4D25-9732-A3C60F3CCEC8}" dt="2022-05-03T15:22:12.131" v="136" actId="478"/>
          <ac:picMkLst>
            <pc:docMk/>
            <pc:sldMk cId="778883926" sldId="2076136264"/>
            <ac:picMk id="5" creationId="{1C8E5B91-53DD-C39A-1E9E-2759C865C254}"/>
          </ac:picMkLst>
        </pc:picChg>
        <pc:picChg chg="del">
          <ac:chgData name="Brian Jackett" userId="e2c557f4-fffa-4012-a1e1-e15087bfdbac" providerId="ADAL" clId="{1F0E81E0-AEA8-4D25-9732-A3C60F3CCEC8}" dt="2022-05-03T15:22:13.001" v="138" actId="478"/>
          <ac:picMkLst>
            <pc:docMk/>
            <pc:sldMk cId="778883926" sldId="2076136264"/>
            <ac:picMk id="6" creationId="{DA993BA0-E610-CECD-AE89-6E956FF63750}"/>
          </ac:picMkLst>
        </pc:picChg>
        <pc:picChg chg="del">
          <ac:chgData name="Brian Jackett" userId="e2c557f4-fffa-4012-a1e1-e15087bfdbac" providerId="ADAL" clId="{1F0E81E0-AEA8-4D25-9732-A3C60F3CCEC8}" dt="2022-05-03T15:22:12.619" v="137" actId="478"/>
          <ac:picMkLst>
            <pc:docMk/>
            <pc:sldMk cId="778883926" sldId="2076136264"/>
            <ac:picMk id="7" creationId="{3B42D7D5-D416-67BD-FF08-A9F256D1C6E4}"/>
          </ac:picMkLst>
        </pc:picChg>
        <pc:picChg chg="del">
          <ac:chgData name="Brian Jackett" userId="e2c557f4-fffa-4012-a1e1-e15087bfdbac" providerId="ADAL" clId="{1F0E81E0-AEA8-4D25-9732-A3C60F3CCEC8}" dt="2022-05-03T15:22:13.663" v="139" actId="478"/>
          <ac:picMkLst>
            <pc:docMk/>
            <pc:sldMk cId="778883926" sldId="2076136264"/>
            <ac:picMk id="9" creationId="{A1173078-A843-CB2E-126E-7125DED4E832}"/>
          </ac:picMkLst>
        </pc:picChg>
      </pc:sldChg>
      <pc:sldChg chg="addSp modSp mod">
        <pc:chgData name="Brian Jackett" userId="e2c557f4-fffa-4012-a1e1-e15087bfdbac" providerId="ADAL" clId="{1F0E81E0-AEA8-4D25-9732-A3C60F3CCEC8}" dt="2022-05-03T15:23:20.577" v="146" actId="1076"/>
        <pc:sldMkLst>
          <pc:docMk/>
          <pc:sldMk cId="1812315545" sldId="2134805597"/>
        </pc:sldMkLst>
        <pc:spChg chg="add mod">
          <ac:chgData name="Brian Jackett" userId="e2c557f4-fffa-4012-a1e1-e15087bfdbac" providerId="ADAL" clId="{1F0E81E0-AEA8-4D25-9732-A3C60F3CCEC8}" dt="2022-05-03T15:23:20.577" v="146" actId="1076"/>
          <ac:spMkLst>
            <pc:docMk/>
            <pc:sldMk cId="1812315545" sldId="2134805597"/>
            <ac:spMk id="2" creationId="{722166B8-2D1D-4713-4072-F7643D28639B}"/>
          </ac:spMkLst>
        </pc:spChg>
      </pc:sldChg>
      <pc:sldChg chg="modSp mod">
        <pc:chgData name="Brian Jackett" userId="e2c557f4-fffa-4012-a1e1-e15087bfdbac" providerId="ADAL" clId="{1F0E81E0-AEA8-4D25-9732-A3C60F3CCEC8}" dt="2022-05-10T10:27:15.226" v="155" actId="20577"/>
        <pc:sldMkLst>
          <pc:docMk/>
          <pc:sldMk cId="460153747" sldId="2134805598"/>
        </pc:sldMkLst>
        <pc:spChg chg="mod">
          <ac:chgData name="Brian Jackett" userId="e2c557f4-fffa-4012-a1e1-e15087bfdbac" providerId="ADAL" clId="{1F0E81E0-AEA8-4D25-9732-A3C60F3CCEC8}" dt="2022-05-10T10:27:15.226" v="155" actId="20577"/>
          <ac:spMkLst>
            <pc:docMk/>
            <pc:sldMk cId="460153747" sldId="2134805598"/>
            <ac:spMk id="2" creationId="{D93BDAB2-0D8E-40FD-BE74-409F9AFD71E2}"/>
          </ac:spMkLst>
        </pc:spChg>
      </pc:sldChg>
      <pc:sldChg chg="addSp delSp modSp mod">
        <pc:chgData name="Brian Jackett" userId="e2c557f4-fffa-4012-a1e1-e15087bfdbac" providerId="ADAL" clId="{1F0E81E0-AEA8-4D25-9732-A3C60F3CCEC8}" dt="2022-05-10T10:26:42.468" v="154" actId="478"/>
        <pc:sldMkLst>
          <pc:docMk/>
          <pc:sldMk cId="4046856784" sldId="2134805599"/>
        </pc:sldMkLst>
        <pc:spChg chg="add del mod">
          <ac:chgData name="Brian Jackett" userId="e2c557f4-fffa-4012-a1e1-e15087bfdbac" providerId="ADAL" clId="{1F0E81E0-AEA8-4D25-9732-A3C60F3CCEC8}" dt="2022-05-10T10:26:42.468" v="154" actId="478"/>
          <ac:spMkLst>
            <pc:docMk/>
            <pc:sldMk cId="4046856784" sldId="2134805599"/>
            <ac:spMk id="2" creationId="{C535A2A3-3FDE-27DF-30A9-4A38D1D41E1B}"/>
          </ac:spMkLst>
        </pc:spChg>
        <pc:picChg chg="del">
          <ac:chgData name="Brian Jackett" userId="e2c557f4-fffa-4012-a1e1-e15087bfdbac" providerId="ADAL" clId="{1F0E81E0-AEA8-4D25-9732-A3C60F3CCEC8}" dt="2022-05-10T10:25:44.982" v="148" actId="478"/>
          <ac:picMkLst>
            <pc:docMk/>
            <pc:sldMk cId="4046856784" sldId="2134805599"/>
            <ac:picMk id="4" creationId="{F96A1D55-3A3B-28F6-23DB-3DE56CABE93B}"/>
          </ac:picMkLst>
        </pc:picChg>
        <pc:picChg chg="add mod">
          <ac:chgData name="Brian Jackett" userId="e2c557f4-fffa-4012-a1e1-e15087bfdbac" providerId="ADAL" clId="{1F0E81E0-AEA8-4D25-9732-A3C60F3CCEC8}" dt="2022-05-10T10:25:50.075" v="151" actId="1076"/>
          <ac:picMkLst>
            <pc:docMk/>
            <pc:sldMk cId="4046856784" sldId="2134805599"/>
            <ac:picMk id="5" creationId="{75FD708E-184A-08DA-5562-5B680A38E6FD}"/>
          </ac:picMkLst>
        </pc:picChg>
        <pc:picChg chg="add mod">
          <ac:chgData name="Brian Jackett" userId="e2c557f4-fffa-4012-a1e1-e15087bfdbac" providerId="ADAL" clId="{1F0E81E0-AEA8-4D25-9732-A3C60F3CCEC8}" dt="2022-05-10T10:26:41.044" v="153" actId="1076"/>
          <ac:picMkLst>
            <pc:docMk/>
            <pc:sldMk cId="4046856784" sldId="2134805599"/>
            <ac:picMk id="7" creationId="{5118479B-5594-9C3A-D29A-C17355EEF4C0}"/>
          </ac:picMkLst>
        </pc:picChg>
      </pc:sldChg>
      <pc:sldChg chg="addSp modSp mod modNotesTx">
        <pc:chgData name="Brian Jackett" userId="e2c557f4-fffa-4012-a1e1-e15087bfdbac" providerId="ADAL" clId="{1F0E81E0-AEA8-4D25-9732-A3C60F3CCEC8}" dt="2022-05-10T12:19:10.937" v="180" actId="768"/>
        <pc:sldMkLst>
          <pc:docMk/>
          <pc:sldMk cId="1247101359" sldId="2145707276"/>
        </pc:sldMkLst>
        <pc:spChg chg="add mod">
          <ac:chgData name="Brian Jackett" userId="e2c557f4-fffa-4012-a1e1-e15087bfdbac" providerId="ADAL" clId="{1F0E81E0-AEA8-4D25-9732-A3C60F3CCEC8}" dt="2022-05-03T15:23:07.950" v="141" actId="1076"/>
          <ac:spMkLst>
            <pc:docMk/>
            <pc:sldMk cId="1247101359" sldId="2145707276"/>
            <ac:spMk id="4" creationId="{E37A97C5-9583-F28E-6BE8-530F067E3923}"/>
          </ac:spMkLst>
        </pc:spChg>
      </pc:sldChg>
      <pc:sldChg chg="del">
        <pc:chgData name="Brian Jackett" userId="e2c557f4-fffa-4012-a1e1-e15087bfdbac" providerId="ADAL" clId="{1F0E81E0-AEA8-4D25-9732-A3C60F3CCEC8}" dt="2022-05-03T15:23:29.365" v="147" actId="47"/>
        <pc:sldMkLst>
          <pc:docMk/>
          <pc:sldMk cId="2947806181" sldId="2145707277"/>
        </pc:sldMkLst>
      </pc:sldChg>
    </pc:docChg>
  </pc:docChgLst>
  <pc:docChgLst>
    <pc:chgData name="David Warner" userId="S::david_dwarnerii.com#ext#@microsoft.onmicrosoft.com::acafcf14-4098-4a83-9425-e73571277a06" providerId="AD" clId="Web-{8FF179FA-3D59-4242-9F7D-0CE1B65F0F0B}"/>
    <pc:docChg chg="modSld">
      <pc:chgData name="David Warner" userId="S::david_dwarnerii.com#ext#@microsoft.onmicrosoft.com::acafcf14-4098-4a83-9425-e73571277a06" providerId="AD" clId="Web-{8FF179FA-3D59-4242-9F7D-0CE1B65F0F0B}" dt="2021-04-05T22:40:05.648" v="30"/>
      <pc:docMkLst>
        <pc:docMk/>
      </pc:docMkLst>
      <pc:sldChg chg="addSp delSp modSp">
        <pc:chgData name="David Warner" userId="S::david_dwarnerii.com#ext#@microsoft.onmicrosoft.com::acafcf14-4098-4a83-9425-e73571277a06" providerId="AD" clId="Web-{8FF179FA-3D59-4242-9F7D-0CE1B65F0F0B}" dt="2021-04-05T22:40:05.648" v="30"/>
        <pc:sldMkLst>
          <pc:docMk/>
          <pc:sldMk cId="357588276" sldId="2076136388"/>
        </pc:sldMkLst>
        <pc:spChg chg="mod">
          <ac:chgData name="David Warner" userId="S::david_dwarnerii.com#ext#@microsoft.onmicrosoft.com::acafcf14-4098-4a83-9425-e73571277a06" providerId="AD" clId="Web-{8FF179FA-3D59-4242-9F7D-0CE1B65F0F0B}" dt="2021-04-05T22:32:33.202" v="22" actId="20577"/>
          <ac:spMkLst>
            <pc:docMk/>
            <pc:sldMk cId="357588276" sldId="2076136388"/>
            <ac:spMk id="9" creationId="{E00A4A7B-76F5-4DD2-BDB4-53AB1B34275B}"/>
          </ac:spMkLst>
        </pc:spChg>
        <pc:picChg chg="add mod modCrop">
          <ac:chgData name="David Warner" userId="S::david_dwarnerii.com#ext#@microsoft.onmicrosoft.com::acafcf14-4098-4a83-9425-e73571277a06" providerId="AD" clId="Web-{8FF179FA-3D59-4242-9F7D-0CE1B65F0F0B}" dt="2021-04-05T22:40:05.648" v="30"/>
          <ac:picMkLst>
            <pc:docMk/>
            <pc:sldMk cId="357588276" sldId="2076136388"/>
            <ac:picMk id="2" creationId="{30FD2BFF-8242-40D0-BBF7-7A3147D88328}"/>
          </ac:picMkLst>
        </pc:picChg>
        <pc:picChg chg="del">
          <ac:chgData name="David Warner" userId="S::david_dwarnerii.com#ext#@microsoft.onmicrosoft.com::acafcf14-4098-4a83-9425-e73571277a06" providerId="AD" clId="Web-{8FF179FA-3D59-4242-9F7D-0CE1B65F0F0B}" dt="2021-04-05T22:39:39.959" v="24"/>
          <ac:picMkLst>
            <pc:docMk/>
            <pc:sldMk cId="357588276" sldId="2076136388"/>
            <ac:picMk id="5" creationId="{D85B9EC6-EA01-4CE7-9AC2-E350CC8B5AD2}"/>
          </ac:picMkLst>
        </pc:picChg>
      </pc:sldChg>
      <pc:sldChg chg="addSp">
        <pc:chgData name="David Warner" userId="S::david_dwarnerii.com#ext#@microsoft.onmicrosoft.com::acafcf14-4098-4a83-9425-e73571277a06" providerId="AD" clId="Web-{8FF179FA-3D59-4242-9F7D-0CE1B65F0F0B}" dt="2021-04-05T22:37:33.234" v="23"/>
        <pc:sldMkLst>
          <pc:docMk/>
          <pc:sldMk cId="465202636" sldId="2076137578"/>
        </pc:sldMkLst>
        <pc:spChg chg="add">
          <ac:chgData name="David Warner" userId="S::david_dwarnerii.com#ext#@microsoft.onmicrosoft.com::acafcf14-4098-4a83-9425-e73571277a06" providerId="AD" clId="Web-{8FF179FA-3D59-4242-9F7D-0CE1B65F0F0B}" dt="2021-04-05T22:37:33.234" v="23"/>
          <ac:spMkLst>
            <pc:docMk/>
            <pc:sldMk cId="465202636" sldId="2076137578"/>
            <ac:spMk id="3" creationId="{792E4808-8BD9-48B1-B4C7-3450F5D27124}"/>
          </ac:spMkLst>
        </pc:spChg>
      </pc:sldChg>
    </pc:docChg>
  </pc:docChgLst>
  <pc:docChgLst>
    <pc:chgData name="David Warner" userId="S::davidwarner@microsoft.com::51ffa14d-fdfd-4571-a787-ad4b3bb92711" providerId="AD" clId="Web-{8C66EEE0-19A9-4244-8C74-15B919254943}"/>
    <pc:docChg chg="modSld">
      <pc:chgData name="David Warner" userId="S::davidwarner@microsoft.com::51ffa14d-fdfd-4571-a787-ad4b3bb92711" providerId="AD" clId="Web-{8C66EEE0-19A9-4244-8C74-15B919254943}" dt="2022-03-28T13:58:30.264" v="1" actId="20577"/>
      <pc:docMkLst>
        <pc:docMk/>
      </pc:docMkLst>
      <pc:sldChg chg="modSp">
        <pc:chgData name="David Warner" userId="S::davidwarner@microsoft.com::51ffa14d-fdfd-4571-a787-ad4b3bb92711" providerId="AD" clId="Web-{8C66EEE0-19A9-4244-8C74-15B919254943}" dt="2022-03-28T13:58:30.264" v="1" actId="20577"/>
        <pc:sldMkLst>
          <pc:docMk/>
          <pc:sldMk cId="1812315545" sldId="2134805597"/>
        </pc:sldMkLst>
        <pc:spChg chg="mod">
          <ac:chgData name="David Warner" userId="S::davidwarner@microsoft.com::51ffa14d-fdfd-4571-a787-ad4b3bb92711" providerId="AD" clId="Web-{8C66EEE0-19A9-4244-8C74-15B919254943}" dt="2022-03-28T13:58:30.264" v="1" actId="20577"/>
          <ac:spMkLst>
            <pc:docMk/>
            <pc:sldMk cId="1812315545" sldId="2134805597"/>
            <ac:spMk id="10" creationId="{16E1CB8C-122B-4C5A-8724-D74AEC2B5DEC}"/>
          </ac:spMkLst>
        </pc:spChg>
      </pc:sldChg>
    </pc:docChg>
  </pc:docChgLst>
  <pc:docChgLst>
    <pc:chgData name="Alex Terentiev" userId="S::at_sharepointalist.com#ext#@microsoft.onmicrosoft.com::81fec025-7b20-4143-87df-5a8bc15ed689" providerId="AD" clId="Web-{5F99CFA0-2D2F-4B41-896B-6CAAB8983BF1}"/>
    <pc:docChg chg="modSld">
      <pc:chgData name="Alex Terentiev" userId="S::at_sharepointalist.com#ext#@microsoft.onmicrosoft.com::81fec025-7b20-4143-87df-5a8bc15ed689" providerId="AD" clId="Web-{5F99CFA0-2D2F-4B41-896B-6CAAB8983BF1}" dt="2021-02-08T18:23:20.003" v="0"/>
      <pc:docMkLst>
        <pc:docMk/>
      </pc:docMkLst>
      <pc:sldChg chg="delSp">
        <pc:chgData name="Alex Terentiev" userId="S::at_sharepointalist.com#ext#@microsoft.onmicrosoft.com::81fec025-7b20-4143-87df-5a8bc15ed689" providerId="AD" clId="Web-{5F99CFA0-2D2F-4B41-896B-6CAAB8983BF1}" dt="2021-02-08T18:23:20.003" v="0"/>
        <pc:sldMkLst>
          <pc:docMk/>
          <pc:sldMk cId="4037611923" sldId="3334"/>
        </pc:sldMkLst>
        <pc:spChg chg="del">
          <ac:chgData name="Alex Terentiev" userId="S::at_sharepointalist.com#ext#@microsoft.onmicrosoft.com::81fec025-7b20-4143-87df-5a8bc15ed689" providerId="AD" clId="Web-{5F99CFA0-2D2F-4B41-896B-6CAAB8983BF1}" dt="2021-02-08T18:23:20.003" v="0"/>
          <ac:spMkLst>
            <pc:docMk/>
            <pc:sldMk cId="4037611923" sldId="3334"/>
            <ac:spMk id="4" creationId="{7EC130ED-903E-41D8-8D05-9746F73ECE8A}"/>
          </ac:spMkLst>
        </pc:spChg>
      </pc:sldChg>
    </pc:docChg>
  </pc:docChgLst>
  <pc:docChgLst>
    <pc:chgData name="David Warner" userId="S::david_dwarnerii.com#ext#@microsoft.onmicrosoft.com::acafcf14-4098-4a83-9425-e73571277a06" providerId="AD" clId="Web-{5002DC76-37A3-43CF-AE34-FB35D488294D}"/>
    <pc:docChg chg="modSld">
      <pc:chgData name="David Warner" userId="S::david_dwarnerii.com#ext#@microsoft.onmicrosoft.com::acafcf14-4098-4a83-9425-e73571277a06" providerId="AD" clId="Web-{5002DC76-37A3-43CF-AE34-FB35D488294D}" dt="2021-04-19T18:15:33.102" v="113" actId="1076"/>
      <pc:docMkLst>
        <pc:docMk/>
      </pc:docMkLst>
      <pc:sldChg chg="addSp delSp modSp">
        <pc:chgData name="David Warner" userId="S::david_dwarnerii.com#ext#@microsoft.onmicrosoft.com::acafcf14-4098-4a83-9425-e73571277a06" providerId="AD" clId="Web-{5002DC76-37A3-43CF-AE34-FB35D488294D}" dt="2021-04-19T18:15:33.102" v="113" actId="1076"/>
        <pc:sldMkLst>
          <pc:docMk/>
          <pc:sldMk cId="357588276" sldId="2076136388"/>
        </pc:sldMkLst>
        <pc:spChg chg="del mod">
          <ac:chgData name="David Warner" userId="S::david_dwarnerii.com#ext#@microsoft.onmicrosoft.com::acafcf14-4098-4a83-9425-e73571277a06" providerId="AD" clId="Web-{5002DC76-37A3-43CF-AE34-FB35D488294D}" dt="2021-04-19T18:11:52.012" v="20"/>
          <ac:spMkLst>
            <pc:docMk/>
            <pc:sldMk cId="357588276" sldId="2076136388"/>
            <ac:spMk id="3" creationId="{F10552F5-16CF-42B8-8BEE-CF2D32D2F91F}"/>
          </ac:spMkLst>
        </pc:spChg>
        <pc:spChg chg="mod">
          <ac:chgData name="David Warner" userId="S::david_dwarnerii.com#ext#@microsoft.onmicrosoft.com::acafcf14-4098-4a83-9425-e73571277a06" providerId="AD" clId="Web-{5002DC76-37A3-43CF-AE34-FB35D488294D}" dt="2021-04-19T18:15:33.102" v="113" actId="1076"/>
          <ac:spMkLst>
            <pc:docMk/>
            <pc:sldMk cId="357588276" sldId="2076136388"/>
            <ac:spMk id="9" creationId="{E00A4A7B-76F5-4DD2-BDB4-53AB1B34275B}"/>
          </ac:spMkLst>
        </pc:spChg>
        <pc:spChg chg="add mod">
          <ac:chgData name="David Warner" userId="S::david_dwarnerii.com#ext#@microsoft.onmicrosoft.com::acafcf14-4098-4a83-9425-e73571277a06" providerId="AD" clId="Web-{5002DC76-37A3-43CF-AE34-FB35D488294D}" dt="2021-04-19T18:15:28.962" v="112"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5002DC76-37A3-43CF-AE34-FB35D488294D}" dt="2021-04-19T18:13:41.878" v="93"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5002DC76-37A3-43CF-AE34-FB35D488294D}" dt="2021-04-19T18:13:41.893" v="94" actId="1076"/>
          <ac:spMkLst>
            <pc:docMk/>
            <pc:sldMk cId="357588276" sldId="2076136388"/>
            <ac:spMk id="15" creationId="{C745FBD3-89F8-4AAA-B1B3-15710FCBC31B}"/>
          </ac:spMkLst>
        </pc:spChg>
        <pc:picChg chg="del">
          <ac:chgData name="David Warner" userId="S::david_dwarnerii.com#ext#@microsoft.onmicrosoft.com::acafcf14-4098-4a83-9425-e73571277a06" providerId="AD" clId="Web-{5002DC76-37A3-43CF-AE34-FB35D488294D}" dt="2021-04-19T18:11:05.823" v="13"/>
          <ac:picMkLst>
            <pc:docMk/>
            <pc:sldMk cId="357588276" sldId="2076136388"/>
            <ac:picMk id="2" creationId="{30FD2BFF-8242-40D0-BBF7-7A3147D88328}"/>
          </ac:picMkLst>
        </pc:picChg>
        <pc:picChg chg="add mod modCrop">
          <ac:chgData name="David Warner" userId="S::david_dwarnerii.com#ext#@microsoft.onmicrosoft.com::acafcf14-4098-4a83-9425-e73571277a06" providerId="AD" clId="Web-{5002DC76-37A3-43CF-AE34-FB35D488294D}" dt="2021-04-19T18:11:37.590" v="19"/>
          <ac:picMkLst>
            <pc:docMk/>
            <pc:sldMk cId="357588276" sldId="2076136388"/>
            <ac:picMk id="4" creationId="{5098438B-6D9D-41D8-8F2D-A60C72C07A52}"/>
          </ac:picMkLst>
        </pc:picChg>
      </pc:sldChg>
    </pc:docChg>
  </pc:docChgLst>
  <pc:docChgLst>
    <pc:chgData name="Surbhi Gupta" userId="4cd92b39-496c-4ea1-b8de-864f8b027b89" providerId="ADAL" clId="{1F5C10D4-74DA-4CB6-865B-532012DE3C0B}"/>
    <pc:docChg chg="undo custSel modSld">
      <pc:chgData name="Surbhi Gupta" userId="4cd92b39-496c-4ea1-b8de-864f8b027b89" providerId="ADAL" clId="{1F5C10D4-74DA-4CB6-865B-532012DE3C0B}" dt="2022-03-22T15:09:32.907" v="261" actId="20577"/>
      <pc:docMkLst>
        <pc:docMk/>
      </pc:docMkLst>
      <pc:sldChg chg="delSp modSp mod modNotesTx">
        <pc:chgData name="Surbhi Gupta" userId="4cd92b39-496c-4ea1-b8de-864f8b027b89" providerId="ADAL" clId="{1F5C10D4-74DA-4CB6-865B-532012DE3C0B}" dt="2022-03-22T15:09:32.907" v="261" actId="20577"/>
        <pc:sldMkLst>
          <pc:docMk/>
          <pc:sldMk cId="2705926738" sldId="2145707274"/>
        </pc:sldMkLst>
        <pc:spChg chg="del mod">
          <ac:chgData name="Surbhi Gupta" userId="4cd92b39-496c-4ea1-b8de-864f8b027b89" providerId="ADAL" clId="{1F5C10D4-74DA-4CB6-865B-532012DE3C0B}" dt="2022-03-22T05:13:46.435" v="86" actId="478"/>
          <ac:spMkLst>
            <pc:docMk/>
            <pc:sldMk cId="2705926738" sldId="2145707274"/>
            <ac:spMk id="4" creationId="{D229999F-9AD8-471A-A04E-25A88B17DA12}"/>
          </ac:spMkLst>
        </pc:spChg>
        <pc:spChg chg="mod">
          <ac:chgData name="Surbhi Gupta" userId="4cd92b39-496c-4ea1-b8de-864f8b027b89" providerId="ADAL" clId="{1F5C10D4-74DA-4CB6-865B-532012DE3C0B}" dt="2022-03-22T05:12:22.492" v="81" actId="1076"/>
          <ac:spMkLst>
            <pc:docMk/>
            <pc:sldMk cId="2705926738" sldId="2145707274"/>
            <ac:spMk id="11" creationId="{1E91C809-8AD9-4CFE-8536-EF9A735C76B7}"/>
          </ac:spMkLst>
        </pc:spChg>
        <pc:spChg chg="mod">
          <ac:chgData name="Surbhi Gupta" userId="4cd92b39-496c-4ea1-b8de-864f8b027b89" providerId="ADAL" clId="{1F5C10D4-74DA-4CB6-865B-532012DE3C0B}" dt="2022-03-22T05:11:30.758" v="76" actId="14100"/>
          <ac:spMkLst>
            <pc:docMk/>
            <pc:sldMk cId="2705926738" sldId="2145707274"/>
            <ac:spMk id="13" creationId="{8C27AAF9-B019-4867-8FA2-F8A8405DC2B0}"/>
          </ac:spMkLst>
        </pc:spChg>
        <pc:spChg chg="mod">
          <ac:chgData name="Surbhi Gupta" userId="4cd92b39-496c-4ea1-b8de-864f8b027b89" providerId="ADAL" clId="{1F5C10D4-74DA-4CB6-865B-532012DE3C0B}" dt="2022-03-22T05:07:52.653" v="46" actId="14100"/>
          <ac:spMkLst>
            <pc:docMk/>
            <pc:sldMk cId="2705926738" sldId="2145707274"/>
            <ac:spMk id="16" creationId="{F222AA80-F0A5-40AA-82BF-B76D92C1953F}"/>
          </ac:spMkLst>
        </pc:spChg>
        <pc:spChg chg="mod">
          <ac:chgData name="Surbhi Gupta" userId="4cd92b39-496c-4ea1-b8de-864f8b027b89" providerId="ADAL" clId="{1F5C10D4-74DA-4CB6-865B-532012DE3C0B}" dt="2022-03-22T05:12:22.492" v="81" actId="1076"/>
          <ac:spMkLst>
            <pc:docMk/>
            <pc:sldMk cId="2705926738" sldId="2145707274"/>
            <ac:spMk id="20" creationId="{C0892F02-EC04-4E87-93FE-AAE736270E26}"/>
          </ac:spMkLst>
        </pc:spChg>
        <pc:spChg chg="mod ord">
          <ac:chgData name="Surbhi Gupta" userId="4cd92b39-496c-4ea1-b8de-864f8b027b89" providerId="ADAL" clId="{1F5C10D4-74DA-4CB6-865B-532012DE3C0B}" dt="2022-03-22T05:12:47.617" v="83" actId="1076"/>
          <ac:spMkLst>
            <pc:docMk/>
            <pc:sldMk cId="2705926738" sldId="2145707274"/>
            <ac:spMk id="23" creationId="{A2450CC2-0D85-43EC-8DA3-595A6ED0E98F}"/>
          </ac:spMkLst>
        </pc:spChg>
        <pc:spChg chg="mod">
          <ac:chgData name="Surbhi Gupta" userId="4cd92b39-496c-4ea1-b8de-864f8b027b89" providerId="ADAL" clId="{1F5C10D4-74DA-4CB6-865B-532012DE3C0B}" dt="2022-03-22T05:11:08.734" v="73" actId="1076"/>
          <ac:spMkLst>
            <pc:docMk/>
            <pc:sldMk cId="2705926738" sldId="2145707274"/>
            <ac:spMk id="24" creationId="{7B13B4AF-0AD9-4A71-8790-5424628686E5}"/>
          </ac:spMkLst>
        </pc:spChg>
        <pc:spChg chg="mod">
          <ac:chgData name="Surbhi Gupta" userId="4cd92b39-496c-4ea1-b8de-864f8b027b89" providerId="ADAL" clId="{1F5C10D4-74DA-4CB6-865B-532012DE3C0B}" dt="2022-03-22T05:13:18.494" v="85" actId="1076"/>
          <ac:spMkLst>
            <pc:docMk/>
            <pc:sldMk cId="2705926738" sldId="2145707274"/>
            <ac:spMk id="25" creationId="{08AA88E9-53A3-4D01-AFB1-A67C77DE2A9F}"/>
          </ac:spMkLst>
        </pc:spChg>
        <pc:spChg chg="mod">
          <ac:chgData name="Surbhi Gupta" userId="4cd92b39-496c-4ea1-b8de-864f8b027b89" providerId="ADAL" clId="{1F5C10D4-74DA-4CB6-865B-532012DE3C0B}" dt="2022-03-22T05:12:33.777" v="82" actId="1076"/>
          <ac:spMkLst>
            <pc:docMk/>
            <pc:sldMk cId="2705926738" sldId="2145707274"/>
            <ac:spMk id="44" creationId="{9E473C1C-4D75-442E-AB1B-6D52056EEBFF}"/>
          </ac:spMkLst>
        </pc:spChg>
        <pc:spChg chg="mod">
          <ac:chgData name="Surbhi Gupta" userId="4cd92b39-496c-4ea1-b8de-864f8b027b89" providerId="ADAL" clId="{1F5C10D4-74DA-4CB6-865B-532012DE3C0B}" dt="2022-03-22T04:05:16.408" v="38" actId="1076"/>
          <ac:spMkLst>
            <pc:docMk/>
            <pc:sldMk cId="2705926738" sldId="2145707274"/>
            <ac:spMk id="47" creationId="{F05A7CAD-B01F-4C67-92E2-EC8910A4A71C}"/>
          </ac:spMkLst>
        </pc:spChg>
        <pc:spChg chg="mod">
          <ac:chgData name="Surbhi Gupta" userId="4cd92b39-496c-4ea1-b8de-864f8b027b89" providerId="ADAL" clId="{1F5C10D4-74DA-4CB6-865B-532012DE3C0B}" dt="2022-03-22T05:12:33.777" v="82" actId="1076"/>
          <ac:spMkLst>
            <pc:docMk/>
            <pc:sldMk cId="2705926738" sldId="2145707274"/>
            <ac:spMk id="48" creationId="{D8D11F0F-488F-4FA5-9758-85820910E7BA}"/>
          </ac:spMkLst>
        </pc:spChg>
        <pc:spChg chg="mod">
          <ac:chgData name="Surbhi Gupta" userId="4cd92b39-496c-4ea1-b8de-864f8b027b89" providerId="ADAL" clId="{1F5C10D4-74DA-4CB6-865B-532012DE3C0B}" dt="2022-03-22T05:11:30.758" v="76" actId="14100"/>
          <ac:spMkLst>
            <pc:docMk/>
            <pc:sldMk cId="2705926738" sldId="2145707274"/>
            <ac:spMk id="50" creationId="{3886C967-42FA-4EF8-9DEA-4AF24ECC189E}"/>
          </ac:spMkLst>
        </pc:spChg>
        <pc:spChg chg="mod">
          <ac:chgData name="Surbhi Gupta" userId="4cd92b39-496c-4ea1-b8de-864f8b027b89" providerId="ADAL" clId="{1F5C10D4-74DA-4CB6-865B-532012DE3C0B}" dt="2022-03-22T04:05:22.039" v="39" actId="1076"/>
          <ac:spMkLst>
            <pc:docMk/>
            <pc:sldMk cId="2705926738" sldId="2145707274"/>
            <ac:spMk id="53" creationId="{213D6240-F005-477F-BE0F-71BA0B1AC9DF}"/>
          </ac:spMkLst>
        </pc:spChg>
        <pc:spChg chg="mod">
          <ac:chgData name="Surbhi Gupta" userId="4cd92b39-496c-4ea1-b8de-864f8b027b89" providerId="ADAL" clId="{1F5C10D4-74DA-4CB6-865B-532012DE3C0B}" dt="2022-03-22T05:08:00.697" v="47" actId="1076"/>
          <ac:spMkLst>
            <pc:docMk/>
            <pc:sldMk cId="2705926738" sldId="2145707274"/>
            <ac:spMk id="65" creationId="{20B00786-2330-4F60-AEFD-545A4DAE0F4D}"/>
          </ac:spMkLst>
        </pc:spChg>
        <pc:spChg chg="mod">
          <ac:chgData name="Surbhi Gupta" userId="4cd92b39-496c-4ea1-b8de-864f8b027b89" providerId="ADAL" clId="{1F5C10D4-74DA-4CB6-865B-532012DE3C0B}" dt="2022-03-22T04:05:25.819" v="40" actId="1076"/>
          <ac:spMkLst>
            <pc:docMk/>
            <pc:sldMk cId="2705926738" sldId="2145707274"/>
            <ac:spMk id="69" creationId="{EC852C63-EF80-41C2-805D-D65B08C739FF}"/>
          </ac:spMkLst>
        </pc:spChg>
        <pc:picChg chg="mod">
          <ac:chgData name="Surbhi Gupta" userId="4cd92b39-496c-4ea1-b8de-864f8b027b89" providerId="ADAL" clId="{1F5C10D4-74DA-4CB6-865B-532012DE3C0B}" dt="2022-03-22T05:11:46.495" v="78" actId="14100"/>
          <ac:picMkLst>
            <pc:docMk/>
            <pc:sldMk cId="2705926738" sldId="2145707274"/>
            <ac:picMk id="1028" creationId="{537CCD03-5C1D-44A1-A582-5016EC463D4E}"/>
          </ac:picMkLst>
        </pc:picChg>
        <pc:picChg chg="mod">
          <ac:chgData name="Surbhi Gupta" userId="4cd92b39-496c-4ea1-b8de-864f8b027b89" providerId="ADAL" clId="{1F5C10D4-74DA-4CB6-865B-532012DE3C0B}" dt="2022-03-22T05:19:09.946" v="233" actId="1076"/>
          <ac:picMkLst>
            <pc:docMk/>
            <pc:sldMk cId="2705926738" sldId="2145707274"/>
            <ac:picMk id="7179" creationId="{A96C088D-C357-435C-86AF-5A60EF749330}"/>
          </ac:picMkLst>
        </pc:picChg>
      </pc:sldChg>
    </pc:docChg>
  </pc:docChgLst>
  <pc:docChgLst>
    <pc:chgData name="David Warner" userId="S::david_dwarnerii.com#ext#@microsoft.onmicrosoft.com::acafcf14-4098-4a83-9425-e73571277a06" providerId="AD" clId="Web-{D97B76AE-107D-4F91-926B-F52C4DE4C48E}"/>
    <pc:docChg chg="modSld">
      <pc:chgData name="David Warner" userId="S::david_dwarnerii.com#ext#@microsoft.onmicrosoft.com::acafcf14-4098-4a83-9425-e73571277a06" providerId="AD" clId="Web-{D97B76AE-107D-4F91-926B-F52C4DE4C48E}" dt="2021-03-23T16:50:45.816" v="2" actId="20577"/>
      <pc:docMkLst>
        <pc:docMk/>
      </pc:docMkLst>
      <pc:sldChg chg="modSp">
        <pc:chgData name="David Warner" userId="S::david_dwarnerii.com#ext#@microsoft.onmicrosoft.com::acafcf14-4098-4a83-9425-e73571277a06" providerId="AD" clId="Web-{D97B76AE-107D-4F91-926B-F52C4DE4C48E}" dt="2021-03-23T16:50:45.816" v="2" actId="20577"/>
        <pc:sldMkLst>
          <pc:docMk/>
          <pc:sldMk cId="357588276" sldId="2076136388"/>
        </pc:sldMkLst>
        <pc:spChg chg="mod">
          <ac:chgData name="David Warner" userId="S::david_dwarnerii.com#ext#@microsoft.onmicrosoft.com::acafcf14-4098-4a83-9425-e73571277a06" providerId="AD" clId="Web-{D97B76AE-107D-4F91-926B-F52C4DE4C48E}" dt="2021-03-23T16:50:45.816" v="2" actId="20577"/>
          <ac:spMkLst>
            <pc:docMk/>
            <pc:sldMk cId="357588276" sldId="2076136388"/>
            <ac:spMk id="3" creationId="{629C4B94-71DA-40BB-8689-BC11D2F3DE1F}"/>
          </ac:spMkLst>
        </pc:spChg>
        <pc:spChg chg="mod">
          <ac:chgData name="David Warner" userId="S::david_dwarnerii.com#ext#@microsoft.onmicrosoft.com::acafcf14-4098-4a83-9425-e73571277a06" providerId="AD" clId="Web-{D97B76AE-107D-4F91-926B-F52C4DE4C48E}" dt="2021-03-23T16:50:36.925" v="1" actId="20577"/>
          <ac:spMkLst>
            <pc:docMk/>
            <pc:sldMk cId="357588276" sldId="2076136388"/>
            <ac:spMk id="9" creationId="{E00A4A7B-76F5-4DD2-BDB4-53AB1B34275B}"/>
          </ac:spMkLst>
        </pc:spChg>
      </pc:sldChg>
    </pc:docChg>
  </pc:docChgLst>
  <pc:docChgLst>
    <pc:chgData name="Hugo Bernier" userId="S::hugoabernier_live.ca#ext#@microsoft.onmicrosoft.com::f426aa56-ae13-42b9-a3d7-de947881cd11" providerId="AD" clId="Web-{A04AC3BE-5864-087A-81F6-EA641B4A9FC8}"/>
    <pc:docChg chg="modSld">
      <pc:chgData name="Hugo Bernier" userId="S::hugoabernier_live.ca#ext#@microsoft.onmicrosoft.com::f426aa56-ae13-42b9-a3d7-de947881cd11" providerId="AD" clId="Web-{A04AC3BE-5864-087A-81F6-EA641B4A9FC8}" dt="2021-02-11T06:25:39.983" v="219"/>
      <pc:docMkLst>
        <pc:docMk/>
      </pc:docMkLst>
      <pc:sldChg chg="addSp delSp modSp modNotes">
        <pc:chgData name="Hugo Bernier" userId="S::hugoabernier_live.ca#ext#@microsoft.onmicrosoft.com::f426aa56-ae13-42b9-a3d7-de947881cd11" providerId="AD" clId="Web-{A04AC3BE-5864-087A-81F6-EA641B4A9FC8}" dt="2021-02-11T06:25:39.983" v="219"/>
        <pc:sldMkLst>
          <pc:docMk/>
          <pc:sldMk cId="1154834655" sldId="2076136390"/>
        </pc:sldMkLst>
        <pc:spChg chg="mod">
          <ac:chgData name="Hugo Bernier" userId="S::hugoabernier_live.ca#ext#@microsoft.onmicrosoft.com::f426aa56-ae13-42b9-a3d7-de947881cd11" providerId="AD" clId="Web-{A04AC3BE-5864-087A-81F6-EA641B4A9FC8}" dt="2021-02-11T06:24:15.044" v="206" actId="20577"/>
          <ac:spMkLst>
            <pc:docMk/>
            <pc:sldMk cId="1154834655" sldId="2076136390"/>
            <ac:spMk id="3" creationId="{CBDC9C38-872E-4048-96FE-C321FEF21EC1}"/>
          </ac:spMkLst>
        </pc:spChg>
        <pc:spChg chg="add del mod">
          <ac:chgData name="Hugo Bernier" userId="S::hugoabernier_live.ca#ext#@microsoft.onmicrosoft.com::f426aa56-ae13-42b9-a3d7-de947881cd11" providerId="AD" clId="Web-{A04AC3BE-5864-087A-81F6-EA641B4A9FC8}" dt="2021-02-11T05:20:10.456" v="4"/>
          <ac:spMkLst>
            <pc:docMk/>
            <pc:sldMk cId="1154834655" sldId="2076136390"/>
            <ac:spMk id="4" creationId="{21C83337-41DF-4004-9CFC-BBF1F44B931B}"/>
          </ac:spMkLst>
        </pc:spChg>
        <pc:grpChg chg="add del mod">
          <ac:chgData name="Hugo Bernier" userId="S::hugoabernier_live.ca#ext#@microsoft.onmicrosoft.com::f426aa56-ae13-42b9-a3d7-de947881cd11" providerId="AD" clId="Web-{A04AC3BE-5864-087A-81F6-EA641B4A9FC8}" dt="2021-02-11T06:24:41.419" v="212"/>
          <ac:grpSpMkLst>
            <pc:docMk/>
            <pc:sldMk cId="1154834655" sldId="2076136390"/>
            <ac:grpSpMk id="20" creationId="{1BDAB70D-C69E-4B07-8C81-99571CED9801}"/>
          </ac:grpSpMkLst>
        </pc:grpChg>
        <pc:picChg chg="add mod topLvl">
          <ac:chgData name="Hugo Bernier" userId="S::hugoabernier_live.ca#ext#@microsoft.onmicrosoft.com::f426aa56-ae13-42b9-a3d7-de947881cd11" providerId="AD" clId="Web-{A04AC3BE-5864-087A-81F6-EA641B4A9FC8}" dt="2021-02-11T06:25:01.373" v="218" actId="1076"/>
          <ac:picMkLst>
            <pc:docMk/>
            <pc:sldMk cId="1154834655" sldId="2076136390"/>
            <ac:picMk id="4" creationId="{ADC2B6CB-A699-457C-B8DD-922381A0E336}"/>
          </ac:picMkLst>
        </pc:picChg>
        <pc:picChg chg="add mod topLvl">
          <ac:chgData name="Hugo Bernier" userId="S::hugoabernier_live.ca#ext#@microsoft.onmicrosoft.com::f426aa56-ae13-42b9-a3d7-de947881cd11" providerId="AD" clId="Web-{A04AC3BE-5864-087A-81F6-EA641B4A9FC8}" dt="2021-02-11T06:24:59.451" v="217" actId="1076"/>
          <ac:picMkLst>
            <pc:docMk/>
            <pc:sldMk cId="1154834655" sldId="2076136390"/>
            <ac:picMk id="18" creationId="{11965998-58F0-4E16-8ED6-DC5ED1E696F8}"/>
          </ac:picMkLst>
        </pc:picChg>
        <pc:picChg chg="del">
          <ac:chgData name="Hugo Bernier" userId="S::hugoabernier_live.ca#ext#@microsoft.onmicrosoft.com::f426aa56-ae13-42b9-a3d7-de947881cd11" providerId="AD" clId="Web-{A04AC3BE-5864-087A-81F6-EA641B4A9FC8}" dt="2021-02-11T05:20:49.316" v="8"/>
          <ac:picMkLst>
            <pc:docMk/>
            <pc:sldMk cId="1154834655" sldId="2076136390"/>
            <ac:picMk id="18" creationId="{94F66023-A01D-4034-A454-CDC481FF45C9}"/>
          </ac:picMkLst>
        </pc:picChg>
        <pc:picChg chg="add mod topLvl">
          <ac:chgData name="Hugo Bernier" userId="S::hugoabernier_live.ca#ext#@microsoft.onmicrosoft.com::f426aa56-ae13-42b9-a3d7-de947881cd11" providerId="AD" clId="Web-{A04AC3BE-5864-087A-81F6-EA641B4A9FC8}" dt="2021-02-11T06:24:54.576" v="215" actId="1076"/>
          <ac:picMkLst>
            <pc:docMk/>
            <pc:sldMk cId="1154834655" sldId="2076136390"/>
            <ac:picMk id="19" creationId="{61C205EC-E3F4-4CDE-98B0-0EB96924F320}"/>
          </ac:picMkLst>
        </pc:picChg>
        <pc:picChg chg="mod">
          <ac:chgData name="Hugo Bernier" userId="S::hugoabernier_live.ca#ext#@microsoft.onmicrosoft.com::f426aa56-ae13-42b9-a3d7-de947881cd11" providerId="AD" clId="Web-{A04AC3BE-5864-087A-81F6-EA641B4A9FC8}" dt="2021-02-11T06:23:45.465" v="187" actId="1076"/>
          <ac:picMkLst>
            <pc:docMk/>
            <pc:sldMk cId="1154834655" sldId="2076136390"/>
            <ac:picMk id="24" creationId="{BABC0567-9FD0-49B9-A3F3-D4086058D523}"/>
          </ac:picMkLst>
        </pc:picChg>
        <pc:picChg chg="mod">
          <ac:chgData name="Hugo Bernier" userId="S::hugoabernier_live.ca#ext#@microsoft.onmicrosoft.com::f426aa56-ae13-42b9-a3d7-de947881cd11" providerId="AD" clId="Web-{A04AC3BE-5864-087A-81F6-EA641B4A9FC8}" dt="2021-02-11T06:24:52.107" v="214" actId="1076"/>
          <ac:picMkLst>
            <pc:docMk/>
            <pc:sldMk cId="1154834655" sldId="2076136390"/>
            <ac:picMk id="27" creationId="{64C72913-1F84-4804-AD31-D365A9787AB7}"/>
          </ac:picMkLst>
        </pc:picChg>
      </pc:sldChg>
    </pc:docChg>
  </pc:docChgLst>
  <pc:docChgLst>
    <pc:chgData name="Alex Terentiev" userId="S::at_sharepointalist.com#ext#@microsoft.onmicrosoft.com::81fec025-7b20-4143-87df-5a8bc15ed689" providerId="AD" clId="Web-{E78CF676-6E42-4A4E-A4A2-099E98DAEE4A}"/>
    <pc:docChg chg="modSld">
      <pc:chgData name="Alex Terentiev" userId="S::at_sharepointalist.com#ext#@microsoft.onmicrosoft.com::81fec025-7b20-4143-87df-5a8bc15ed689" providerId="AD" clId="Web-{E78CF676-6E42-4A4E-A4A2-099E98DAEE4A}" dt="2021-01-25T18:15:00.201" v="0"/>
      <pc:docMkLst>
        <pc:docMk/>
      </pc:docMkLst>
      <pc:sldChg chg="delSp">
        <pc:chgData name="Alex Terentiev" userId="S::at_sharepointalist.com#ext#@microsoft.onmicrosoft.com::81fec025-7b20-4143-87df-5a8bc15ed689" providerId="AD" clId="Web-{E78CF676-6E42-4A4E-A4A2-099E98DAEE4A}" dt="2021-01-25T18:15:00.201" v="0"/>
        <pc:sldMkLst>
          <pc:docMk/>
          <pc:sldMk cId="4037611923" sldId="3334"/>
        </pc:sldMkLst>
        <pc:spChg chg="del">
          <ac:chgData name="Alex Terentiev" userId="S::at_sharepointalist.com#ext#@microsoft.onmicrosoft.com::81fec025-7b20-4143-87df-5a8bc15ed689" providerId="AD" clId="Web-{E78CF676-6E42-4A4E-A4A2-099E98DAEE4A}" dt="2021-01-25T18:15:00.201" v="0"/>
          <ac:spMkLst>
            <pc:docMk/>
            <pc:sldMk cId="4037611923" sldId="3334"/>
            <ac:spMk id="4" creationId="{3812DCA9-B082-42B9-A928-23161CF25A98}"/>
          </ac:spMkLst>
        </pc:spChg>
      </pc:sldChg>
    </pc:docChg>
  </pc:docChgLst>
  <pc:docChgLst>
    <pc:chgData name="Ayca Bas" userId="d5a7dadb-f04d-4f30-920f-4a45336a6ebf" providerId="ADAL" clId="{9B1A5D6C-92C7-4E72-B236-0831E79756FC}"/>
    <pc:docChg chg="undo custSel addSld delSld modSld modSection">
      <pc:chgData name="Ayca Bas" userId="d5a7dadb-f04d-4f30-920f-4a45336a6ebf" providerId="ADAL" clId="{9B1A5D6C-92C7-4E72-B236-0831E79756FC}" dt="2022-02-07T13:28:49.588" v="390"/>
      <pc:docMkLst>
        <pc:docMk/>
      </pc:docMkLst>
      <pc:sldChg chg="addSp modSp add del mod setBg modAnim addCm">
        <pc:chgData name="Ayca Bas" userId="d5a7dadb-f04d-4f30-920f-4a45336a6ebf" providerId="ADAL" clId="{9B1A5D6C-92C7-4E72-B236-0831E79756FC}" dt="2022-02-07T13:28:49.588" v="390"/>
        <pc:sldMkLst>
          <pc:docMk/>
          <pc:sldMk cId="1833126344" sldId="257"/>
        </pc:sldMkLst>
        <pc:spChg chg="add mod">
          <ac:chgData name="Ayca Bas" userId="d5a7dadb-f04d-4f30-920f-4a45336a6ebf" providerId="ADAL" clId="{9B1A5D6C-92C7-4E72-B236-0831E79756FC}" dt="2022-02-07T13:27:24.588" v="389" actId="1076"/>
          <ac:spMkLst>
            <pc:docMk/>
            <pc:sldMk cId="1833126344" sldId="257"/>
            <ac:spMk id="11" creationId="{BA0B6F37-1848-4C6D-9289-762F6881E4F9}"/>
          </ac:spMkLst>
        </pc:spChg>
        <pc:spChg chg="mod">
          <ac:chgData name="Ayca Bas" userId="d5a7dadb-f04d-4f30-920f-4a45336a6ebf" providerId="ADAL" clId="{9B1A5D6C-92C7-4E72-B236-0831E79756FC}" dt="2022-02-07T13:23:12.889" v="348" actId="122"/>
          <ac:spMkLst>
            <pc:docMk/>
            <pc:sldMk cId="1833126344" sldId="257"/>
            <ac:spMk id="17" creationId="{ECFF7406-9D25-4220-8AB1-34814BA4D6F9}"/>
          </ac:spMkLst>
        </pc:spChg>
      </pc:sldChg>
      <pc:sldChg chg="addSp delSp modSp del mod">
        <pc:chgData name="Ayca Bas" userId="d5a7dadb-f04d-4f30-920f-4a45336a6ebf" providerId="ADAL" clId="{9B1A5D6C-92C7-4E72-B236-0831E79756FC}" dt="2022-02-07T13:24:17.954" v="385" actId="47"/>
        <pc:sldMkLst>
          <pc:docMk/>
          <pc:sldMk cId="1185981120" sldId="2134805601"/>
        </pc:sldMkLst>
        <pc:spChg chg="add del mod">
          <ac:chgData name="Ayca Bas" userId="d5a7dadb-f04d-4f30-920f-4a45336a6ebf" providerId="ADAL" clId="{9B1A5D6C-92C7-4E72-B236-0831E79756FC}" dt="2022-02-07T12:51:23.778" v="13" actId="478"/>
          <ac:spMkLst>
            <pc:docMk/>
            <pc:sldMk cId="1185981120" sldId="2134805601"/>
            <ac:spMk id="5" creationId="{32AE8BDC-9386-4062-877F-E1CFC90D2E62}"/>
          </ac:spMkLst>
        </pc:spChg>
        <pc:spChg chg="add del mod">
          <ac:chgData name="Ayca Bas" userId="d5a7dadb-f04d-4f30-920f-4a45336a6ebf" providerId="ADAL" clId="{9B1A5D6C-92C7-4E72-B236-0831E79756FC}" dt="2022-02-07T12:51:23.778" v="13" actId="478"/>
          <ac:spMkLst>
            <pc:docMk/>
            <pc:sldMk cId="1185981120" sldId="2134805601"/>
            <ac:spMk id="10" creationId="{15DF44CF-A53B-41FC-9BF9-778AC00EDD39}"/>
          </ac:spMkLst>
        </pc:spChg>
        <pc:spChg chg="add del mod">
          <ac:chgData name="Ayca Bas" userId="d5a7dadb-f04d-4f30-920f-4a45336a6ebf" providerId="ADAL" clId="{9B1A5D6C-92C7-4E72-B236-0831E79756FC}" dt="2022-02-07T12:51:23.778" v="13" actId="478"/>
          <ac:spMkLst>
            <pc:docMk/>
            <pc:sldMk cId="1185981120" sldId="2134805601"/>
            <ac:spMk id="14" creationId="{DD278981-9595-4964-8F4B-2AD2581AA1A8}"/>
          </ac:spMkLst>
        </pc:spChg>
        <pc:spChg chg="add del mod">
          <ac:chgData name="Ayca Bas" userId="d5a7dadb-f04d-4f30-920f-4a45336a6ebf" providerId="ADAL" clId="{9B1A5D6C-92C7-4E72-B236-0831E79756FC}" dt="2022-02-07T12:51:23.778" v="13" actId="478"/>
          <ac:spMkLst>
            <pc:docMk/>
            <pc:sldMk cId="1185981120" sldId="2134805601"/>
            <ac:spMk id="16" creationId="{B3A8C8DD-40D5-4849-859C-54605C7CEBC7}"/>
          </ac:spMkLst>
        </pc:spChg>
        <pc:picChg chg="add del mod">
          <ac:chgData name="Ayca Bas" userId="d5a7dadb-f04d-4f30-920f-4a45336a6ebf" providerId="ADAL" clId="{9B1A5D6C-92C7-4E72-B236-0831E79756FC}" dt="2022-02-07T12:50:29.917" v="10" actId="478"/>
          <ac:picMkLst>
            <pc:docMk/>
            <pc:sldMk cId="1185981120" sldId="2134805601"/>
            <ac:picMk id="3" creationId="{4405392E-2AE9-4BFD-9D4F-F8F997C79CBE}"/>
          </ac:picMkLst>
        </pc:picChg>
        <pc:picChg chg="add del mod">
          <ac:chgData name="Ayca Bas" userId="d5a7dadb-f04d-4f30-920f-4a45336a6ebf" providerId="ADAL" clId="{9B1A5D6C-92C7-4E72-B236-0831E79756FC}" dt="2022-02-07T12:51:23.778" v="13" actId="478"/>
          <ac:picMkLst>
            <pc:docMk/>
            <pc:sldMk cId="1185981120" sldId="2134805601"/>
            <ac:picMk id="4" creationId="{00348A40-92A0-49A2-949D-D29668EF36E9}"/>
          </ac:picMkLst>
        </pc:picChg>
        <pc:picChg chg="add del mod">
          <ac:chgData name="Ayca Bas" userId="d5a7dadb-f04d-4f30-920f-4a45336a6ebf" providerId="ADAL" clId="{9B1A5D6C-92C7-4E72-B236-0831E79756FC}" dt="2022-02-07T12:51:23.778" v="13" actId="478"/>
          <ac:picMkLst>
            <pc:docMk/>
            <pc:sldMk cId="1185981120" sldId="2134805601"/>
            <ac:picMk id="6" creationId="{B37F4DA3-CD05-4B85-A8B1-7B518D2361AF}"/>
          </ac:picMkLst>
        </pc:picChg>
        <pc:picChg chg="add del mod">
          <ac:chgData name="Ayca Bas" userId="d5a7dadb-f04d-4f30-920f-4a45336a6ebf" providerId="ADAL" clId="{9B1A5D6C-92C7-4E72-B236-0831E79756FC}" dt="2022-02-07T12:51:23.778" v="13" actId="478"/>
          <ac:picMkLst>
            <pc:docMk/>
            <pc:sldMk cId="1185981120" sldId="2134805601"/>
            <ac:picMk id="20" creationId="{F4997F7B-9F4D-4872-845D-F5CE3D2921C2}"/>
          </ac:picMkLst>
        </pc:picChg>
        <pc:picChg chg="add del mod">
          <ac:chgData name="Ayca Bas" userId="d5a7dadb-f04d-4f30-920f-4a45336a6ebf" providerId="ADAL" clId="{9B1A5D6C-92C7-4E72-B236-0831E79756FC}" dt="2022-02-07T12:51:23.778" v="13" actId="478"/>
          <ac:picMkLst>
            <pc:docMk/>
            <pc:sldMk cId="1185981120" sldId="2134805601"/>
            <ac:picMk id="22" creationId="{73B8BC8C-222F-48F9-AA39-6D41351E47D8}"/>
          </ac:picMkLst>
        </pc:picChg>
        <pc:picChg chg="add del mod">
          <ac:chgData name="Ayca Bas" userId="d5a7dadb-f04d-4f30-920f-4a45336a6ebf" providerId="ADAL" clId="{9B1A5D6C-92C7-4E72-B236-0831E79756FC}" dt="2022-02-07T12:51:23.778" v="13" actId="478"/>
          <ac:picMkLst>
            <pc:docMk/>
            <pc:sldMk cId="1185981120" sldId="2134805601"/>
            <ac:picMk id="24" creationId="{DE4E6CED-8505-4656-B5E4-8AFAF2B26497}"/>
          </ac:picMkLst>
        </pc:picChg>
      </pc:sldChg>
      <pc:sldChg chg="del">
        <pc:chgData name="Ayca Bas" userId="d5a7dadb-f04d-4f30-920f-4a45336a6ebf" providerId="ADAL" clId="{9B1A5D6C-92C7-4E72-B236-0831E79756FC}" dt="2022-02-07T12:48:44.251" v="2" actId="47"/>
        <pc:sldMkLst>
          <pc:docMk/>
          <pc:sldMk cId="3658194355" sldId="2134805602"/>
        </pc:sldMkLst>
      </pc:sldChg>
      <pc:sldChg chg="add del setBg">
        <pc:chgData name="Ayca Bas" userId="d5a7dadb-f04d-4f30-920f-4a45336a6ebf" providerId="ADAL" clId="{9B1A5D6C-92C7-4E72-B236-0831E79756FC}" dt="2022-02-07T12:48:35.585" v="1"/>
        <pc:sldMkLst>
          <pc:docMk/>
          <pc:sldMk cId="1607043298" sldId="2134805603"/>
        </pc:sldMkLst>
      </pc:sldChg>
      <pc:sldMasterChg chg="delSldLayout">
        <pc:chgData name="Ayca Bas" userId="d5a7dadb-f04d-4f30-920f-4a45336a6ebf" providerId="ADAL" clId="{9B1A5D6C-92C7-4E72-B236-0831E79756FC}" dt="2022-02-07T12:50:02.293" v="6" actId="47"/>
        <pc:sldMasterMkLst>
          <pc:docMk/>
          <pc:sldMasterMk cId="3588427678" sldId="2147484229"/>
        </pc:sldMasterMkLst>
        <pc:sldLayoutChg chg="del">
          <pc:chgData name="Ayca Bas" userId="d5a7dadb-f04d-4f30-920f-4a45336a6ebf" providerId="ADAL" clId="{9B1A5D6C-92C7-4E72-B236-0831E79756FC}" dt="2022-02-07T12:48:44.251" v="2" actId="47"/>
          <pc:sldLayoutMkLst>
            <pc:docMk/>
            <pc:sldMasterMk cId="3588427678" sldId="2147484229"/>
            <pc:sldLayoutMk cId="1336194051" sldId="2147484633"/>
          </pc:sldLayoutMkLst>
        </pc:sldLayoutChg>
        <pc:sldLayoutChg chg="del">
          <pc:chgData name="Ayca Bas" userId="d5a7dadb-f04d-4f30-920f-4a45336a6ebf" providerId="ADAL" clId="{9B1A5D6C-92C7-4E72-B236-0831E79756FC}" dt="2022-02-07T12:50:02.293" v="6" actId="47"/>
          <pc:sldLayoutMkLst>
            <pc:docMk/>
            <pc:sldMasterMk cId="3588427678" sldId="2147484229"/>
            <pc:sldLayoutMk cId="4040356241" sldId="2147484635"/>
          </pc:sldLayoutMkLst>
        </pc:sldLayoutChg>
      </pc:sldMasterChg>
    </pc:docChg>
  </pc:docChgLst>
  <pc:docChgLst>
    <pc:chgData name="stefan.bauer" userId="S::stefan.bauer_n8d.at#ext#@microsoft.onmicrosoft.com::a46172d5-c7db-453d-b615-95acf0f73072" providerId="AD" clId="Web-{29365CF6-6B23-4B32-9B9E-BDE735DBF794}"/>
    <pc:docChg chg="modSld">
      <pc:chgData name="stefan.bauer" userId="S::stefan.bauer_n8d.at#ext#@microsoft.onmicrosoft.com::a46172d5-c7db-453d-b615-95acf0f73072" providerId="AD" clId="Web-{29365CF6-6B23-4B32-9B9E-BDE735DBF794}" dt="2021-01-25T14:20:16.037" v="0"/>
      <pc:docMkLst>
        <pc:docMk/>
      </pc:docMkLst>
      <pc:sldChg chg="delSp">
        <pc:chgData name="stefan.bauer" userId="S::stefan.bauer_n8d.at#ext#@microsoft.onmicrosoft.com::a46172d5-c7db-453d-b615-95acf0f73072" providerId="AD" clId="Web-{29365CF6-6B23-4B32-9B9E-BDE735DBF794}" dt="2021-01-25T14:20:16.037" v="0"/>
        <pc:sldMkLst>
          <pc:docMk/>
          <pc:sldMk cId="1805818155" sldId="3338"/>
        </pc:sldMkLst>
        <pc:spChg chg="del">
          <ac:chgData name="stefan.bauer" userId="S::stefan.bauer_n8d.at#ext#@microsoft.onmicrosoft.com::a46172d5-c7db-453d-b615-95acf0f73072" providerId="AD" clId="Web-{29365CF6-6B23-4B32-9B9E-BDE735DBF794}" dt="2021-01-25T14:20:16.037" v="0"/>
          <ac:spMkLst>
            <pc:docMk/>
            <pc:sldMk cId="1805818155" sldId="3338"/>
            <ac:spMk id="19" creationId="{81B0332A-D936-4353-A43C-9D27AFEE5992}"/>
          </ac:spMkLst>
        </pc:spChg>
      </pc:sldChg>
    </pc:docChg>
  </pc:docChgLst>
  <pc:docChgLst>
    <pc:chgData clId="Web-{3DD3AA50-2E9E-4927-82EA-FA6A8736675C}"/>
    <pc:docChg chg="">
      <pc:chgData name="" userId="" providerId="" clId="Web-{3DD3AA50-2E9E-4927-82EA-FA6A8736675C}" dt="2022-03-08T13:20:43.546" v="0"/>
      <pc:docMkLst>
        <pc:docMk/>
      </pc:docMkLst>
      <pc:sldChg chg="modCm">
        <pc:chgData name="" userId="" providerId="" clId="Web-{3DD3AA50-2E9E-4927-82EA-FA6A8736675C}" dt="2022-03-08T13:20:43.546" v="0"/>
        <pc:sldMkLst>
          <pc:docMk/>
          <pc:sldMk cId="2705926738" sldId="2145707274"/>
        </pc:sldMkLst>
      </pc:sldChg>
    </pc:docChg>
  </pc:docChgLst>
  <pc:docChgLst>
    <pc:chgData name="Vesa Juvonen" userId="c7243be1-99a3-4752-ab2a-0cf698cf8236" providerId="ADAL" clId="{F960B2E7-8D2F-412F-9A3B-A9C146540267}"/>
    <pc:docChg chg="undo custSel addSld delSld modSld sldOrd modSection">
      <pc:chgData name="Vesa Juvonen" userId="c7243be1-99a3-4752-ab2a-0cf698cf8236" providerId="ADAL" clId="{F960B2E7-8D2F-412F-9A3B-A9C146540267}" dt="2022-04-19T15:44:56.201" v="501" actId="20577"/>
      <pc:docMkLst>
        <pc:docMk/>
      </pc:docMkLst>
      <pc:sldChg chg="del">
        <pc:chgData name="Vesa Juvonen" userId="c7243be1-99a3-4752-ab2a-0cf698cf8236" providerId="ADAL" clId="{F960B2E7-8D2F-412F-9A3B-A9C146540267}" dt="2022-04-14T16:22:39.967" v="54" actId="47"/>
        <pc:sldMkLst>
          <pc:docMk/>
          <pc:sldMk cId="3917250203" sldId="266"/>
        </pc:sldMkLst>
      </pc:sldChg>
      <pc:sldChg chg="modSp add del mod modClrScheme chgLayout">
        <pc:chgData name="Vesa Juvonen" userId="c7243be1-99a3-4752-ab2a-0cf698cf8236" providerId="ADAL" clId="{F960B2E7-8D2F-412F-9A3B-A9C146540267}" dt="2022-04-19T14:30:04.789" v="159" actId="20577"/>
        <pc:sldMkLst>
          <pc:docMk/>
          <pc:sldMk cId="720313206" sldId="1640"/>
        </pc:sldMkLst>
        <pc:spChg chg="mod ord">
          <ac:chgData name="Vesa Juvonen" userId="c7243be1-99a3-4752-ab2a-0cf698cf8236" providerId="ADAL" clId="{F960B2E7-8D2F-412F-9A3B-A9C146540267}" dt="2022-04-19T14:30:04.789" v="159" actId="20577"/>
          <ac:spMkLst>
            <pc:docMk/>
            <pc:sldMk cId="720313206" sldId="1640"/>
            <ac:spMk id="2" creationId="{00000000-0000-0000-0000-000000000000}"/>
          </ac:spMkLst>
        </pc:spChg>
        <pc:spChg chg="mod ord">
          <ac:chgData name="Vesa Juvonen" userId="c7243be1-99a3-4752-ab2a-0cf698cf8236" providerId="ADAL" clId="{F960B2E7-8D2F-412F-9A3B-A9C146540267}" dt="2022-04-19T14:27:47.966" v="138" actId="21"/>
          <ac:spMkLst>
            <pc:docMk/>
            <pc:sldMk cId="720313206" sldId="1640"/>
            <ac:spMk id="5" creationId="{00000000-0000-0000-0000-000000000000}"/>
          </ac:spMkLst>
        </pc:spChg>
        <pc:spChg chg="mod">
          <ac:chgData name="Vesa Juvonen" userId="c7243be1-99a3-4752-ab2a-0cf698cf8236" providerId="ADAL" clId="{F960B2E7-8D2F-412F-9A3B-A9C146540267}" dt="2022-04-19T14:30:00.801" v="158" actId="20577"/>
          <ac:spMkLst>
            <pc:docMk/>
            <pc:sldMk cId="720313206" sldId="1640"/>
            <ac:spMk id="6" creationId="{B6BFF95C-9CC5-41D8-B97F-890353EE3235}"/>
          </ac:spMkLst>
        </pc:spChg>
        <pc:spChg chg="mod ord">
          <ac:chgData name="Vesa Juvonen" userId="c7243be1-99a3-4752-ab2a-0cf698cf8236" providerId="ADAL" clId="{F960B2E7-8D2F-412F-9A3B-A9C146540267}" dt="2022-04-19T14:27:55.691" v="140" actId="21"/>
          <ac:spMkLst>
            <pc:docMk/>
            <pc:sldMk cId="720313206" sldId="1640"/>
            <ac:spMk id="7" creationId="{00000000-0000-0000-0000-000000000000}"/>
          </ac:spMkLst>
        </pc:spChg>
      </pc:sldChg>
      <pc:sldChg chg="modSp add del mod">
        <pc:chgData name="Vesa Juvonen" userId="c7243be1-99a3-4752-ab2a-0cf698cf8236" providerId="ADAL" clId="{F960B2E7-8D2F-412F-9A3B-A9C146540267}" dt="2022-04-19T14:27:15.561" v="136" actId="1076"/>
        <pc:sldMkLst>
          <pc:docMk/>
          <pc:sldMk cId="3043375476" sldId="1641"/>
        </pc:sldMkLst>
        <pc:spChg chg="mod">
          <ac:chgData name="Vesa Juvonen" userId="c7243be1-99a3-4752-ab2a-0cf698cf8236" providerId="ADAL" clId="{F960B2E7-8D2F-412F-9A3B-A9C146540267}" dt="2022-04-19T14:26:49.757" v="124" actId="21"/>
          <ac:spMkLst>
            <pc:docMk/>
            <pc:sldMk cId="3043375476" sldId="1641"/>
            <ac:spMk id="5" creationId="{00000000-0000-0000-0000-000000000000}"/>
          </ac:spMkLst>
        </pc:spChg>
        <pc:spChg chg="mod">
          <ac:chgData name="Vesa Juvonen" userId="c7243be1-99a3-4752-ab2a-0cf698cf8236" providerId="ADAL" clId="{F960B2E7-8D2F-412F-9A3B-A9C146540267}" dt="2022-04-19T14:26:57.540" v="126" actId="21"/>
          <ac:spMkLst>
            <pc:docMk/>
            <pc:sldMk cId="3043375476" sldId="1641"/>
            <ac:spMk id="6" creationId="{399FC354-4754-4AF7-B37B-013145D750F3}"/>
          </ac:spMkLst>
        </pc:spChg>
        <pc:spChg chg="mod">
          <ac:chgData name="Vesa Juvonen" userId="c7243be1-99a3-4752-ab2a-0cf698cf8236" providerId="ADAL" clId="{F960B2E7-8D2F-412F-9A3B-A9C146540267}" dt="2022-04-19T14:27:03.565" v="128" actId="21"/>
          <ac:spMkLst>
            <pc:docMk/>
            <pc:sldMk cId="3043375476" sldId="1641"/>
            <ac:spMk id="7" creationId="{FF7DB6F2-A230-434B-BA45-3215EE59DFB5}"/>
          </ac:spMkLst>
        </pc:spChg>
        <pc:spChg chg="mod">
          <ac:chgData name="Vesa Juvonen" userId="c7243be1-99a3-4752-ab2a-0cf698cf8236" providerId="ADAL" clId="{F960B2E7-8D2F-412F-9A3B-A9C146540267}" dt="2022-04-19T14:27:09.132" v="133"/>
          <ac:spMkLst>
            <pc:docMk/>
            <pc:sldMk cId="3043375476" sldId="1641"/>
            <ac:spMk id="8" creationId="{7E3687A3-39C5-464E-8253-AE51D6DA9383}"/>
          </ac:spMkLst>
        </pc:spChg>
        <pc:picChg chg="mod">
          <ac:chgData name="Vesa Juvonen" userId="c7243be1-99a3-4752-ab2a-0cf698cf8236" providerId="ADAL" clId="{F960B2E7-8D2F-412F-9A3B-A9C146540267}" dt="2022-04-19T14:27:15.561" v="136" actId="1076"/>
          <ac:picMkLst>
            <pc:docMk/>
            <pc:sldMk cId="3043375476" sldId="1641"/>
            <ac:picMk id="1026" creationId="{00000000-0000-0000-0000-000000000000}"/>
          </ac:picMkLst>
        </pc:picChg>
      </pc:sldChg>
      <pc:sldChg chg="addSp delSp modSp mod">
        <pc:chgData name="Vesa Juvonen" userId="c7243be1-99a3-4752-ab2a-0cf698cf8236" providerId="ADAL" clId="{F960B2E7-8D2F-412F-9A3B-A9C146540267}" dt="2022-04-19T15:44:56.201" v="501" actId="20577"/>
        <pc:sldMkLst>
          <pc:docMk/>
          <pc:sldMk cId="10702720" sldId="2079"/>
        </pc:sldMkLst>
        <pc:spChg chg="mod">
          <ac:chgData name="Vesa Juvonen" userId="c7243be1-99a3-4752-ab2a-0cf698cf8236" providerId="ADAL" clId="{F960B2E7-8D2F-412F-9A3B-A9C146540267}" dt="2022-04-19T15:44:56.201" v="501" actId="20577"/>
          <ac:spMkLst>
            <pc:docMk/>
            <pc:sldMk cId="10702720" sldId="2079"/>
            <ac:spMk id="8" creationId="{00000000-0000-0000-0000-000000000000}"/>
          </ac:spMkLst>
        </pc:spChg>
        <pc:picChg chg="add mod">
          <ac:chgData name="Vesa Juvonen" userId="c7243be1-99a3-4752-ab2a-0cf698cf8236" providerId="ADAL" clId="{F960B2E7-8D2F-412F-9A3B-A9C146540267}" dt="2022-04-19T15:43:57.019" v="494" actId="1076"/>
          <ac:picMkLst>
            <pc:docMk/>
            <pc:sldMk cId="10702720" sldId="2079"/>
            <ac:picMk id="4" creationId="{FA4E0B26-31E8-2131-369B-24D6648F2532}"/>
          </ac:picMkLst>
        </pc:picChg>
        <pc:picChg chg="mod">
          <ac:chgData name="Vesa Juvonen" userId="c7243be1-99a3-4752-ab2a-0cf698cf8236" providerId="ADAL" clId="{F960B2E7-8D2F-412F-9A3B-A9C146540267}" dt="2022-04-19T15:44:01.123" v="495" actId="1076"/>
          <ac:picMkLst>
            <pc:docMk/>
            <pc:sldMk cId="10702720" sldId="2079"/>
            <ac:picMk id="6" creationId="{82708B89-FDC7-6094-E843-9B280C1ED4F4}"/>
          </ac:picMkLst>
        </pc:picChg>
        <pc:picChg chg="del">
          <ac:chgData name="Vesa Juvonen" userId="c7243be1-99a3-4752-ab2a-0cf698cf8236" providerId="ADAL" clId="{F960B2E7-8D2F-412F-9A3B-A9C146540267}" dt="2022-04-14T17:58:18.167" v="60" actId="478"/>
          <ac:picMkLst>
            <pc:docMk/>
            <pc:sldMk cId="10702720" sldId="2079"/>
            <ac:picMk id="16" creationId="{A25FC92E-9C29-152C-3A49-C8BA86D3876F}"/>
          </ac:picMkLst>
        </pc:picChg>
        <pc:picChg chg="del mod">
          <ac:chgData name="Vesa Juvonen" userId="c7243be1-99a3-4752-ab2a-0cf698cf8236" providerId="ADAL" clId="{F960B2E7-8D2F-412F-9A3B-A9C146540267}" dt="2022-04-19T15:43:53.991" v="493" actId="478"/>
          <ac:picMkLst>
            <pc:docMk/>
            <pc:sldMk cId="10702720" sldId="2079"/>
            <ac:picMk id="18" creationId="{CEF67926-5D75-EEA3-971A-8C27DD0D49EB}"/>
          </ac:picMkLst>
        </pc:picChg>
      </pc:sldChg>
      <pc:sldChg chg="addSp delSp modSp mod">
        <pc:chgData name="Vesa Juvonen" userId="c7243be1-99a3-4752-ab2a-0cf698cf8236" providerId="ADAL" clId="{F960B2E7-8D2F-412F-9A3B-A9C146540267}" dt="2022-04-19T15:43:41.876" v="492" actId="20577"/>
        <pc:sldMkLst>
          <pc:docMk/>
          <pc:sldMk cId="778883926" sldId="2076136264"/>
        </pc:sldMkLst>
        <pc:spChg chg="mod">
          <ac:chgData name="Vesa Juvonen" userId="c7243be1-99a3-4752-ab2a-0cf698cf8236" providerId="ADAL" clId="{F960B2E7-8D2F-412F-9A3B-A9C146540267}" dt="2022-04-19T15:43:41.876" v="492" actId="20577"/>
          <ac:spMkLst>
            <pc:docMk/>
            <pc:sldMk cId="778883926" sldId="2076136264"/>
            <ac:spMk id="14" creationId="{953584C8-8734-42EA-AD16-6AA2B405D249}"/>
          </ac:spMkLst>
        </pc:spChg>
        <pc:picChg chg="add mod">
          <ac:chgData name="Vesa Juvonen" userId="c7243be1-99a3-4752-ab2a-0cf698cf8236" providerId="ADAL" clId="{F960B2E7-8D2F-412F-9A3B-A9C146540267}" dt="2022-04-14T17:58:36.276" v="67" actId="1076"/>
          <ac:picMkLst>
            <pc:docMk/>
            <pc:sldMk cId="778883926" sldId="2076136264"/>
            <ac:picMk id="6" creationId="{56224CD5-C673-CB11-504E-951BD7C0B4FD}"/>
          </ac:picMkLst>
        </pc:picChg>
        <pc:picChg chg="add mod">
          <ac:chgData name="Vesa Juvonen" userId="c7243be1-99a3-4752-ab2a-0cf698cf8236" providerId="ADAL" clId="{F960B2E7-8D2F-412F-9A3B-A9C146540267}" dt="2022-04-14T17:58:40.129" v="68" actId="1076"/>
          <ac:picMkLst>
            <pc:docMk/>
            <pc:sldMk cId="778883926" sldId="2076136264"/>
            <ac:picMk id="7" creationId="{DDA642F1-1B89-6576-5CBE-7A25B84B969B}"/>
          </ac:picMkLst>
        </pc:picChg>
        <pc:picChg chg="del">
          <ac:chgData name="Vesa Juvonen" userId="c7243be1-99a3-4752-ab2a-0cf698cf8236" providerId="ADAL" clId="{F960B2E7-8D2F-412F-9A3B-A9C146540267}" dt="2022-04-14T17:58:28.021" v="63" actId="478"/>
          <ac:picMkLst>
            <pc:docMk/>
            <pc:sldMk cId="778883926" sldId="2076136264"/>
            <ac:picMk id="9" creationId="{CE0F8592-B501-6F49-BBF5-356C96A2FB61}"/>
          </ac:picMkLst>
        </pc:picChg>
        <pc:picChg chg="del">
          <ac:chgData name="Vesa Juvonen" userId="c7243be1-99a3-4752-ab2a-0cf698cf8236" providerId="ADAL" clId="{F960B2E7-8D2F-412F-9A3B-A9C146540267}" dt="2022-04-14T17:58:28.021" v="63" actId="478"/>
          <ac:picMkLst>
            <pc:docMk/>
            <pc:sldMk cId="778883926" sldId="2076136264"/>
            <ac:picMk id="11" creationId="{B89B0B23-9BCD-364B-54BD-2F69EA9B6CDF}"/>
          </ac:picMkLst>
        </pc:picChg>
      </pc:sldChg>
      <pc:sldChg chg="ord">
        <pc:chgData name="Vesa Juvonen" userId="c7243be1-99a3-4752-ab2a-0cf698cf8236" providerId="ADAL" clId="{F960B2E7-8D2F-412F-9A3B-A9C146540267}" dt="2022-04-19T14:25:14.010" v="94"/>
        <pc:sldMkLst>
          <pc:docMk/>
          <pc:sldMk cId="3026554354" sldId="2076136368"/>
        </pc:sldMkLst>
      </pc:sldChg>
      <pc:sldChg chg="modSp mod">
        <pc:chgData name="Vesa Juvonen" userId="c7243be1-99a3-4752-ab2a-0cf698cf8236" providerId="ADAL" clId="{F960B2E7-8D2F-412F-9A3B-A9C146540267}" dt="2022-04-19T14:25:51.434" v="122" actId="20577"/>
        <pc:sldMkLst>
          <pc:docMk/>
          <pc:sldMk cId="3554970203" sldId="2076137597"/>
        </pc:sldMkLst>
        <pc:spChg chg="mod">
          <ac:chgData name="Vesa Juvonen" userId="c7243be1-99a3-4752-ab2a-0cf698cf8236" providerId="ADAL" clId="{F960B2E7-8D2F-412F-9A3B-A9C146540267}" dt="2022-04-19T14:25:51.434" v="122" actId="20577"/>
          <ac:spMkLst>
            <pc:docMk/>
            <pc:sldMk cId="3554970203" sldId="2076137597"/>
            <ac:spMk id="35" creationId="{E1EC2F77-247B-4FA4-AD71-3F05EC150861}"/>
          </ac:spMkLst>
        </pc:spChg>
      </pc:sldChg>
      <pc:sldChg chg="modSp add del mod">
        <pc:chgData name="Vesa Juvonen" userId="c7243be1-99a3-4752-ab2a-0cf698cf8236" providerId="ADAL" clId="{F960B2E7-8D2F-412F-9A3B-A9C146540267}" dt="2022-04-19T14:32:44.779" v="206" actId="20577"/>
        <pc:sldMkLst>
          <pc:docMk/>
          <pc:sldMk cId="1882481969" sldId="2076137668"/>
        </pc:sldMkLst>
        <pc:spChg chg="mod">
          <ac:chgData name="Vesa Juvonen" userId="c7243be1-99a3-4752-ab2a-0cf698cf8236" providerId="ADAL" clId="{F960B2E7-8D2F-412F-9A3B-A9C146540267}" dt="2022-04-19T14:32:44.779" v="206" actId="20577"/>
          <ac:spMkLst>
            <pc:docMk/>
            <pc:sldMk cId="1882481969" sldId="2076137668"/>
            <ac:spMk id="2" creationId="{00000000-0000-0000-0000-000000000000}"/>
          </ac:spMkLst>
        </pc:spChg>
        <pc:spChg chg="mod">
          <ac:chgData name="Vesa Juvonen" userId="c7243be1-99a3-4752-ab2a-0cf698cf8236" providerId="ADAL" clId="{F960B2E7-8D2F-412F-9A3B-A9C146540267}" dt="2022-04-19T14:32:23.356" v="193" actId="21"/>
          <ac:spMkLst>
            <pc:docMk/>
            <pc:sldMk cId="1882481969" sldId="2076137668"/>
            <ac:spMk id="5" creationId="{00000000-0000-0000-0000-000000000000}"/>
          </ac:spMkLst>
        </pc:spChg>
        <pc:spChg chg="mod">
          <ac:chgData name="Vesa Juvonen" userId="c7243be1-99a3-4752-ab2a-0cf698cf8236" providerId="ADAL" clId="{F960B2E7-8D2F-412F-9A3B-A9C146540267}" dt="2022-04-19T14:32:38" v="202" actId="20577"/>
          <ac:spMkLst>
            <pc:docMk/>
            <pc:sldMk cId="1882481969" sldId="2076137668"/>
            <ac:spMk id="6" creationId="{372A50EE-67E5-4F87-A48C-BEC0030EB2B3}"/>
          </ac:spMkLst>
        </pc:spChg>
        <pc:spChg chg="mod">
          <ac:chgData name="Vesa Juvonen" userId="c7243be1-99a3-4752-ab2a-0cf698cf8236" providerId="ADAL" clId="{F960B2E7-8D2F-412F-9A3B-A9C146540267}" dt="2022-04-19T14:32:32.436" v="195" actId="21"/>
          <ac:spMkLst>
            <pc:docMk/>
            <pc:sldMk cId="1882481969" sldId="2076137668"/>
            <ac:spMk id="7" creationId="{00000000-0000-0000-0000-000000000000}"/>
          </ac:spMkLst>
        </pc:spChg>
      </pc:sldChg>
      <pc:sldChg chg="add del">
        <pc:chgData name="Vesa Juvonen" userId="c7243be1-99a3-4752-ab2a-0cf698cf8236" providerId="ADAL" clId="{F960B2E7-8D2F-412F-9A3B-A9C146540267}" dt="2022-04-19T14:25:02.767" v="92" actId="47"/>
        <pc:sldMkLst>
          <pc:docMk/>
          <pc:sldMk cId="3178089567" sldId="2076137840"/>
        </pc:sldMkLst>
      </pc:sldChg>
      <pc:sldChg chg="add del modTransition">
        <pc:chgData name="Vesa Juvonen" userId="c7243be1-99a3-4752-ab2a-0cf698cf8236" providerId="ADAL" clId="{F960B2E7-8D2F-412F-9A3B-A9C146540267}" dt="2022-04-19T14:24:47.349" v="90" actId="47"/>
        <pc:sldMkLst>
          <pc:docMk/>
          <pc:sldMk cId="4155936684" sldId="2076137841"/>
        </pc:sldMkLst>
      </pc:sldChg>
      <pc:sldChg chg="modSp mod">
        <pc:chgData name="Vesa Juvonen" userId="c7243be1-99a3-4752-ab2a-0cf698cf8236" providerId="ADAL" clId="{F960B2E7-8D2F-412F-9A3B-A9C146540267}" dt="2022-04-19T14:25:35.321" v="99" actId="207"/>
        <pc:sldMkLst>
          <pc:docMk/>
          <pc:sldMk cId="1812315545" sldId="2134805597"/>
        </pc:sldMkLst>
        <pc:spChg chg="mod">
          <ac:chgData name="Vesa Juvonen" userId="c7243be1-99a3-4752-ab2a-0cf698cf8236" providerId="ADAL" clId="{F960B2E7-8D2F-412F-9A3B-A9C146540267}" dt="2022-04-19T14:25:35.321" v="99" actId="207"/>
          <ac:spMkLst>
            <pc:docMk/>
            <pc:sldMk cId="1812315545" sldId="2134805597"/>
            <ac:spMk id="2" creationId="{1876012C-E1FE-2A84-F418-650988D9B0A0}"/>
          </ac:spMkLst>
        </pc:spChg>
      </pc:sldChg>
      <pc:sldChg chg="modSp add del mod">
        <pc:chgData name="Vesa Juvonen" userId="c7243be1-99a3-4752-ab2a-0cf698cf8236" providerId="ADAL" clId="{F960B2E7-8D2F-412F-9A3B-A9C146540267}" dt="2022-04-19T14:31:49.570" v="178" actId="20577"/>
        <pc:sldMkLst>
          <pc:docMk/>
          <pc:sldMk cId="3166917076" sldId="2134805601"/>
        </pc:sldMkLst>
        <pc:spChg chg="mod">
          <ac:chgData name="Vesa Juvonen" userId="c7243be1-99a3-4752-ab2a-0cf698cf8236" providerId="ADAL" clId="{F960B2E7-8D2F-412F-9A3B-A9C146540267}" dt="2022-04-19T14:31:49.570" v="178" actId="20577"/>
          <ac:spMkLst>
            <pc:docMk/>
            <pc:sldMk cId="3166917076" sldId="2134805601"/>
            <ac:spMk id="2" creationId="{00000000-0000-0000-0000-000000000000}"/>
          </ac:spMkLst>
        </pc:spChg>
        <pc:spChg chg="mod">
          <ac:chgData name="Vesa Juvonen" userId="c7243be1-99a3-4752-ab2a-0cf698cf8236" providerId="ADAL" clId="{F960B2E7-8D2F-412F-9A3B-A9C146540267}" dt="2022-04-19T14:31:19.309" v="173" actId="21"/>
          <ac:spMkLst>
            <pc:docMk/>
            <pc:sldMk cId="3166917076" sldId="2134805601"/>
            <ac:spMk id="5" creationId="{00000000-0000-0000-0000-000000000000}"/>
          </ac:spMkLst>
        </pc:spChg>
        <pc:spChg chg="mod">
          <ac:chgData name="Vesa Juvonen" userId="c7243be1-99a3-4752-ab2a-0cf698cf8236" providerId="ADAL" clId="{F960B2E7-8D2F-412F-9A3B-A9C146540267}" dt="2022-04-19T14:31:39.654" v="176"/>
          <ac:spMkLst>
            <pc:docMk/>
            <pc:sldMk cId="3166917076" sldId="2134805601"/>
            <ac:spMk id="6" creationId="{B6BFF95C-9CC5-41D8-B97F-890353EE3235}"/>
          </ac:spMkLst>
        </pc:spChg>
        <pc:spChg chg="mod">
          <ac:chgData name="Vesa Juvonen" userId="c7243be1-99a3-4752-ab2a-0cf698cf8236" providerId="ADAL" clId="{F960B2E7-8D2F-412F-9A3B-A9C146540267}" dt="2022-04-19T14:31:21.705" v="174"/>
          <ac:spMkLst>
            <pc:docMk/>
            <pc:sldMk cId="3166917076" sldId="2134805601"/>
            <ac:spMk id="7" creationId="{00000000-0000-0000-0000-000000000000}"/>
          </ac:spMkLst>
        </pc:spChg>
      </pc:sldChg>
      <pc:sldChg chg="addCm">
        <pc:chgData name="Vesa Juvonen" userId="c7243be1-99a3-4752-ab2a-0cf698cf8236" providerId="ADAL" clId="{F960B2E7-8D2F-412F-9A3B-A9C146540267}" dt="2022-04-14T16:23:01.267" v="55"/>
        <pc:sldMkLst>
          <pc:docMk/>
          <pc:sldMk cId="1247101359" sldId="2145707276"/>
        </pc:sldMkLst>
      </pc:sldChg>
      <pc:sldChg chg="modSp add del mod modTransition modClrScheme chgLayout modNotesTx">
        <pc:chgData name="Vesa Juvonen" userId="c7243be1-99a3-4752-ab2a-0cf698cf8236" providerId="ADAL" clId="{F960B2E7-8D2F-412F-9A3B-A9C146540267}" dt="2022-04-19T14:34:57.675" v="491" actId="20577"/>
        <pc:sldMkLst>
          <pc:docMk/>
          <pc:sldMk cId="1893203813" sldId="2145707287"/>
        </pc:sldMkLst>
        <pc:spChg chg="mod">
          <ac:chgData name="Vesa Juvonen" userId="c7243be1-99a3-4752-ab2a-0cf698cf8236" providerId="ADAL" clId="{F960B2E7-8D2F-412F-9A3B-A9C146540267}" dt="2022-04-19T14:24:44.769" v="89" actId="207"/>
          <ac:spMkLst>
            <pc:docMk/>
            <pc:sldMk cId="1893203813" sldId="2145707287"/>
            <ac:spMk id="4" creationId="{B7EE2697-FF77-4373-9ED0-F3E544446F2C}"/>
          </ac:spMkLst>
        </pc:spChg>
      </pc:sldChg>
      <pc:sldChg chg="add">
        <pc:chgData name="Vesa Juvonen" userId="c7243be1-99a3-4752-ab2a-0cf698cf8236" providerId="ADAL" clId="{F960B2E7-8D2F-412F-9A3B-A9C146540267}" dt="2022-04-19T14:25:00.706" v="91"/>
        <pc:sldMkLst>
          <pc:docMk/>
          <pc:sldMk cId="3385876494" sldId="2145707288"/>
        </pc:sldMkLst>
      </pc:sldChg>
      <pc:sldChg chg="modSp add mod">
        <pc:chgData name="Vesa Juvonen" userId="c7243be1-99a3-4752-ab2a-0cf698cf8236" providerId="ADAL" clId="{F960B2E7-8D2F-412F-9A3B-A9C146540267}" dt="2022-04-19T14:30:59.004" v="168" actId="20577"/>
        <pc:sldMkLst>
          <pc:docMk/>
          <pc:sldMk cId="843493276" sldId="2145707289"/>
        </pc:sldMkLst>
        <pc:spChg chg="mod">
          <ac:chgData name="Vesa Juvonen" userId="c7243be1-99a3-4752-ab2a-0cf698cf8236" providerId="ADAL" clId="{F960B2E7-8D2F-412F-9A3B-A9C146540267}" dt="2022-04-19T14:30:59.004" v="168" actId="20577"/>
          <ac:spMkLst>
            <pc:docMk/>
            <pc:sldMk cId="843493276" sldId="2145707289"/>
            <ac:spMk id="2" creationId="{00000000-0000-0000-0000-000000000000}"/>
          </ac:spMkLst>
        </pc:spChg>
        <pc:spChg chg="mod">
          <ac:chgData name="Vesa Juvonen" userId="c7243be1-99a3-4752-ab2a-0cf698cf8236" providerId="ADAL" clId="{F960B2E7-8D2F-412F-9A3B-A9C146540267}" dt="2022-04-19T14:30:35.238" v="164" actId="21"/>
          <ac:spMkLst>
            <pc:docMk/>
            <pc:sldMk cId="843493276" sldId="2145707289"/>
            <ac:spMk id="5" creationId="{00000000-0000-0000-0000-000000000000}"/>
          </ac:spMkLst>
        </pc:spChg>
        <pc:spChg chg="mod">
          <ac:chgData name="Vesa Juvonen" userId="c7243be1-99a3-4752-ab2a-0cf698cf8236" providerId="ADAL" clId="{F960B2E7-8D2F-412F-9A3B-A9C146540267}" dt="2022-04-19T14:30:54.423" v="167"/>
          <ac:spMkLst>
            <pc:docMk/>
            <pc:sldMk cId="843493276" sldId="2145707289"/>
            <ac:spMk id="6" creationId="{B6BFF95C-9CC5-41D8-B97F-890353EE3235}"/>
          </ac:spMkLst>
        </pc:spChg>
        <pc:spChg chg="mod">
          <ac:chgData name="Vesa Juvonen" userId="c7243be1-99a3-4752-ab2a-0cf698cf8236" providerId="ADAL" clId="{F960B2E7-8D2F-412F-9A3B-A9C146540267}" dt="2022-04-19T14:30:38.165" v="165"/>
          <ac:spMkLst>
            <pc:docMk/>
            <pc:sldMk cId="843493276" sldId="2145707289"/>
            <ac:spMk id="7" creationId="{00000000-0000-0000-0000-000000000000}"/>
          </ac:spMkLst>
        </pc:spChg>
      </pc:sldChg>
    </pc:docChg>
  </pc:docChgLst>
  <pc:docChgLst>
    <pc:chgData name="Brian Jackett" userId="e2c557f4-fffa-4012-a1e1-e15087bfdbac" providerId="ADAL" clId="{047C9386-25D5-4F7B-A927-3D78644DB943}"/>
    <pc:docChg chg="undo redo custSel delSld modSld modSection">
      <pc:chgData name="Brian Jackett" userId="e2c557f4-fffa-4012-a1e1-e15087bfdbac" providerId="ADAL" clId="{047C9386-25D5-4F7B-A927-3D78644DB943}" dt="2022-04-08T13:50:17.669" v="285" actId="20577"/>
      <pc:docMkLst>
        <pc:docMk/>
      </pc:docMkLst>
      <pc:sldChg chg="addSp modSp mod">
        <pc:chgData name="Brian Jackett" userId="e2c557f4-fffa-4012-a1e1-e15087bfdbac" providerId="ADAL" clId="{047C9386-25D5-4F7B-A927-3D78644DB943}" dt="2022-04-08T13:49:19.819" v="269" actId="207"/>
        <pc:sldMkLst>
          <pc:docMk/>
          <pc:sldMk cId="3917250203" sldId="266"/>
        </pc:sldMkLst>
        <pc:spChg chg="add mod">
          <ac:chgData name="Brian Jackett" userId="e2c557f4-fffa-4012-a1e1-e15087bfdbac" providerId="ADAL" clId="{047C9386-25D5-4F7B-A927-3D78644DB943}" dt="2022-04-08T13:49:19.819" v="269" actId="207"/>
          <ac:spMkLst>
            <pc:docMk/>
            <pc:sldMk cId="3917250203" sldId="266"/>
            <ac:spMk id="4" creationId="{1B0E84FC-2DF4-176C-E2C7-5DCDA05012E3}"/>
          </ac:spMkLst>
        </pc:spChg>
      </pc:sldChg>
      <pc:sldChg chg="modSp mod">
        <pc:chgData name="Brian Jackett" userId="e2c557f4-fffa-4012-a1e1-e15087bfdbac" providerId="ADAL" clId="{047C9386-25D5-4F7B-A927-3D78644DB943}" dt="2022-04-08T13:50:17.669" v="285" actId="20577"/>
        <pc:sldMkLst>
          <pc:docMk/>
          <pc:sldMk cId="2967945684" sldId="277"/>
        </pc:sldMkLst>
        <pc:spChg chg="mod">
          <ac:chgData name="Brian Jackett" userId="e2c557f4-fffa-4012-a1e1-e15087bfdbac" providerId="ADAL" clId="{047C9386-25D5-4F7B-A927-3D78644DB943}" dt="2022-04-08T13:50:17.669" v="285" actId="20577"/>
          <ac:spMkLst>
            <pc:docMk/>
            <pc:sldMk cId="2967945684" sldId="277"/>
            <ac:spMk id="4" creationId="{A04E16D6-6682-4068-BF11-BA8E4E8E1BBC}"/>
          </ac:spMkLst>
        </pc:spChg>
      </pc:sldChg>
      <pc:sldChg chg="modSp mod">
        <pc:chgData name="Brian Jackett" userId="e2c557f4-fffa-4012-a1e1-e15087bfdbac" providerId="ADAL" clId="{047C9386-25D5-4F7B-A927-3D78644DB943}" dt="2022-04-08T13:46:44.916" v="56" actId="20577"/>
        <pc:sldMkLst>
          <pc:docMk/>
          <pc:sldMk cId="287163252" sldId="1567"/>
        </pc:sldMkLst>
        <pc:spChg chg="mod">
          <ac:chgData name="Brian Jackett" userId="e2c557f4-fffa-4012-a1e1-e15087bfdbac" providerId="ADAL" clId="{047C9386-25D5-4F7B-A927-3D78644DB943}" dt="2022-04-08T13:46:44.916" v="56" actId="20577"/>
          <ac:spMkLst>
            <pc:docMk/>
            <pc:sldMk cId="287163252" sldId="1567"/>
            <ac:spMk id="5" creationId="{9B6ECC88-D921-48D6-BA85-F52F354F9C35}"/>
          </ac:spMkLst>
        </pc:spChg>
        <pc:spChg chg="mod">
          <ac:chgData name="Brian Jackett" userId="e2c557f4-fffa-4012-a1e1-e15087bfdbac" providerId="ADAL" clId="{047C9386-25D5-4F7B-A927-3D78644DB943}" dt="2022-04-08T13:43:49.510" v="17" actId="20577"/>
          <ac:spMkLst>
            <pc:docMk/>
            <pc:sldMk cId="287163252" sldId="1567"/>
            <ac:spMk id="8" creationId="{00000000-0000-0000-0000-000000000000}"/>
          </ac:spMkLst>
        </pc:spChg>
      </pc:sldChg>
      <pc:sldChg chg="addSp delSp modSp mod">
        <pc:chgData name="Brian Jackett" userId="e2c557f4-fffa-4012-a1e1-e15087bfdbac" providerId="ADAL" clId="{047C9386-25D5-4F7B-A927-3D78644DB943}" dt="2022-04-08T13:48:47.316" v="263" actId="478"/>
        <pc:sldMkLst>
          <pc:docMk/>
          <pc:sldMk cId="10702720" sldId="2079"/>
        </pc:sldMkLst>
        <pc:spChg chg="add mod">
          <ac:chgData name="Brian Jackett" userId="e2c557f4-fffa-4012-a1e1-e15087bfdbac" providerId="ADAL" clId="{047C9386-25D5-4F7B-A927-3D78644DB943}" dt="2022-04-08T13:47:03.832" v="62" actId="14100"/>
          <ac:spMkLst>
            <pc:docMk/>
            <pc:sldMk cId="10702720" sldId="2079"/>
            <ac:spMk id="4" creationId="{621E9C04-F126-1779-B39F-B133B464A008}"/>
          </ac:spMkLst>
        </pc:spChg>
        <pc:spChg chg="mod">
          <ac:chgData name="Brian Jackett" userId="e2c557f4-fffa-4012-a1e1-e15087bfdbac" providerId="ADAL" clId="{047C9386-25D5-4F7B-A927-3D78644DB943}" dt="2022-04-08T13:48:37.545" v="262" actId="20577"/>
          <ac:spMkLst>
            <pc:docMk/>
            <pc:sldMk cId="10702720" sldId="2079"/>
            <ac:spMk id="8" creationId="{00000000-0000-0000-0000-000000000000}"/>
          </ac:spMkLst>
        </pc:spChg>
        <pc:picChg chg="del">
          <ac:chgData name="Brian Jackett" userId="e2c557f4-fffa-4012-a1e1-e15087bfdbac" providerId="ADAL" clId="{047C9386-25D5-4F7B-A927-3D78644DB943}" dt="2022-04-08T13:46:51.150" v="57" actId="478"/>
          <ac:picMkLst>
            <pc:docMk/>
            <pc:sldMk cId="10702720" sldId="2079"/>
            <ac:picMk id="2" creationId="{94CDD7F5-A832-4A08-9550-FD4BB8C3D0A0}"/>
          </ac:picMkLst>
        </pc:picChg>
        <pc:picChg chg="del">
          <ac:chgData name="Brian Jackett" userId="e2c557f4-fffa-4012-a1e1-e15087bfdbac" providerId="ADAL" clId="{047C9386-25D5-4F7B-A927-3D78644DB943}" dt="2022-04-08T13:46:51.853" v="58" actId="478"/>
          <ac:picMkLst>
            <pc:docMk/>
            <pc:sldMk cId="10702720" sldId="2079"/>
            <ac:picMk id="10" creationId="{029C524E-F11A-44AB-A1B6-E948D01A3454}"/>
          </ac:picMkLst>
        </pc:picChg>
        <pc:picChg chg="del">
          <ac:chgData name="Brian Jackett" userId="e2c557f4-fffa-4012-a1e1-e15087bfdbac" providerId="ADAL" clId="{047C9386-25D5-4F7B-A927-3D78644DB943}" dt="2022-04-08T13:46:52.360" v="59" actId="478"/>
          <ac:picMkLst>
            <pc:docMk/>
            <pc:sldMk cId="10702720" sldId="2079"/>
            <ac:picMk id="12" creationId="{059E3AB9-DF1F-4CE6-B1CF-F7CBC6CD78C6}"/>
          </ac:picMkLst>
        </pc:picChg>
        <pc:picChg chg="del">
          <ac:chgData name="Brian Jackett" userId="e2c557f4-fffa-4012-a1e1-e15087bfdbac" providerId="ADAL" clId="{047C9386-25D5-4F7B-A927-3D78644DB943}" dt="2022-04-08T13:48:47.316" v="263" actId="478"/>
          <ac:picMkLst>
            <pc:docMk/>
            <pc:sldMk cId="10702720" sldId="2079"/>
            <ac:picMk id="13" creationId="{A2841EC7-188E-EEE4-65CA-9ACB86368085}"/>
          </ac:picMkLst>
        </pc:picChg>
        <pc:picChg chg="del mod">
          <ac:chgData name="Brian Jackett" userId="e2c557f4-fffa-4012-a1e1-e15087bfdbac" providerId="ADAL" clId="{047C9386-25D5-4F7B-A927-3D78644DB943}" dt="2022-04-08T13:46:53.089" v="61" actId="478"/>
          <ac:picMkLst>
            <pc:docMk/>
            <pc:sldMk cId="10702720" sldId="2079"/>
            <ac:picMk id="14" creationId="{59E0D364-CE6C-4A9D-9441-F25A23B8E54D}"/>
          </ac:picMkLst>
        </pc:picChg>
      </pc:sldChg>
      <pc:sldChg chg="addSp delSp modSp mod">
        <pc:chgData name="Brian Jackett" userId="e2c557f4-fffa-4012-a1e1-e15087bfdbac" providerId="ADAL" clId="{047C9386-25D5-4F7B-A927-3D78644DB943}" dt="2022-04-08T13:50:00.127" v="283" actId="1076"/>
        <pc:sldMkLst>
          <pc:docMk/>
          <pc:sldMk cId="778883926" sldId="2076136264"/>
        </pc:sldMkLst>
        <pc:spChg chg="add mod">
          <ac:chgData name="Brian Jackett" userId="e2c557f4-fffa-4012-a1e1-e15087bfdbac" providerId="ADAL" clId="{047C9386-25D5-4F7B-A927-3D78644DB943}" dt="2022-04-08T13:50:00.127" v="283" actId="1076"/>
          <ac:spMkLst>
            <pc:docMk/>
            <pc:sldMk cId="778883926" sldId="2076136264"/>
            <ac:spMk id="6" creationId="{93D4B0E0-6B9F-6CD2-5575-474EAB3A04D0}"/>
          </ac:spMkLst>
        </pc:spChg>
        <pc:spChg chg="mod">
          <ac:chgData name="Brian Jackett" userId="e2c557f4-fffa-4012-a1e1-e15087bfdbac" providerId="ADAL" clId="{047C9386-25D5-4F7B-A927-3D78644DB943}" dt="2022-04-08T13:49:54.760" v="282" actId="6549"/>
          <ac:spMkLst>
            <pc:docMk/>
            <pc:sldMk cId="778883926" sldId="2076136264"/>
            <ac:spMk id="14" creationId="{953584C8-8734-42EA-AD16-6AA2B405D249}"/>
          </ac:spMkLst>
        </pc:spChg>
        <pc:picChg chg="del">
          <ac:chgData name="Brian Jackett" userId="e2c557f4-fffa-4012-a1e1-e15087bfdbac" providerId="ADAL" clId="{047C9386-25D5-4F7B-A927-3D78644DB943}" dt="2022-04-08T13:49:35.633" v="272" actId="478"/>
          <ac:picMkLst>
            <pc:docMk/>
            <pc:sldMk cId="778883926" sldId="2076136264"/>
            <ac:picMk id="3" creationId="{4499CE74-3B4B-47DC-8C36-E21333ACC5B8}"/>
          </ac:picMkLst>
        </pc:picChg>
        <pc:picChg chg="del">
          <ac:chgData name="Brian Jackett" userId="e2c557f4-fffa-4012-a1e1-e15087bfdbac" providerId="ADAL" clId="{047C9386-25D5-4F7B-A927-3D78644DB943}" dt="2022-04-08T13:49:37.561" v="276" actId="478"/>
          <ac:picMkLst>
            <pc:docMk/>
            <pc:sldMk cId="778883926" sldId="2076136264"/>
            <ac:picMk id="5" creationId="{8E70F999-5F63-35F1-C4F2-750A5833F595}"/>
          </ac:picMkLst>
        </pc:picChg>
        <pc:picChg chg="del">
          <ac:chgData name="Brian Jackett" userId="e2c557f4-fffa-4012-a1e1-e15087bfdbac" providerId="ADAL" clId="{047C9386-25D5-4F7B-A927-3D78644DB943}" dt="2022-04-08T13:49:36.720" v="274" actId="478"/>
          <ac:picMkLst>
            <pc:docMk/>
            <pc:sldMk cId="778883926" sldId="2076136264"/>
            <ac:picMk id="11" creationId="{4CBF9CA6-8023-4834-BC16-8AF44C10CC8E}"/>
          </ac:picMkLst>
        </pc:picChg>
        <pc:picChg chg="del">
          <ac:chgData name="Brian Jackett" userId="e2c557f4-fffa-4012-a1e1-e15087bfdbac" providerId="ADAL" clId="{047C9386-25D5-4F7B-A927-3D78644DB943}" dt="2022-04-08T13:49:37.116" v="275" actId="478"/>
          <ac:picMkLst>
            <pc:docMk/>
            <pc:sldMk cId="778883926" sldId="2076136264"/>
            <ac:picMk id="13" creationId="{CBA9A1ED-6677-4941-B9BF-31C5789B511E}"/>
          </ac:picMkLst>
        </pc:picChg>
        <pc:picChg chg="del">
          <ac:chgData name="Brian Jackett" userId="e2c557f4-fffa-4012-a1e1-e15087bfdbac" providerId="ADAL" clId="{047C9386-25D5-4F7B-A927-3D78644DB943}" dt="2022-04-08T13:49:36.311" v="273" actId="478"/>
          <ac:picMkLst>
            <pc:docMk/>
            <pc:sldMk cId="778883926" sldId="2076136264"/>
            <ac:picMk id="17" creationId="{E5F25242-DF2A-4E9D-8B93-352C508E7015}"/>
          </ac:picMkLst>
        </pc:picChg>
      </pc:sldChg>
      <pc:sldChg chg="addSp mod">
        <pc:chgData name="Brian Jackett" userId="e2c557f4-fffa-4012-a1e1-e15087bfdbac" providerId="ADAL" clId="{047C9386-25D5-4F7B-A927-3D78644DB943}" dt="2022-04-08T13:48:57.807" v="264" actId="22"/>
        <pc:sldMkLst>
          <pc:docMk/>
          <pc:sldMk cId="1812315545" sldId="2134805597"/>
        </pc:sldMkLst>
        <pc:spChg chg="add">
          <ac:chgData name="Brian Jackett" userId="e2c557f4-fffa-4012-a1e1-e15087bfdbac" providerId="ADAL" clId="{047C9386-25D5-4F7B-A927-3D78644DB943}" dt="2022-04-08T13:48:57.807" v="264" actId="22"/>
          <ac:spMkLst>
            <pc:docMk/>
            <pc:sldMk cId="1812315545" sldId="2134805597"/>
            <ac:spMk id="3" creationId="{D719458B-08F2-3ADD-C25E-04C3AC1338F3}"/>
          </ac:spMkLst>
        </pc:spChg>
      </pc:sldChg>
      <pc:sldChg chg="addSp mod">
        <pc:chgData name="Brian Jackett" userId="e2c557f4-fffa-4012-a1e1-e15087bfdbac" providerId="ADAL" clId="{047C9386-25D5-4F7B-A927-3D78644DB943}" dt="2022-04-08T13:49:05.183" v="265" actId="22"/>
        <pc:sldMkLst>
          <pc:docMk/>
          <pc:sldMk cId="4046856784" sldId="2134805599"/>
        </pc:sldMkLst>
        <pc:spChg chg="add">
          <ac:chgData name="Brian Jackett" userId="e2c557f4-fffa-4012-a1e1-e15087bfdbac" providerId="ADAL" clId="{047C9386-25D5-4F7B-A927-3D78644DB943}" dt="2022-04-08T13:49:05.183" v="265" actId="22"/>
          <ac:spMkLst>
            <pc:docMk/>
            <pc:sldMk cId="4046856784" sldId="2134805599"/>
            <ac:spMk id="2" creationId="{EFE3BC18-C21A-401C-C7B2-1F62A8F417BA}"/>
          </ac:spMkLst>
        </pc:spChg>
      </pc:sldChg>
      <pc:sldChg chg="del">
        <pc:chgData name="Brian Jackett" userId="e2c557f4-fffa-4012-a1e1-e15087bfdbac" providerId="ADAL" clId="{047C9386-25D5-4F7B-A927-3D78644DB943}" dt="2022-04-08T13:50:12.114" v="284" actId="47"/>
        <pc:sldMkLst>
          <pc:docMk/>
          <pc:sldMk cId="3474672569" sldId="2134805603"/>
        </pc:sldMkLst>
      </pc:sldChg>
      <pc:sldChg chg="del">
        <pc:chgData name="Brian Jackett" userId="e2c557f4-fffa-4012-a1e1-e15087bfdbac" providerId="ADAL" clId="{047C9386-25D5-4F7B-A927-3D78644DB943}" dt="2022-04-08T13:50:12.114" v="284" actId="47"/>
        <pc:sldMkLst>
          <pc:docMk/>
          <pc:sldMk cId="930094116" sldId="2134805610"/>
        </pc:sldMkLst>
      </pc:sldChg>
      <pc:sldChg chg="del">
        <pc:chgData name="Brian Jackett" userId="e2c557f4-fffa-4012-a1e1-e15087bfdbac" providerId="ADAL" clId="{047C9386-25D5-4F7B-A927-3D78644DB943}" dt="2022-04-08T13:50:12.114" v="284" actId="47"/>
        <pc:sldMkLst>
          <pc:docMk/>
          <pc:sldMk cId="3452186815" sldId="2134805611"/>
        </pc:sldMkLst>
      </pc:sldChg>
      <pc:sldChg chg="addSp mod">
        <pc:chgData name="Brian Jackett" userId="e2c557f4-fffa-4012-a1e1-e15087bfdbac" providerId="ADAL" clId="{047C9386-25D5-4F7B-A927-3D78644DB943}" dt="2022-04-08T13:49:07.754" v="266" actId="22"/>
        <pc:sldMkLst>
          <pc:docMk/>
          <pc:sldMk cId="1247101359" sldId="2145707276"/>
        </pc:sldMkLst>
        <pc:spChg chg="add">
          <ac:chgData name="Brian Jackett" userId="e2c557f4-fffa-4012-a1e1-e15087bfdbac" providerId="ADAL" clId="{047C9386-25D5-4F7B-A927-3D78644DB943}" dt="2022-04-08T13:49:07.754" v="266" actId="22"/>
          <ac:spMkLst>
            <pc:docMk/>
            <pc:sldMk cId="1247101359" sldId="2145707276"/>
            <ac:spMk id="5" creationId="{819A21E4-328D-BB86-52D2-332160AA1940}"/>
          </ac:spMkLst>
        </pc:spChg>
      </pc:sldChg>
      <pc:sldChg chg="del">
        <pc:chgData name="Brian Jackett" userId="e2c557f4-fffa-4012-a1e1-e15087bfdbac" providerId="ADAL" clId="{047C9386-25D5-4F7B-A927-3D78644DB943}" dt="2022-04-08T13:50:12.114" v="284" actId="47"/>
        <pc:sldMkLst>
          <pc:docMk/>
          <pc:sldMk cId="2331100016" sldId="2145707277"/>
        </pc:sldMkLst>
      </pc:sldChg>
      <pc:sldChg chg="del">
        <pc:chgData name="Brian Jackett" userId="e2c557f4-fffa-4012-a1e1-e15087bfdbac" providerId="ADAL" clId="{047C9386-25D5-4F7B-A927-3D78644DB943}" dt="2022-04-08T13:50:12.114" v="284" actId="47"/>
        <pc:sldMkLst>
          <pc:docMk/>
          <pc:sldMk cId="1631057595" sldId="2145707278"/>
        </pc:sldMkLst>
      </pc:sldChg>
      <pc:sldChg chg="del">
        <pc:chgData name="Brian Jackett" userId="e2c557f4-fffa-4012-a1e1-e15087bfdbac" providerId="ADAL" clId="{047C9386-25D5-4F7B-A927-3D78644DB943}" dt="2022-04-08T13:50:12.114" v="284" actId="47"/>
        <pc:sldMkLst>
          <pc:docMk/>
          <pc:sldMk cId="3307482870" sldId="2145707279"/>
        </pc:sldMkLst>
      </pc:sldChg>
      <pc:sldMasterChg chg="delSldLayout">
        <pc:chgData name="Brian Jackett" userId="e2c557f4-fffa-4012-a1e1-e15087bfdbac" providerId="ADAL" clId="{047C9386-25D5-4F7B-A927-3D78644DB943}" dt="2022-04-08T13:50:12.114" v="284" actId="47"/>
        <pc:sldMasterMkLst>
          <pc:docMk/>
          <pc:sldMasterMk cId="3588427678" sldId="2147484229"/>
        </pc:sldMasterMkLst>
        <pc:sldLayoutChg chg="del">
          <pc:chgData name="Brian Jackett" userId="e2c557f4-fffa-4012-a1e1-e15087bfdbac" providerId="ADAL" clId="{047C9386-25D5-4F7B-A927-3D78644DB943}" dt="2022-04-08T13:50:12.114" v="284" actId="47"/>
          <pc:sldLayoutMkLst>
            <pc:docMk/>
            <pc:sldMasterMk cId="3588427678" sldId="2147484229"/>
            <pc:sldLayoutMk cId="307266522" sldId="2147484664"/>
          </pc:sldLayoutMkLst>
        </pc:sldLayoutChg>
        <pc:sldLayoutChg chg="del">
          <pc:chgData name="Brian Jackett" userId="e2c557f4-fffa-4012-a1e1-e15087bfdbac" providerId="ADAL" clId="{047C9386-25D5-4F7B-A927-3D78644DB943}" dt="2022-04-08T13:50:12.114" v="284" actId="47"/>
          <pc:sldLayoutMkLst>
            <pc:docMk/>
            <pc:sldMasterMk cId="3588427678" sldId="2147484229"/>
            <pc:sldLayoutMk cId="1533485168" sldId="2147484665"/>
          </pc:sldLayoutMkLst>
        </pc:sldLayoutChg>
      </pc:sldMasterChg>
    </pc:docChg>
  </pc:docChgLst>
  <pc:docChgLst>
    <pc:chgData name="Hugo Bernier" userId="846ef6cd-3f11-462c-a4be-44fff9f1a751" providerId="ADAL" clId="{E8FC861D-57EB-466A-BB22-13373C912C49}"/>
    <pc:docChg chg="undo custSel addSld delSld modSld modSection">
      <pc:chgData name="Hugo Bernier" userId="846ef6cd-3f11-462c-a4be-44fff9f1a751" providerId="ADAL" clId="{E8FC861D-57EB-466A-BB22-13373C912C49}" dt="2021-05-06T14:13:14.961" v="1097" actId="20577"/>
      <pc:docMkLst>
        <pc:docMk/>
      </pc:docMkLst>
      <pc:sldChg chg="addSp modSp mod modAnim">
        <pc:chgData name="Hugo Bernier" userId="846ef6cd-3f11-462c-a4be-44fff9f1a751" providerId="ADAL" clId="{E8FC861D-57EB-466A-BB22-13373C912C49}" dt="2021-05-06T03:51:24.205" v="97"/>
        <pc:sldMkLst>
          <pc:docMk/>
          <pc:sldMk cId="4039685786" sldId="2076136275"/>
        </pc:sldMkLst>
        <pc:spChg chg="mod">
          <ac:chgData name="Hugo Bernier" userId="846ef6cd-3f11-462c-a4be-44fff9f1a751" providerId="ADAL" clId="{E8FC861D-57EB-466A-BB22-13373C912C49}" dt="2021-05-06T03:37:25.247" v="10" actId="962"/>
          <ac:spMkLst>
            <pc:docMk/>
            <pc:sldMk cId="4039685786" sldId="2076136275"/>
            <ac:spMk id="2" creationId="{16F22A0D-74B1-4224-A9FB-7A46887A11C4}"/>
          </ac:spMkLst>
        </pc:spChg>
        <pc:spChg chg="mod modVis">
          <ac:chgData name="Hugo Bernier" userId="846ef6cd-3f11-462c-a4be-44fff9f1a751" providerId="ADAL" clId="{E8FC861D-57EB-466A-BB22-13373C912C49}" dt="2021-05-06T03:37:14.836" v="9" actId="962"/>
          <ac:spMkLst>
            <pc:docMk/>
            <pc:sldMk cId="4039685786" sldId="2076136275"/>
            <ac:spMk id="4" creationId="{DCD26878-CFA2-4175-8AE5-606DEC54503D}"/>
          </ac:spMkLst>
        </pc:spChg>
        <pc:spChg chg="mod modVis">
          <ac:chgData name="Hugo Bernier" userId="846ef6cd-3f11-462c-a4be-44fff9f1a751" providerId="ADAL" clId="{E8FC861D-57EB-466A-BB22-13373C912C49}" dt="2021-05-06T03:37:01.220" v="4" actId="14429"/>
          <ac:spMkLst>
            <pc:docMk/>
            <pc:sldMk cId="4039685786" sldId="2076136275"/>
            <ac:spMk id="6" creationId="{9A190FA0-2C74-4058-B2E6-B9485A2D976F}"/>
          </ac:spMkLst>
        </pc:spChg>
        <pc:spChg chg="add mod modVis">
          <ac:chgData name="Hugo Bernier" userId="846ef6cd-3f11-462c-a4be-44fff9f1a751" providerId="ADAL" clId="{E8FC861D-57EB-466A-BB22-13373C912C49}" dt="2021-05-06T03:39:05.618" v="48" actId="14429"/>
          <ac:spMkLst>
            <pc:docMk/>
            <pc:sldMk cId="4039685786" sldId="2076136275"/>
            <ac:spMk id="8" creationId="{DFEA4705-990A-486A-818C-8ED7D34373E1}"/>
          </ac:spMkLst>
        </pc:spChg>
        <pc:spChg chg="add mod modVis">
          <ac:chgData name="Hugo Bernier" userId="846ef6cd-3f11-462c-a4be-44fff9f1a751" providerId="ADAL" clId="{E8FC861D-57EB-466A-BB22-13373C912C49}" dt="2021-05-06T03:39:04.130" v="47" actId="14429"/>
          <ac:spMkLst>
            <pc:docMk/>
            <pc:sldMk cId="4039685786" sldId="2076136275"/>
            <ac:spMk id="10" creationId="{C87C1CAC-6F59-4DA1-BB8E-7C280471A46F}"/>
          </ac:spMkLst>
        </pc:spChg>
        <pc:spChg chg="mod">
          <ac:chgData name="Hugo Bernier" userId="846ef6cd-3f11-462c-a4be-44fff9f1a751" providerId="ADAL" clId="{E8FC861D-57EB-466A-BB22-13373C912C49}" dt="2021-05-06T03:36:42.541" v="1" actId="962"/>
          <ac:spMkLst>
            <pc:docMk/>
            <pc:sldMk cId="4039685786" sldId="2076136275"/>
            <ac:spMk id="12" creationId="{DFCC2E11-7C5D-44E1-A237-A0D0172DE310}"/>
          </ac:spMkLst>
        </pc:spChg>
        <pc:spChg chg="mod">
          <ac:chgData name="Hugo Bernier" userId="846ef6cd-3f11-462c-a4be-44fff9f1a751" providerId="ADAL" clId="{E8FC861D-57EB-466A-BB22-13373C912C49}" dt="2021-05-06T03:36:55.006" v="2" actId="962"/>
          <ac:spMkLst>
            <pc:docMk/>
            <pc:sldMk cId="4039685786" sldId="2076136275"/>
            <ac:spMk id="14" creationId="{59D69BF6-8F22-4052-ABE8-5C7AA2998EBE}"/>
          </ac:spMkLst>
        </pc:spChg>
        <pc:spChg chg="add mod">
          <ac:chgData name="Hugo Bernier" userId="846ef6cd-3f11-462c-a4be-44fff9f1a751" providerId="ADAL" clId="{E8FC861D-57EB-466A-BB22-13373C912C49}" dt="2021-05-06T03:50:46.809" v="94" actId="14100"/>
          <ac:spMkLst>
            <pc:docMk/>
            <pc:sldMk cId="4039685786" sldId="2076136275"/>
            <ac:spMk id="15" creationId="{AC2D145C-38BE-4AE6-9162-450BBFF81D16}"/>
          </ac:spMkLst>
        </pc:spChg>
        <pc:picChg chg="mod">
          <ac:chgData name="Hugo Bernier" userId="846ef6cd-3f11-462c-a4be-44fff9f1a751" providerId="ADAL" clId="{E8FC861D-57EB-466A-BB22-13373C912C49}" dt="2021-05-06T03:38:27.754" v="18" actId="1076"/>
          <ac:picMkLst>
            <pc:docMk/>
            <pc:sldMk cId="4039685786" sldId="2076136275"/>
            <ac:picMk id="3" creationId="{3396191F-084A-4CED-B138-2AE8D989A480}"/>
          </ac:picMkLst>
        </pc:picChg>
        <pc:picChg chg="mod modVis">
          <ac:chgData name="Hugo Bernier" userId="846ef6cd-3f11-462c-a4be-44fff9f1a751" providerId="ADAL" clId="{E8FC861D-57EB-466A-BB22-13373C912C49}" dt="2021-05-06T03:38:33.507" v="22" actId="14429"/>
          <ac:picMkLst>
            <pc:docMk/>
            <pc:sldMk cId="4039685786" sldId="2076136275"/>
            <ac:picMk id="9" creationId="{454EB74A-6792-49CE-BE7F-4F66BCC4A37A}"/>
          </ac:picMkLst>
        </pc:picChg>
      </pc:sldChg>
      <pc:sldChg chg="addSp">
        <pc:chgData name="Hugo Bernier" userId="846ef6cd-3f11-462c-a4be-44fff9f1a751" providerId="ADAL" clId="{E8FC861D-57EB-466A-BB22-13373C912C49}" dt="2021-05-06T04:27:12.918" v="319"/>
        <pc:sldMkLst>
          <pc:docMk/>
          <pc:sldMk cId="395982388" sldId="2076137579"/>
        </pc:sldMkLst>
        <pc:picChg chg="add">
          <ac:chgData name="Hugo Bernier" userId="846ef6cd-3f11-462c-a4be-44fff9f1a751" providerId="ADAL" clId="{E8FC861D-57EB-466A-BB22-13373C912C49}" dt="2021-05-06T04:27:12.918" v="319"/>
          <ac:picMkLst>
            <pc:docMk/>
            <pc:sldMk cId="395982388" sldId="2076137579"/>
            <ac:picMk id="7170" creationId="{476A6259-BD65-4394-90DB-BF6BF9DB10E9}"/>
          </ac:picMkLst>
        </pc:picChg>
      </pc:sldChg>
      <pc:sldChg chg="addSp modSp">
        <pc:chgData name="Hugo Bernier" userId="846ef6cd-3f11-462c-a4be-44fff9f1a751" providerId="ADAL" clId="{E8FC861D-57EB-466A-BB22-13373C912C49}" dt="2021-05-06T04:27:06.299" v="316"/>
        <pc:sldMkLst>
          <pc:docMk/>
          <pc:sldMk cId="605080875" sldId="2076137579"/>
        </pc:sldMkLst>
        <pc:spChg chg="add mod">
          <ac:chgData name="Hugo Bernier" userId="846ef6cd-3f11-462c-a4be-44fff9f1a751" providerId="ADAL" clId="{E8FC861D-57EB-466A-BB22-13373C912C49}" dt="2021-05-06T04:27:06.299" v="316"/>
          <ac:spMkLst>
            <pc:docMk/>
            <pc:sldMk cId="605080875" sldId="2076137579"/>
            <ac:spMk id="19" creationId="{A0026781-829E-4FC5-9E63-E24A69B96A1D}"/>
          </ac:spMkLst>
        </pc:spChg>
      </pc:sldChg>
      <pc:sldChg chg="addSp modSp">
        <pc:chgData name="Hugo Bernier" userId="846ef6cd-3f11-462c-a4be-44fff9f1a751" providerId="ADAL" clId="{E8FC861D-57EB-466A-BB22-13373C912C49}" dt="2021-05-06T04:21:28.770" v="281"/>
        <pc:sldMkLst>
          <pc:docMk/>
          <pc:sldMk cId="1026383502" sldId="2076137579"/>
        </pc:sldMkLst>
        <pc:spChg chg="add mod">
          <ac:chgData name="Hugo Bernier" userId="846ef6cd-3f11-462c-a4be-44fff9f1a751" providerId="ADAL" clId="{E8FC861D-57EB-466A-BB22-13373C912C49}" dt="2021-05-06T04:21:28.770" v="281"/>
          <ac:spMkLst>
            <pc:docMk/>
            <pc:sldMk cId="1026383502" sldId="2076137579"/>
            <ac:spMk id="19" creationId="{133C1070-9ABC-407B-9578-0C39ABC488F4}"/>
          </ac:spMkLst>
        </pc:spChg>
      </pc:sldChg>
      <pc:sldChg chg="addSp modSp">
        <pc:chgData name="Hugo Bernier" userId="846ef6cd-3f11-462c-a4be-44fff9f1a751" providerId="ADAL" clId="{E8FC861D-57EB-466A-BB22-13373C912C49}" dt="2021-05-06T04:40:06.377" v="568"/>
        <pc:sldMkLst>
          <pc:docMk/>
          <pc:sldMk cId="1264494915" sldId="2076137579"/>
        </pc:sldMkLst>
        <pc:spChg chg="add mod">
          <ac:chgData name="Hugo Bernier" userId="846ef6cd-3f11-462c-a4be-44fff9f1a751" providerId="ADAL" clId="{E8FC861D-57EB-466A-BB22-13373C912C49}" dt="2021-05-06T04:40:06.377" v="568"/>
          <ac:spMkLst>
            <pc:docMk/>
            <pc:sldMk cId="1264494915" sldId="2076137579"/>
            <ac:spMk id="19" creationId="{697B5670-2259-420D-AA48-A1438D0CC714}"/>
          </ac:spMkLst>
        </pc:spChg>
      </pc:sldChg>
      <pc:sldChg chg="addSp">
        <pc:chgData name="Hugo Bernier" userId="846ef6cd-3f11-462c-a4be-44fff9f1a751" providerId="ADAL" clId="{E8FC861D-57EB-466A-BB22-13373C912C49}" dt="2021-05-06T04:40:12.109" v="571"/>
        <pc:sldMkLst>
          <pc:docMk/>
          <pc:sldMk cId="1358453683" sldId="2076137579"/>
        </pc:sldMkLst>
        <pc:picChg chg="add">
          <ac:chgData name="Hugo Bernier" userId="846ef6cd-3f11-462c-a4be-44fff9f1a751" providerId="ADAL" clId="{E8FC861D-57EB-466A-BB22-13373C912C49}" dt="2021-05-06T04:40:12.109" v="571"/>
          <ac:picMkLst>
            <pc:docMk/>
            <pc:sldMk cId="1358453683" sldId="2076137579"/>
            <ac:picMk id="9218" creationId="{F87DAD07-D476-4FCE-8C48-ABCE52E75D2A}"/>
          </ac:picMkLst>
        </pc:picChg>
      </pc:sldChg>
      <pc:sldChg chg="addSp modSp">
        <pc:chgData name="Hugo Bernier" userId="846ef6cd-3f11-462c-a4be-44fff9f1a751" providerId="ADAL" clId="{E8FC861D-57EB-466A-BB22-13373C912C49}" dt="2021-05-06T04:16:16.156" v="248"/>
        <pc:sldMkLst>
          <pc:docMk/>
          <pc:sldMk cId="1396747603" sldId="2076137579"/>
        </pc:sldMkLst>
        <pc:spChg chg="add mod">
          <ac:chgData name="Hugo Bernier" userId="846ef6cd-3f11-462c-a4be-44fff9f1a751" providerId="ADAL" clId="{E8FC861D-57EB-466A-BB22-13373C912C49}" dt="2021-05-06T04:16:16.156" v="248"/>
          <ac:spMkLst>
            <pc:docMk/>
            <pc:sldMk cId="1396747603" sldId="2076137579"/>
            <ac:spMk id="19" creationId="{EC44E543-3469-48FC-A546-D9D254471403}"/>
          </ac:spMkLst>
        </pc:spChg>
      </pc:sldChg>
      <pc:sldChg chg="addSp">
        <pc:chgData name="Hugo Bernier" userId="846ef6cd-3f11-462c-a4be-44fff9f1a751" providerId="ADAL" clId="{E8FC861D-57EB-466A-BB22-13373C912C49}" dt="2021-05-06T04:00:10.079" v="118"/>
        <pc:sldMkLst>
          <pc:docMk/>
          <pc:sldMk cId="2209190069" sldId="2076137579"/>
        </pc:sldMkLst>
        <pc:picChg chg="add">
          <ac:chgData name="Hugo Bernier" userId="846ef6cd-3f11-462c-a4be-44fff9f1a751" providerId="ADAL" clId="{E8FC861D-57EB-466A-BB22-13373C912C49}" dt="2021-05-06T04:00:10.079" v="118"/>
          <ac:picMkLst>
            <pc:docMk/>
            <pc:sldMk cId="2209190069" sldId="2076137579"/>
            <ac:picMk id="4" creationId="{E09761A3-EEFC-4D20-97AC-06219199C2FD}"/>
          </ac:picMkLst>
        </pc:picChg>
      </pc:sldChg>
      <pc:sldChg chg="addSp delSp modSp add del mod modNotesTx">
        <pc:chgData name="Hugo Bernier" userId="846ef6cd-3f11-462c-a4be-44fff9f1a751" providerId="ADAL" clId="{E8FC861D-57EB-466A-BB22-13373C912C49}" dt="2021-05-06T14:13:14.961" v="1097" actId="20577"/>
        <pc:sldMkLst>
          <pc:docMk/>
          <pc:sldMk cId="2636939237" sldId="2076137579"/>
        </pc:sldMkLst>
        <pc:spChg chg="ord">
          <ac:chgData name="Hugo Bernier" userId="846ef6cd-3f11-462c-a4be-44fff9f1a751" providerId="ADAL" clId="{E8FC861D-57EB-466A-BB22-13373C912C49}" dt="2021-05-06T04:44:24.092" v="715" actId="166"/>
          <ac:spMkLst>
            <pc:docMk/>
            <pc:sldMk cId="2636939237" sldId="2076137579"/>
            <ac:spMk id="2" creationId="{4EDF62F3-12E9-44F2-ADF4-F7AEA5750C8C}"/>
          </ac:spMkLst>
        </pc:spChg>
        <pc:spChg chg="mod">
          <ac:chgData name="Hugo Bernier" userId="846ef6cd-3f11-462c-a4be-44fff9f1a751" providerId="ADAL" clId="{E8FC861D-57EB-466A-BB22-13373C912C49}" dt="2021-05-06T04:47:28.178" v="875" actId="20577"/>
          <ac:spMkLst>
            <pc:docMk/>
            <pc:sldMk cId="2636939237" sldId="2076137579"/>
            <ac:spMk id="3" creationId="{CBDC9C38-872E-4048-96FE-C321FEF21EC1}"/>
          </ac:spMkLst>
        </pc:spChg>
        <pc:spChg chg="del">
          <ac:chgData name="Hugo Bernier" userId="846ef6cd-3f11-462c-a4be-44fff9f1a751" providerId="ADAL" clId="{E8FC861D-57EB-466A-BB22-13373C912C49}" dt="2021-05-06T03:35:08.672" v="0" actId="478"/>
          <ac:spMkLst>
            <pc:docMk/>
            <pc:sldMk cId="2636939237" sldId="2076137579"/>
            <ac:spMk id="4" creationId="{5F6886FC-B8B6-45C3-A047-37F9ADCF09A0}"/>
          </ac:spMkLst>
        </pc:spChg>
        <pc:spChg chg="mod">
          <ac:chgData name="Hugo Bernier" userId="846ef6cd-3f11-462c-a4be-44fff9f1a751" providerId="ADAL" clId="{E8FC861D-57EB-466A-BB22-13373C912C49}" dt="2021-05-06T04:16:24.645" v="252"/>
          <ac:spMkLst>
            <pc:docMk/>
            <pc:sldMk cId="2636939237" sldId="2076137579"/>
            <ac:spMk id="5" creationId="{D99E2DB0-70F3-400F-878F-33AE8632B7BC}"/>
          </ac:spMkLst>
        </pc:spChg>
        <pc:spChg chg="add mod ord">
          <ac:chgData name="Hugo Bernier" userId="846ef6cd-3f11-462c-a4be-44fff9f1a751" providerId="ADAL" clId="{E8FC861D-57EB-466A-BB22-13373C912C49}" dt="2021-05-06T04:45:16.716" v="736" actId="1035"/>
          <ac:spMkLst>
            <pc:docMk/>
            <pc:sldMk cId="2636939237" sldId="2076137579"/>
            <ac:spMk id="22" creationId="{006A4644-32F0-4120-9BC3-E2716AE51C32}"/>
          </ac:spMkLst>
        </pc:spChg>
        <pc:grpChg chg="add mod">
          <ac:chgData name="Hugo Bernier" userId="846ef6cd-3f11-462c-a4be-44fff9f1a751" providerId="ADAL" clId="{E8FC861D-57EB-466A-BB22-13373C912C49}" dt="2021-05-06T04:44:20.414" v="714" actId="1076"/>
          <ac:grpSpMkLst>
            <pc:docMk/>
            <pc:sldMk cId="2636939237" sldId="2076137579"/>
            <ac:grpSpMk id="19" creationId="{6C845879-F191-49F4-B8C1-9972308E5014}"/>
          </ac:grpSpMkLst>
        </pc:grpChg>
        <pc:grpChg chg="del mod">
          <ac:chgData name="Hugo Bernier" userId="846ef6cd-3f11-462c-a4be-44fff9f1a751" providerId="ADAL" clId="{E8FC861D-57EB-466A-BB22-13373C912C49}" dt="2021-05-06T03:52:55.306" v="99" actId="165"/>
          <ac:grpSpMkLst>
            <pc:docMk/>
            <pc:sldMk cId="2636939237" sldId="2076137579"/>
            <ac:grpSpMk id="22" creationId="{977A521C-9B0D-4BFE-B6A2-C622817C3453}"/>
          </ac:grpSpMkLst>
        </pc:grpChg>
        <pc:picChg chg="mod">
          <ac:chgData name="Hugo Bernier" userId="846ef6cd-3f11-462c-a4be-44fff9f1a751" providerId="ADAL" clId="{E8FC861D-57EB-466A-BB22-13373C912C49}" dt="2021-05-06T04:44:20.414" v="714" actId="1076"/>
          <ac:picMkLst>
            <pc:docMk/>
            <pc:sldMk cId="2636939237" sldId="2076137579"/>
            <ac:picMk id="4" creationId="{E09761A3-EEFC-4D20-97AC-06219199C2FD}"/>
          </ac:picMkLst>
        </pc:picChg>
        <pc:picChg chg="del topLvl">
          <ac:chgData name="Hugo Bernier" userId="846ef6cd-3f11-462c-a4be-44fff9f1a751" providerId="ADAL" clId="{E8FC861D-57EB-466A-BB22-13373C912C49}" dt="2021-05-06T03:53:04.531" v="101" actId="478"/>
          <ac:picMkLst>
            <pc:docMk/>
            <pc:sldMk cId="2636939237" sldId="2076137579"/>
            <ac:picMk id="19" creationId="{B32AC400-D466-4F1A-AA42-BBC0C1852C99}"/>
          </ac:picMkLst>
        </pc:picChg>
        <pc:picChg chg="add mod modCrop">
          <ac:chgData name="Hugo Bernier" userId="846ef6cd-3f11-462c-a4be-44fff9f1a751" providerId="ADAL" clId="{E8FC861D-57EB-466A-BB22-13373C912C49}" dt="2021-05-06T04:44:20.414" v="714" actId="1076"/>
          <ac:picMkLst>
            <pc:docMk/>
            <pc:sldMk cId="2636939237" sldId="2076137579"/>
            <ac:picMk id="20" creationId="{18548502-ABFD-4E5F-A980-3C355FE0D5C7}"/>
          </ac:picMkLst>
        </pc:picChg>
        <pc:picChg chg="add del mod">
          <ac:chgData name="Hugo Bernier" userId="846ef6cd-3f11-462c-a4be-44fff9f1a751" providerId="ADAL" clId="{E8FC861D-57EB-466A-BB22-13373C912C49}" dt="2021-05-06T04:15:41.239" v="247"/>
          <ac:picMkLst>
            <pc:docMk/>
            <pc:sldMk cId="2636939237" sldId="2076137579"/>
            <ac:picMk id="20" creationId="{7D7493D6-F0DB-4198-A005-703477D3B8A3}"/>
          </ac:picMkLst>
        </pc:picChg>
        <pc:picChg chg="del topLvl">
          <ac:chgData name="Hugo Bernier" userId="846ef6cd-3f11-462c-a4be-44fff9f1a751" providerId="ADAL" clId="{E8FC861D-57EB-466A-BB22-13373C912C49}" dt="2021-05-06T03:53:06.046" v="103" actId="478"/>
          <ac:picMkLst>
            <pc:docMk/>
            <pc:sldMk cId="2636939237" sldId="2076137579"/>
            <ac:picMk id="20" creationId="{CF46E597-1F8F-462D-B0BA-3275FAD1E954}"/>
          </ac:picMkLst>
        </pc:picChg>
        <pc:picChg chg="add mod">
          <ac:chgData name="Hugo Bernier" userId="846ef6cd-3f11-462c-a4be-44fff9f1a751" providerId="ADAL" clId="{E8FC861D-57EB-466A-BB22-13373C912C49}" dt="2021-05-06T04:44:20.414" v="714" actId="1076"/>
          <ac:picMkLst>
            <pc:docMk/>
            <pc:sldMk cId="2636939237" sldId="2076137579"/>
            <ac:picMk id="21" creationId="{B0DA8843-28E0-41A9-98CB-44FC83E6FC0D}"/>
          </ac:picMkLst>
        </pc:picChg>
        <pc:picChg chg="del topLvl">
          <ac:chgData name="Hugo Bernier" userId="846ef6cd-3f11-462c-a4be-44fff9f1a751" providerId="ADAL" clId="{E8FC861D-57EB-466A-BB22-13373C912C49}" dt="2021-05-06T03:53:05.192" v="102" actId="478"/>
          <ac:picMkLst>
            <pc:docMk/>
            <pc:sldMk cId="2636939237" sldId="2076137579"/>
            <ac:picMk id="21" creationId="{D4F9D7CE-6840-4910-B5E7-710C13F8F0D5}"/>
          </ac:picMkLst>
        </pc:picChg>
        <pc:picChg chg="mod">
          <ac:chgData name="Hugo Bernier" userId="846ef6cd-3f11-462c-a4be-44fff9f1a751" providerId="ADAL" clId="{E8FC861D-57EB-466A-BB22-13373C912C49}" dt="2021-05-06T04:20:58.905" v="279" actId="1076"/>
          <ac:picMkLst>
            <pc:docMk/>
            <pc:sldMk cId="2636939237" sldId="2076137579"/>
            <ac:picMk id="26" creationId="{EDE4CD0D-2903-4CCC-A662-C6027CE51F41}"/>
          </ac:picMkLst>
        </pc:picChg>
        <pc:picChg chg="mod">
          <ac:chgData name="Hugo Bernier" userId="846ef6cd-3f11-462c-a4be-44fff9f1a751" providerId="ADAL" clId="{E8FC861D-57EB-466A-BB22-13373C912C49}" dt="2021-05-06T04:46:03.805" v="738" actId="12788"/>
          <ac:picMkLst>
            <pc:docMk/>
            <pc:sldMk cId="2636939237" sldId="2076137579"/>
            <ac:picMk id="28" creationId="{552212ED-7E19-4286-B5FA-6D82FC5469E3}"/>
          </ac:picMkLst>
        </pc:picChg>
        <pc:picChg chg="mod">
          <ac:chgData name="Hugo Bernier" userId="846ef6cd-3f11-462c-a4be-44fff9f1a751" providerId="ADAL" clId="{E8FC861D-57EB-466A-BB22-13373C912C49}" dt="2021-05-06T04:46:03.805" v="738" actId="12788"/>
          <ac:picMkLst>
            <pc:docMk/>
            <pc:sldMk cId="2636939237" sldId="2076137579"/>
            <ac:picMk id="29" creationId="{E8DC1192-0F89-4521-AC70-9EE3FE847BB2}"/>
          </ac:picMkLst>
        </pc:picChg>
        <pc:picChg chg="mod">
          <ac:chgData name="Hugo Bernier" userId="846ef6cd-3f11-462c-a4be-44fff9f1a751" providerId="ADAL" clId="{E8FC861D-57EB-466A-BB22-13373C912C49}" dt="2021-05-06T04:46:03.805" v="738" actId="12788"/>
          <ac:picMkLst>
            <pc:docMk/>
            <pc:sldMk cId="2636939237" sldId="2076137579"/>
            <ac:picMk id="31" creationId="{4B3DC786-3281-49CB-990F-C9AF6A1EF34D}"/>
          </ac:picMkLst>
        </pc:picChg>
        <pc:picChg chg="add mod">
          <ac:chgData name="Hugo Bernier" userId="846ef6cd-3f11-462c-a4be-44fff9f1a751" providerId="ADAL" clId="{E8FC861D-57EB-466A-BB22-13373C912C49}" dt="2021-05-06T04:46:48.523" v="800" actId="1076"/>
          <ac:picMkLst>
            <pc:docMk/>
            <pc:sldMk cId="2636939237" sldId="2076137579"/>
            <ac:picMk id="35" creationId="{3EA1BE2F-C398-4574-953D-B75DC66915F8}"/>
          </ac:picMkLst>
        </pc:picChg>
        <pc:picChg chg="add mod">
          <ac:chgData name="Hugo Bernier" userId="846ef6cd-3f11-462c-a4be-44fff9f1a751" providerId="ADAL" clId="{E8FC861D-57EB-466A-BB22-13373C912C49}" dt="2021-05-06T04:46:53.541" v="801" actId="571"/>
          <ac:picMkLst>
            <pc:docMk/>
            <pc:sldMk cId="2636939237" sldId="2076137579"/>
            <ac:picMk id="36" creationId="{B70F0C9D-6017-4869-BCBC-181ABCED1744}"/>
          </ac:picMkLst>
        </pc:picChg>
        <pc:picChg chg="mod">
          <ac:chgData name="Hugo Bernier" userId="846ef6cd-3f11-462c-a4be-44fff9f1a751" providerId="ADAL" clId="{E8FC861D-57EB-466A-BB22-13373C912C49}" dt="2021-05-06T04:32:16.659" v="369" actId="1076"/>
          <ac:picMkLst>
            <pc:docMk/>
            <pc:sldMk cId="2636939237" sldId="2076137579"/>
            <ac:picMk id="37" creationId="{75847BB9-1F1F-4F2E-AE1B-07D1C0EACFA2}"/>
          </ac:picMkLst>
        </pc:picChg>
        <pc:picChg chg="del topLvl">
          <ac:chgData name="Hugo Bernier" userId="846ef6cd-3f11-462c-a4be-44fff9f1a751" providerId="ADAL" clId="{E8FC861D-57EB-466A-BB22-13373C912C49}" dt="2021-05-06T04:00:45.490" v="123" actId="478"/>
          <ac:picMkLst>
            <pc:docMk/>
            <pc:sldMk cId="2636939237" sldId="2076137579"/>
            <ac:picMk id="1026" creationId="{A8F814E6-9E1E-49C6-A78F-59744803FCB5}"/>
          </ac:picMkLst>
        </pc:picChg>
        <pc:picChg chg="mod">
          <ac:chgData name="Hugo Bernier" userId="846ef6cd-3f11-462c-a4be-44fff9f1a751" providerId="ADAL" clId="{E8FC861D-57EB-466A-BB22-13373C912C49}" dt="2021-05-06T04:44:20.414" v="714" actId="1076"/>
          <ac:picMkLst>
            <pc:docMk/>
            <pc:sldMk cId="2636939237" sldId="2076137579"/>
            <ac:picMk id="3074" creationId="{2B0CAB46-35D6-44F7-8013-C751CF453FA8}"/>
          </ac:picMkLst>
        </pc:picChg>
        <pc:picChg chg="del topLvl">
          <ac:chgData name="Hugo Bernier" userId="846ef6cd-3f11-462c-a4be-44fff9f1a751" providerId="ADAL" clId="{E8FC861D-57EB-466A-BB22-13373C912C49}" dt="2021-05-06T03:53:03.376" v="100" actId="478"/>
          <ac:picMkLst>
            <pc:docMk/>
            <pc:sldMk cId="2636939237" sldId="2076137579"/>
            <ac:picMk id="3074" creationId="{C577C16F-BE0D-4475-BBD1-CFB8715CA241}"/>
          </ac:picMkLst>
        </pc:picChg>
        <pc:picChg chg="del topLvl">
          <ac:chgData name="Hugo Bernier" userId="846ef6cd-3f11-462c-a4be-44fff9f1a751" providerId="ADAL" clId="{E8FC861D-57EB-466A-BB22-13373C912C49}" dt="2021-05-06T03:53:06.946" v="104" actId="478"/>
          <ac:picMkLst>
            <pc:docMk/>
            <pc:sldMk cId="2636939237" sldId="2076137579"/>
            <ac:picMk id="5122" creationId="{541D2830-15EE-4D28-A634-E17DCFF96AC6}"/>
          </ac:picMkLst>
        </pc:picChg>
        <pc:picChg chg="del mod">
          <ac:chgData name="Hugo Bernier" userId="846ef6cd-3f11-462c-a4be-44fff9f1a751" providerId="ADAL" clId="{E8FC861D-57EB-466A-BB22-13373C912C49}" dt="2021-05-06T04:21:45.118" v="287" actId="478"/>
          <ac:picMkLst>
            <pc:docMk/>
            <pc:sldMk cId="2636939237" sldId="2076137579"/>
            <ac:picMk id="5122" creationId="{6AC965E6-77CE-4AD5-AA88-1AA87FC3873B}"/>
          </ac:picMkLst>
        </pc:picChg>
        <pc:picChg chg="mod">
          <ac:chgData name="Hugo Bernier" userId="846ef6cd-3f11-462c-a4be-44fff9f1a751" providerId="ADAL" clId="{E8FC861D-57EB-466A-BB22-13373C912C49}" dt="2021-05-06T04:44:20.414" v="714" actId="1076"/>
          <ac:picMkLst>
            <pc:docMk/>
            <pc:sldMk cId="2636939237" sldId="2076137579"/>
            <ac:picMk id="7170" creationId="{476A6259-BD65-4394-90DB-BF6BF9DB10E9}"/>
          </ac:picMkLst>
        </pc:picChg>
        <pc:picChg chg="mod">
          <ac:chgData name="Hugo Bernier" userId="846ef6cd-3f11-462c-a4be-44fff9f1a751" providerId="ADAL" clId="{E8FC861D-57EB-466A-BB22-13373C912C49}" dt="2021-05-06T04:44:20.414" v="714" actId="1076"/>
          <ac:picMkLst>
            <pc:docMk/>
            <pc:sldMk cId="2636939237" sldId="2076137579"/>
            <ac:picMk id="9218" creationId="{F87DAD07-D476-4FCE-8C48-ABCE52E75D2A}"/>
          </ac:picMkLst>
        </pc:picChg>
      </pc:sldChg>
      <pc:sldChg chg="addSp">
        <pc:chgData name="Hugo Bernier" userId="846ef6cd-3f11-462c-a4be-44fff9f1a751" providerId="ADAL" clId="{E8FC861D-57EB-466A-BB22-13373C912C49}" dt="2021-05-06T04:21:36.483" v="284"/>
        <pc:sldMkLst>
          <pc:docMk/>
          <pc:sldMk cId="3987471157" sldId="2076137579"/>
        </pc:sldMkLst>
        <pc:picChg chg="add">
          <ac:chgData name="Hugo Bernier" userId="846ef6cd-3f11-462c-a4be-44fff9f1a751" providerId="ADAL" clId="{E8FC861D-57EB-466A-BB22-13373C912C49}" dt="2021-05-06T04:21:36.483" v="284"/>
          <ac:picMkLst>
            <pc:docMk/>
            <pc:sldMk cId="3987471157" sldId="2076137579"/>
            <ac:picMk id="5122" creationId="{6AC965E6-77CE-4AD5-AA88-1AA87FC3873B}"/>
          </ac:picMkLst>
        </pc:picChg>
      </pc:sldChg>
      <pc:sldChg chg="addSp">
        <pc:chgData name="Hugo Bernier" userId="846ef6cd-3f11-462c-a4be-44fff9f1a751" providerId="ADAL" clId="{E8FC861D-57EB-466A-BB22-13373C912C49}" dt="2021-05-06T04:16:31.894" v="253"/>
        <pc:sldMkLst>
          <pc:docMk/>
          <pc:sldMk cId="4033262135" sldId="2076137579"/>
        </pc:sldMkLst>
        <pc:picChg chg="add">
          <ac:chgData name="Hugo Bernier" userId="846ef6cd-3f11-462c-a4be-44fff9f1a751" providerId="ADAL" clId="{E8FC861D-57EB-466A-BB22-13373C912C49}" dt="2021-05-06T04:16:31.894" v="253"/>
          <ac:picMkLst>
            <pc:docMk/>
            <pc:sldMk cId="4033262135" sldId="2076137579"/>
            <ac:picMk id="3074" creationId="{2B0CAB46-35D6-44F7-8013-C751CF453FA8}"/>
          </ac:picMkLst>
        </pc:picChg>
      </pc:sldChg>
    </pc:docChg>
  </pc:docChgLst>
  <pc:docChgLst>
    <pc:chgData name="David Warner" userId="S::david_dwarnerii.com#ext#@microsoft.onmicrosoft.com::acafcf14-4098-4a83-9425-e73571277a06" providerId="AD" clId="Web-{3511A340-A1D4-4CC1-9E8F-4323886F5CA0}"/>
    <pc:docChg chg="modSld">
      <pc:chgData name="David Warner" userId="S::david_dwarnerii.com#ext#@microsoft.onmicrosoft.com::acafcf14-4098-4a83-9425-e73571277a06" providerId="AD" clId="Web-{3511A340-A1D4-4CC1-9E8F-4323886F5CA0}" dt="2021-05-17T20:26:32.595" v="1"/>
      <pc:docMkLst>
        <pc:docMk/>
      </pc:docMkLst>
      <pc:sldChg chg="delSp modSp">
        <pc:chgData name="David Warner" userId="S::david_dwarnerii.com#ext#@microsoft.onmicrosoft.com::acafcf14-4098-4a83-9425-e73571277a06" providerId="AD" clId="Web-{3511A340-A1D4-4CC1-9E8F-4323886F5CA0}" dt="2021-05-17T20:26:32.595" v="1"/>
        <pc:sldMkLst>
          <pc:docMk/>
          <pc:sldMk cId="357588276" sldId="2076136388"/>
        </pc:sldMkLst>
        <pc:spChg chg="del mod">
          <ac:chgData name="David Warner" userId="S::david_dwarnerii.com#ext#@microsoft.onmicrosoft.com::acafcf14-4098-4a83-9425-e73571277a06" providerId="AD" clId="Web-{3511A340-A1D4-4CC1-9E8F-4323886F5CA0}" dt="2021-05-17T20:26:32.595" v="1"/>
          <ac:spMkLst>
            <pc:docMk/>
            <pc:sldMk cId="357588276" sldId="2076136388"/>
            <ac:spMk id="2" creationId="{62DD2063-A5FE-4E8B-9702-78D4BEBD50A1}"/>
          </ac:spMkLst>
        </pc:spChg>
      </pc:sldChg>
    </pc:docChg>
  </pc:docChgLst>
  <pc:docChgLst>
    <pc:chgData name="Brian Jackett" userId="e2c557f4-fffa-4012-a1e1-e15087bfdbac" providerId="ADAL" clId="{089009D4-5C9A-445B-9F2D-922B8C9CED42}"/>
    <pc:docChg chg="undo redo custSel modSld">
      <pc:chgData name="Brian Jackett" userId="e2c557f4-fffa-4012-a1e1-e15087bfdbac" providerId="ADAL" clId="{089009D4-5C9A-445B-9F2D-922B8C9CED42}" dt="2021-11-16T14:36:28.860" v="184" actId="1076"/>
      <pc:docMkLst>
        <pc:docMk/>
      </pc:docMkLst>
      <pc:sldChg chg="modSp mod">
        <pc:chgData name="Brian Jackett" userId="e2c557f4-fffa-4012-a1e1-e15087bfdbac" providerId="ADAL" clId="{089009D4-5C9A-445B-9F2D-922B8C9CED42}" dt="2021-11-09T16:59:32.137" v="150" actId="6549"/>
        <pc:sldMkLst>
          <pc:docMk/>
          <pc:sldMk cId="2967945684" sldId="277"/>
        </pc:sldMkLst>
        <pc:spChg chg="mod">
          <ac:chgData name="Brian Jackett" userId="e2c557f4-fffa-4012-a1e1-e15087bfdbac" providerId="ADAL" clId="{089009D4-5C9A-445B-9F2D-922B8C9CED42}" dt="2021-11-09T16:59:32.137" v="150" actId="6549"/>
          <ac:spMkLst>
            <pc:docMk/>
            <pc:sldMk cId="2967945684" sldId="277"/>
            <ac:spMk id="4" creationId="{A04E16D6-6682-4068-BF11-BA8E4E8E1BBC}"/>
          </ac:spMkLst>
        </pc:spChg>
      </pc:sldChg>
      <pc:sldChg chg="modSp mod">
        <pc:chgData name="Brian Jackett" userId="e2c557f4-fffa-4012-a1e1-e15087bfdbac" providerId="ADAL" clId="{089009D4-5C9A-445B-9F2D-922B8C9CED42}" dt="2021-11-16T14:16:12.168" v="166" actId="20577"/>
        <pc:sldMkLst>
          <pc:docMk/>
          <pc:sldMk cId="287163252" sldId="1567"/>
        </pc:sldMkLst>
        <pc:spChg chg="mod">
          <ac:chgData name="Brian Jackett" userId="e2c557f4-fffa-4012-a1e1-e15087bfdbac" providerId="ADAL" clId="{089009D4-5C9A-445B-9F2D-922B8C9CED42}" dt="2021-11-16T14:16:12.168" v="166" actId="20577"/>
          <ac:spMkLst>
            <pc:docMk/>
            <pc:sldMk cId="287163252" sldId="1567"/>
            <ac:spMk id="5" creationId="{9B6ECC88-D921-48D6-BA85-F52F354F9C35}"/>
          </ac:spMkLst>
        </pc:spChg>
        <pc:spChg chg="mod">
          <ac:chgData name="Brian Jackett" userId="e2c557f4-fffa-4012-a1e1-e15087bfdbac" providerId="ADAL" clId="{089009D4-5C9A-445B-9F2D-922B8C9CED42}" dt="2021-11-09T15:55:49.694" v="1" actId="20577"/>
          <ac:spMkLst>
            <pc:docMk/>
            <pc:sldMk cId="287163252" sldId="1567"/>
            <ac:spMk id="8" creationId="{00000000-0000-0000-0000-000000000000}"/>
          </ac:spMkLst>
        </pc:spChg>
      </pc:sldChg>
      <pc:sldChg chg="addSp delSp modSp mod">
        <pc:chgData name="Brian Jackett" userId="e2c557f4-fffa-4012-a1e1-e15087bfdbac" providerId="ADAL" clId="{089009D4-5C9A-445B-9F2D-922B8C9CED42}" dt="2021-11-16T14:32:29.615" v="171"/>
        <pc:sldMkLst>
          <pc:docMk/>
          <pc:sldMk cId="10702720" sldId="2079"/>
        </pc:sldMkLst>
        <pc:spChg chg="mod">
          <ac:chgData name="Brian Jackett" userId="e2c557f4-fffa-4012-a1e1-e15087bfdbac" providerId="ADAL" clId="{089009D4-5C9A-445B-9F2D-922B8C9CED42}" dt="2021-11-16T14:32:29.615" v="171"/>
          <ac:spMkLst>
            <pc:docMk/>
            <pc:sldMk cId="10702720" sldId="2079"/>
            <ac:spMk id="8" creationId="{00000000-0000-0000-0000-000000000000}"/>
          </ac:spMkLst>
        </pc:spChg>
        <pc:picChg chg="add">
          <ac:chgData name="Brian Jackett" userId="e2c557f4-fffa-4012-a1e1-e15087bfdbac" providerId="ADAL" clId="{089009D4-5C9A-445B-9F2D-922B8C9CED42}" dt="2021-11-09T16:26:02.770" v="83" actId="22"/>
          <ac:picMkLst>
            <pc:docMk/>
            <pc:sldMk cId="10702720" sldId="2079"/>
            <ac:picMk id="2" creationId="{D4593FB6-7FAA-494D-BE97-308592199400}"/>
          </ac:picMkLst>
        </pc:picChg>
        <pc:picChg chg="add">
          <ac:chgData name="Brian Jackett" userId="e2c557f4-fffa-4012-a1e1-e15087bfdbac" providerId="ADAL" clId="{089009D4-5C9A-445B-9F2D-922B8C9CED42}" dt="2021-11-09T16:26:02.770" v="83" actId="22"/>
          <ac:picMkLst>
            <pc:docMk/>
            <pc:sldMk cId="10702720" sldId="2079"/>
            <ac:picMk id="4" creationId="{CFBD4AD7-65BA-4778-BF60-49994C0B9702}"/>
          </ac:picMkLst>
        </pc:picChg>
        <pc:picChg chg="del">
          <ac:chgData name="Brian Jackett" userId="e2c557f4-fffa-4012-a1e1-e15087bfdbac" providerId="ADAL" clId="{089009D4-5C9A-445B-9F2D-922B8C9CED42}" dt="2021-11-09T15:55:54.643" v="3" actId="478"/>
          <ac:picMkLst>
            <pc:docMk/>
            <pc:sldMk cId="10702720" sldId="2079"/>
            <ac:picMk id="6" creationId="{84C42584-7CFC-4745-959A-F2BA8AE51912}"/>
          </ac:picMkLst>
        </pc:picChg>
        <pc:picChg chg="del">
          <ac:chgData name="Brian Jackett" userId="e2c557f4-fffa-4012-a1e1-e15087bfdbac" providerId="ADAL" clId="{089009D4-5C9A-445B-9F2D-922B8C9CED42}" dt="2021-11-09T15:55:55.120" v="4" actId="478"/>
          <ac:picMkLst>
            <pc:docMk/>
            <pc:sldMk cId="10702720" sldId="2079"/>
            <ac:picMk id="11" creationId="{444496F8-9436-4D8F-8AA2-6372E4522A53}"/>
          </ac:picMkLst>
        </pc:picChg>
        <pc:picChg chg="add mod">
          <ac:chgData name="Brian Jackett" userId="e2c557f4-fffa-4012-a1e1-e15087bfdbac" providerId="ADAL" clId="{089009D4-5C9A-445B-9F2D-922B8C9CED42}" dt="2021-11-09T16:27:32.766" v="104" actId="1076"/>
          <ac:picMkLst>
            <pc:docMk/>
            <pc:sldMk cId="10702720" sldId="2079"/>
            <ac:picMk id="13" creationId="{EF8CAA60-5FE9-4A99-846B-88C033F646C4}"/>
          </ac:picMkLst>
        </pc:picChg>
        <pc:picChg chg="del">
          <ac:chgData name="Brian Jackett" userId="e2c557f4-fffa-4012-a1e1-e15087bfdbac" providerId="ADAL" clId="{089009D4-5C9A-445B-9F2D-922B8C9CED42}" dt="2021-11-09T15:55:54.100" v="2" actId="478"/>
          <ac:picMkLst>
            <pc:docMk/>
            <pc:sldMk cId="10702720" sldId="2079"/>
            <ac:picMk id="1026" creationId="{E8BAC4A6-6822-4AD9-9484-C0CD6EEAF921}"/>
          </ac:picMkLst>
        </pc:picChg>
      </pc:sldChg>
      <pc:sldChg chg="addSp delSp modSp mod">
        <pc:chgData name="Brian Jackett" userId="e2c557f4-fffa-4012-a1e1-e15087bfdbac" providerId="ADAL" clId="{089009D4-5C9A-445B-9F2D-922B8C9CED42}" dt="2021-11-09T16:28:15.943" v="131" actId="6549"/>
        <pc:sldMkLst>
          <pc:docMk/>
          <pc:sldMk cId="778883926" sldId="2076136264"/>
        </pc:sldMkLst>
        <pc:spChg chg="mod">
          <ac:chgData name="Brian Jackett" userId="e2c557f4-fffa-4012-a1e1-e15087bfdbac" providerId="ADAL" clId="{089009D4-5C9A-445B-9F2D-922B8C9CED42}" dt="2021-11-09T16:28:15.943" v="131" actId="6549"/>
          <ac:spMkLst>
            <pc:docMk/>
            <pc:sldMk cId="778883926" sldId="2076136264"/>
            <ac:spMk id="14" creationId="{953584C8-8734-42EA-AD16-6AA2B405D249}"/>
          </ac:spMkLst>
        </pc:spChg>
        <pc:picChg chg="add mod">
          <ac:chgData name="Brian Jackett" userId="e2c557f4-fffa-4012-a1e1-e15087bfdbac" providerId="ADAL" clId="{089009D4-5C9A-445B-9F2D-922B8C9CED42}" dt="2021-11-09T16:27:53.604" v="111" actId="1076"/>
          <ac:picMkLst>
            <pc:docMk/>
            <pc:sldMk cId="778883926" sldId="2076136264"/>
            <ac:picMk id="3" creationId="{D0A855EF-9BA4-4E17-85FA-25B45479E8A6}"/>
          </ac:picMkLst>
        </pc:picChg>
        <pc:picChg chg="del">
          <ac:chgData name="Brian Jackett" userId="e2c557f4-fffa-4012-a1e1-e15087bfdbac" providerId="ADAL" clId="{089009D4-5C9A-445B-9F2D-922B8C9CED42}" dt="2021-11-09T16:27:43.685" v="105" actId="478"/>
          <ac:picMkLst>
            <pc:docMk/>
            <pc:sldMk cId="778883926" sldId="2076136264"/>
            <ac:picMk id="10" creationId="{10ADDE20-07EE-451A-8EAB-96F23A7ACCAE}"/>
          </ac:picMkLst>
        </pc:picChg>
      </pc:sldChg>
      <pc:sldChg chg="addSp delSp modSp mod">
        <pc:chgData name="Brian Jackett" userId="e2c557f4-fffa-4012-a1e1-e15087bfdbac" providerId="ADAL" clId="{089009D4-5C9A-445B-9F2D-922B8C9CED42}" dt="2021-11-09T16:54:28.665" v="141" actId="1440"/>
        <pc:sldMkLst>
          <pc:docMk/>
          <pc:sldMk cId="3038810836" sldId="2076137482"/>
        </pc:sldMkLst>
        <pc:picChg chg="add mod modCrop">
          <ac:chgData name="Brian Jackett" userId="e2c557f4-fffa-4012-a1e1-e15087bfdbac" providerId="ADAL" clId="{089009D4-5C9A-445B-9F2D-922B8C9CED42}" dt="2021-11-09T16:54:28.665" v="141" actId="1440"/>
          <ac:picMkLst>
            <pc:docMk/>
            <pc:sldMk cId="3038810836" sldId="2076137482"/>
            <ac:picMk id="4" creationId="{32BA0428-4EE8-4F9F-8324-57320CDC62B2}"/>
          </ac:picMkLst>
        </pc:picChg>
        <pc:picChg chg="del">
          <ac:chgData name="Brian Jackett" userId="e2c557f4-fffa-4012-a1e1-e15087bfdbac" providerId="ADAL" clId="{089009D4-5C9A-445B-9F2D-922B8C9CED42}" dt="2021-11-09T16:53:48.940" v="137" actId="478"/>
          <ac:picMkLst>
            <pc:docMk/>
            <pc:sldMk cId="3038810836" sldId="2076137482"/>
            <ac:picMk id="6" creationId="{4820FD54-CAD3-4CD2-9626-CE600109EB41}"/>
          </ac:picMkLst>
        </pc:picChg>
      </pc:sldChg>
      <pc:sldChg chg="addSp modSp mod">
        <pc:chgData name="Brian Jackett" userId="e2c557f4-fffa-4012-a1e1-e15087bfdbac" providerId="ADAL" clId="{089009D4-5C9A-445B-9F2D-922B8C9CED42}" dt="2021-11-09T16:51:40.427" v="133" actId="1076"/>
        <pc:sldMkLst>
          <pc:docMk/>
          <pc:sldMk cId="1812315545" sldId="2134805597"/>
        </pc:sldMkLst>
        <pc:spChg chg="add mod">
          <ac:chgData name="Brian Jackett" userId="e2c557f4-fffa-4012-a1e1-e15087bfdbac" providerId="ADAL" clId="{089009D4-5C9A-445B-9F2D-922B8C9CED42}" dt="2021-11-09T16:51:40.427" v="133" actId="1076"/>
          <ac:spMkLst>
            <pc:docMk/>
            <pc:sldMk cId="1812315545" sldId="2134805597"/>
            <ac:spMk id="2" creationId="{F23DEFDA-D67F-44E4-A33B-2F4575D46F22}"/>
          </ac:spMkLst>
        </pc:spChg>
      </pc:sldChg>
      <pc:sldChg chg="addSp delSp modSp mod">
        <pc:chgData name="Brian Jackett" userId="e2c557f4-fffa-4012-a1e1-e15087bfdbac" providerId="ADAL" clId="{089009D4-5C9A-445B-9F2D-922B8C9CED42}" dt="2021-11-16T14:36:28.860" v="184" actId="1076"/>
        <pc:sldMkLst>
          <pc:docMk/>
          <pc:sldMk cId="460153747" sldId="2134805598"/>
        </pc:sldMkLst>
        <pc:picChg chg="add mod modCrop">
          <ac:chgData name="Brian Jackett" userId="e2c557f4-fffa-4012-a1e1-e15087bfdbac" providerId="ADAL" clId="{089009D4-5C9A-445B-9F2D-922B8C9CED42}" dt="2021-11-16T14:36:28.860" v="184" actId="1076"/>
          <ac:picMkLst>
            <pc:docMk/>
            <pc:sldMk cId="460153747" sldId="2134805598"/>
            <ac:picMk id="8" creationId="{993839D1-D416-468C-BF14-A6DD85F308EC}"/>
          </ac:picMkLst>
        </pc:picChg>
        <pc:picChg chg="del">
          <ac:chgData name="Brian Jackett" userId="e2c557f4-fffa-4012-a1e1-e15087bfdbac" providerId="ADAL" clId="{089009D4-5C9A-445B-9F2D-922B8C9CED42}" dt="2021-11-16T14:35:36.102" v="172" actId="478"/>
          <ac:picMkLst>
            <pc:docMk/>
            <pc:sldMk cId="460153747" sldId="2134805598"/>
            <ac:picMk id="9" creationId="{74781013-F746-4DA6-9765-F4C6D429B766}"/>
          </ac:picMkLst>
        </pc:picChg>
      </pc:sldChg>
      <pc:sldChg chg="addSp modSp mod">
        <pc:chgData name="Brian Jackett" userId="e2c557f4-fffa-4012-a1e1-e15087bfdbac" providerId="ADAL" clId="{089009D4-5C9A-445B-9F2D-922B8C9CED42}" dt="2021-11-09T15:57:18.206" v="46" actId="207"/>
        <pc:sldMkLst>
          <pc:docMk/>
          <pc:sldMk cId="4046856784" sldId="2134805599"/>
        </pc:sldMkLst>
        <pc:spChg chg="add mod">
          <ac:chgData name="Brian Jackett" userId="e2c557f4-fffa-4012-a1e1-e15087bfdbac" providerId="ADAL" clId="{089009D4-5C9A-445B-9F2D-922B8C9CED42}" dt="2021-11-09T15:57:18.206" v="46" actId="207"/>
          <ac:spMkLst>
            <pc:docMk/>
            <pc:sldMk cId="4046856784" sldId="2134805599"/>
            <ac:spMk id="2" creationId="{81A1850E-E0FD-45F7-BB0C-70288295439C}"/>
          </ac:spMkLst>
        </pc:spChg>
      </pc:sldChg>
    </pc:docChg>
  </pc:docChgLst>
  <pc:docChgLst>
    <pc:chgData name="Alex Terentiev" userId="S::at_sharepointalist.com#ext#@microsoft.onmicrosoft.com::81fec025-7b20-4143-87df-5a8bc15ed689" providerId="AD" clId="Web-{6F69028E-AFBE-4D3B-B1D7-031A27E80516}"/>
    <pc:docChg chg="modSld">
      <pc:chgData name="Alex Terentiev" userId="S::at_sharepointalist.com#ext#@microsoft.onmicrosoft.com::81fec025-7b20-4143-87df-5a8bc15ed689" providerId="AD" clId="Web-{6F69028E-AFBE-4D3B-B1D7-031A27E80516}" dt="2021-02-23T20:22:21.888" v="0"/>
      <pc:docMkLst>
        <pc:docMk/>
      </pc:docMkLst>
      <pc:sldChg chg="delSp">
        <pc:chgData name="Alex Terentiev" userId="S::at_sharepointalist.com#ext#@microsoft.onmicrosoft.com::81fec025-7b20-4143-87df-5a8bc15ed689" providerId="AD" clId="Web-{6F69028E-AFBE-4D3B-B1D7-031A27E80516}" dt="2021-02-23T20:22:21.888" v="0"/>
        <pc:sldMkLst>
          <pc:docMk/>
          <pc:sldMk cId="4037611923" sldId="3334"/>
        </pc:sldMkLst>
        <pc:spChg chg="del">
          <ac:chgData name="Alex Terentiev" userId="S::at_sharepointalist.com#ext#@microsoft.onmicrosoft.com::81fec025-7b20-4143-87df-5a8bc15ed689" providerId="AD" clId="Web-{6F69028E-AFBE-4D3B-B1D7-031A27E80516}" dt="2021-02-23T20:22:21.888" v="0"/>
          <ac:spMkLst>
            <pc:docMk/>
            <pc:sldMk cId="4037611923" sldId="3334"/>
            <ac:spMk id="4" creationId="{A720A52E-4BB1-4491-A231-74686D0707C6}"/>
          </ac:spMkLst>
        </pc:spChg>
      </pc:sldChg>
    </pc:docChg>
  </pc:docChgLst>
  <pc:docChgLst>
    <pc:chgData name="Julie Turner" userId="S::julie.turner_sympraxisconsulting.com#ext#@microsoft.onmicrosoft.com::51f00042-4c48-4111-9ee4-670ef2fc7d0e" providerId="AD" clId="Web-{4FD97CC6-F27D-4313-8013-6112A1ADE9F9}"/>
    <pc:docChg chg="modSld">
      <pc:chgData name="Julie Turner" userId="S::julie.turner_sympraxisconsulting.com#ext#@microsoft.onmicrosoft.com::51f00042-4c48-4111-9ee4-670ef2fc7d0e" providerId="AD" clId="Web-{4FD97CC6-F27D-4313-8013-6112A1ADE9F9}" dt="2021-01-25T18:07:39.731" v="98" actId="20577"/>
      <pc:docMkLst>
        <pc:docMk/>
      </pc:docMkLst>
      <pc:sldChg chg="delSp modSp">
        <pc:chgData name="Julie Turner" userId="S::julie.turner_sympraxisconsulting.com#ext#@microsoft.onmicrosoft.com::51f00042-4c48-4111-9ee4-670ef2fc7d0e" providerId="AD" clId="Web-{4FD97CC6-F27D-4313-8013-6112A1ADE9F9}" dt="2021-01-25T18:07:39.731" v="98" actId="20577"/>
        <pc:sldMkLst>
          <pc:docMk/>
          <pc:sldMk cId="2877399898" sldId="1623"/>
        </pc:sldMkLst>
        <pc:spChg chg="mod">
          <ac:chgData name="Julie Turner" userId="S::julie.turner_sympraxisconsulting.com#ext#@microsoft.onmicrosoft.com::51f00042-4c48-4111-9ee4-670ef2fc7d0e" providerId="AD" clId="Web-{4FD97CC6-F27D-4313-8013-6112A1ADE9F9}" dt="2021-01-25T18:07:39.731" v="9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FD97CC6-F27D-4313-8013-6112A1ADE9F9}" dt="2021-01-25T18:04:48.712" v="0"/>
          <ac:spMkLst>
            <pc:docMk/>
            <pc:sldMk cId="2877399898" sldId="1623"/>
            <ac:spMk id="5" creationId="{863E507B-3862-47F7-9B43-BEA48B6FD84B}"/>
          </ac:spMkLst>
        </pc:spChg>
      </pc:sldChg>
    </pc:docChg>
  </pc:docChgLst>
  <pc:docChgLst>
    <pc:chgData name="Julie Turner" userId="S::julie.turner_sympraxisconsulting.com#ext#@microsoft.onmicrosoft.com::51f00042-4c48-4111-9ee4-670ef2fc7d0e" providerId="AD" clId="Web-{0BE02ED6-0219-F093-D8A8-3002AC90768F}"/>
    <pc:docChg chg="modSld">
      <pc:chgData name="Julie Turner" userId="S::julie.turner_sympraxisconsulting.com#ext#@microsoft.onmicrosoft.com::51f00042-4c48-4111-9ee4-670ef2fc7d0e" providerId="AD" clId="Web-{0BE02ED6-0219-F093-D8A8-3002AC90768F}" dt="2021-02-08T14:37:36.130" v="128" actId="20577"/>
      <pc:docMkLst>
        <pc:docMk/>
      </pc:docMkLst>
      <pc:sldChg chg="delSp modSp">
        <pc:chgData name="Julie Turner" userId="S::julie.turner_sympraxisconsulting.com#ext#@microsoft.onmicrosoft.com::51f00042-4c48-4111-9ee4-670ef2fc7d0e" providerId="AD" clId="Web-{0BE02ED6-0219-F093-D8A8-3002AC90768F}" dt="2021-02-08T14:37:36.130" v="128" actId="20577"/>
        <pc:sldMkLst>
          <pc:docMk/>
          <pc:sldMk cId="2877399898" sldId="1623"/>
        </pc:sldMkLst>
        <pc:spChg chg="mod">
          <ac:chgData name="Julie Turner" userId="S::julie.turner_sympraxisconsulting.com#ext#@microsoft.onmicrosoft.com::51f00042-4c48-4111-9ee4-670ef2fc7d0e" providerId="AD" clId="Web-{0BE02ED6-0219-F093-D8A8-3002AC90768F}" dt="2021-02-08T14:37:36.130" v="128"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0BE02ED6-0219-F093-D8A8-3002AC90768F}" dt="2021-02-08T14:31:11.528" v="40" actId="1076"/>
          <ac:spMkLst>
            <pc:docMk/>
            <pc:sldMk cId="2877399898" sldId="1623"/>
            <ac:spMk id="4" creationId="{0F2C6B73-B0A6-488E-8A1A-A974C7EB72F2}"/>
          </ac:spMkLst>
        </pc:spChg>
        <pc:spChg chg="del">
          <ac:chgData name="Julie Turner" userId="S::julie.turner_sympraxisconsulting.com#ext#@microsoft.onmicrosoft.com::51f00042-4c48-4111-9ee4-670ef2fc7d0e" providerId="AD" clId="Web-{0BE02ED6-0219-F093-D8A8-3002AC90768F}" dt="2021-02-08T14:23:54.376" v="0"/>
          <ac:spMkLst>
            <pc:docMk/>
            <pc:sldMk cId="2877399898" sldId="1623"/>
            <ac:spMk id="20" creationId="{21077DA9-DEAC-46BE-99BC-E21177470D22}"/>
          </ac:spMkLst>
        </pc:spChg>
      </pc:sldChg>
    </pc:docChg>
  </pc:docChgLst>
  <pc:docChgLst>
    <pc:chgData name="Julie Turner" userId="S::julie.turner_sympraxisconsulting.com#ext#@microsoft.onmicrosoft.com::51f00042-4c48-4111-9ee4-670ef2fc7d0e" providerId="AD" clId="Web-{AE5F3F53-601B-4DEE-9B87-0E57700DEEAD}"/>
    <pc:docChg chg="modSld">
      <pc:chgData name="Julie Turner" userId="S::julie.turner_sympraxisconsulting.com#ext#@microsoft.onmicrosoft.com::51f00042-4c48-4111-9ee4-670ef2fc7d0e" providerId="AD" clId="Web-{AE5F3F53-601B-4DEE-9B87-0E57700DEEAD}" dt="2021-03-08T18:35:34.859" v="71" actId="20577"/>
      <pc:docMkLst>
        <pc:docMk/>
      </pc:docMkLst>
      <pc:sldChg chg="delSp modSp">
        <pc:chgData name="Julie Turner" userId="S::julie.turner_sympraxisconsulting.com#ext#@microsoft.onmicrosoft.com::51f00042-4c48-4111-9ee4-670ef2fc7d0e" providerId="AD" clId="Web-{AE5F3F53-601B-4DEE-9B87-0E57700DEEAD}" dt="2021-03-08T18:35:34.859" v="71" actId="20577"/>
        <pc:sldMkLst>
          <pc:docMk/>
          <pc:sldMk cId="2877399898" sldId="1623"/>
        </pc:sldMkLst>
        <pc:spChg chg="mod">
          <ac:chgData name="Julie Turner" userId="S::julie.turner_sympraxisconsulting.com#ext#@microsoft.onmicrosoft.com::51f00042-4c48-4111-9ee4-670ef2fc7d0e" providerId="AD" clId="Web-{AE5F3F53-601B-4DEE-9B87-0E57700DEEAD}" dt="2021-03-08T18:35:34.859" v="7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E5F3F53-601B-4DEE-9B87-0E57700DEEAD}" dt="2021-03-08T18:34:30.623" v="0"/>
          <ac:spMkLst>
            <pc:docMk/>
            <pc:sldMk cId="2877399898" sldId="1623"/>
            <ac:spMk id="20" creationId="{660C2ECE-2B56-466F-9973-E8C622235384}"/>
          </ac:spMkLst>
        </pc:spChg>
      </pc:sldChg>
    </pc:docChg>
  </pc:docChgLst>
  <pc:docChgLst>
    <pc:chgData name="Sébastien Levert" userId="ece773f4-084f-4e66-97d9-a9d066f2d75d" providerId="ADAL" clId="{0EBF9592-2DBD-4306-B744-B77830E71246}"/>
    <pc:docChg chg="modSld">
      <pc:chgData name="Sébastien Levert" userId="ece773f4-084f-4e66-97d9-a9d066f2d75d" providerId="ADAL" clId="{0EBF9592-2DBD-4306-B744-B77830E71246}" dt="2021-10-05T14:53:53.685" v="5" actId="14100"/>
      <pc:docMkLst>
        <pc:docMk/>
      </pc:docMkLst>
      <pc:sldChg chg="addSp modSp mod">
        <pc:chgData name="Sébastien Levert" userId="ece773f4-084f-4e66-97d9-a9d066f2d75d" providerId="ADAL" clId="{0EBF9592-2DBD-4306-B744-B77830E71246}" dt="2021-10-05T14:53:53.685" v="5" actId="14100"/>
        <pc:sldMkLst>
          <pc:docMk/>
          <pc:sldMk cId="3652143241" sldId="2076137669"/>
        </pc:sldMkLst>
        <pc:picChg chg="add mod">
          <ac:chgData name="Sébastien Levert" userId="ece773f4-084f-4e66-97d9-a9d066f2d75d" providerId="ADAL" clId="{0EBF9592-2DBD-4306-B744-B77830E71246}" dt="2021-10-05T14:53:19.129" v="2" actId="14100"/>
          <ac:picMkLst>
            <pc:docMk/>
            <pc:sldMk cId="3652143241" sldId="2076137669"/>
            <ac:picMk id="4" creationId="{7A79F562-4343-4FFA-905B-1A8B878D9C18}"/>
          </ac:picMkLst>
        </pc:picChg>
        <pc:picChg chg="add mod">
          <ac:chgData name="Sébastien Levert" userId="ece773f4-084f-4e66-97d9-a9d066f2d75d" providerId="ADAL" clId="{0EBF9592-2DBD-4306-B744-B77830E71246}" dt="2021-10-05T14:53:53.685" v="5" actId="14100"/>
          <ac:picMkLst>
            <pc:docMk/>
            <pc:sldMk cId="3652143241" sldId="2076137669"/>
            <ac:picMk id="7" creationId="{2CFEE732-CE58-4F1C-8D74-094C256BBFC5}"/>
          </ac:picMkLst>
        </pc:picChg>
      </pc:sldChg>
    </pc:docChg>
  </pc:docChgLst>
  <pc:docChgLst>
    <pc:chgData name="Wajeed Shaikh" userId="943a82b8-fdb9-4dbf-aa6c-31e37bb9aed6" providerId="ADAL" clId="{E02DB2DE-B0E5-4743-81B2-BE599A41AE1D}"/>
    <pc:docChg chg="undo custSel modSld">
      <pc:chgData name="Wajeed Shaikh" userId="943a82b8-fdb9-4dbf-aa6c-31e37bb9aed6" providerId="ADAL" clId="{E02DB2DE-B0E5-4743-81B2-BE599A41AE1D}" dt="2022-04-05T11:25:22.973" v="219" actId="20577"/>
      <pc:docMkLst>
        <pc:docMk/>
      </pc:docMkLst>
      <pc:sldChg chg="addSp delSp modSp mod modNotesTx">
        <pc:chgData name="Wajeed Shaikh" userId="943a82b8-fdb9-4dbf-aa6c-31e37bb9aed6" providerId="ADAL" clId="{E02DB2DE-B0E5-4743-81B2-BE599A41AE1D}" dt="2022-04-05T11:25:22.973" v="219" actId="20577"/>
        <pc:sldMkLst>
          <pc:docMk/>
          <pc:sldMk cId="1247101359" sldId="2145707276"/>
        </pc:sldMkLst>
        <pc:spChg chg="add del mod">
          <ac:chgData name="Wajeed Shaikh" userId="943a82b8-fdb9-4dbf-aa6c-31e37bb9aed6" providerId="ADAL" clId="{E02DB2DE-B0E5-4743-81B2-BE599A41AE1D}" dt="2022-04-05T11:17:29.311" v="106" actId="478"/>
          <ac:spMkLst>
            <pc:docMk/>
            <pc:sldMk cId="1247101359" sldId="2145707276"/>
            <ac:spMk id="14" creationId="{CF31DEA8-ECD9-8206-ED91-AF62871C79CA}"/>
          </ac:spMkLst>
        </pc:spChg>
        <pc:spChg chg="mod ord">
          <ac:chgData name="Wajeed Shaikh" userId="943a82b8-fdb9-4dbf-aa6c-31e37bb9aed6" providerId="ADAL" clId="{E02DB2DE-B0E5-4743-81B2-BE599A41AE1D}" dt="2022-04-05T11:17:57.452" v="111" actId="1076"/>
          <ac:spMkLst>
            <pc:docMk/>
            <pc:sldMk cId="1247101359" sldId="2145707276"/>
            <ac:spMk id="23" creationId="{A2450CC2-0D85-43EC-8DA3-595A6ED0E98F}"/>
          </ac:spMkLst>
        </pc:spChg>
        <pc:spChg chg="add mod">
          <ac:chgData name="Wajeed Shaikh" userId="943a82b8-fdb9-4dbf-aa6c-31e37bb9aed6" providerId="ADAL" clId="{E02DB2DE-B0E5-4743-81B2-BE599A41AE1D}" dt="2022-04-05T11:25:06.970" v="200" actId="20577"/>
          <ac:spMkLst>
            <pc:docMk/>
            <pc:sldMk cId="1247101359" sldId="2145707276"/>
            <ac:spMk id="34" creationId="{806D5C58-48E5-45BA-A045-EC429FE28F72}"/>
          </ac:spMkLst>
        </pc:spChg>
        <pc:spChg chg="add mod">
          <ac:chgData name="Wajeed Shaikh" userId="943a82b8-fdb9-4dbf-aa6c-31e37bb9aed6" providerId="ADAL" clId="{E02DB2DE-B0E5-4743-81B2-BE599A41AE1D}" dt="2022-04-05T11:21:50.144" v="121" actId="113"/>
          <ac:spMkLst>
            <pc:docMk/>
            <pc:sldMk cId="1247101359" sldId="2145707276"/>
            <ac:spMk id="36" creationId="{CC349540-EF20-DA46-EFFE-CE3FBB8EC5AF}"/>
          </ac:spMkLst>
        </pc:spChg>
        <pc:spChg chg="add mod">
          <ac:chgData name="Wajeed Shaikh" userId="943a82b8-fdb9-4dbf-aa6c-31e37bb9aed6" providerId="ADAL" clId="{E02DB2DE-B0E5-4743-81B2-BE599A41AE1D}" dt="2022-04-05T11:21:52.080" v="122" actId="113"/>
          <ac:spMkLst>
            <pc:docMk/>
            <pc:sldMk cId="1247101359" sldId="2145707276"/>
            <ac:spMk id="39" creationId="{B245FC4C-0E04-B11A-D05E-36A21827F5DE}"/>
          </ac:spMkLst>
        </pc:spChg>
        <pc:spChg chg="del">
          <ac:chgData name="Wajeed Shaikh" userId="943a82b8-fdb9-4dbf-aa6c-31e37bb9aed6" providerId="ADAL" clId="{E02DB2DE-B0E5-4743-81B2-BE599A41AE1D}" dt="2022-04-05T11:08:08.627" v="59" actId="478"/>
          <ac:spMkLst>
            <pc:docMk/>
            <pc:sldMk cId="1247101359" sldId="2145707276"/>
            <ac:spMk id="44" creationId="{9E473C1C-4D75-442E-AB1B-6D52056EEBFF}"/>
          </ac:spMkLst>
        </pc:spChg>
        <pc:spChg chg="mod">
          <ac:chgData name="Wajeed Shaikh" userId="943a82b8-fdb9-4dbf-aa6c-31e37bb9aed6" providerId="ADAL" clId="{E02DB2DE-B0E5-4743-81B2-BE599A41AE1D}" dt="2022-04-05T11:25:22.973" v="219" actId="20577"/>
          <ac:spMkLst>
            <pc:docMk/>
            <pc:sldMk cId="1247101359" sldId="2145707276"/>
            <ac:spMk id="48" creationId="{D8D11F0F-488F-4FA5-9758-85820910E7BA}"/>
          </ac:spMkLst>
        </pc:spChg>
        <pc:spChg chg="del">
          <ac:chgData name="Wajeed Shaikh" userId="943a82b8-fdb9-4dbf-aa6c-31e37bb9aed6" providerId="ADAL" clId="{E02DB2DE-B0E5-4743-81B2-BE599A41AE1D}" dt="2022-04-05T11:15:25.718" v="66" actId="478"/>
          <ac:spMkLst>
            <pc:docMk/>
            <pc:sldMk cId="1247101359" sldId="2145707276"/>
            <ac:spMk id="49" creationId="{B4EE4635-772B-4BD9-80CE-7BABEA8E2509}"/>
          </ac:spMkLst>
        </pc:spChg>
        <pc:spChg chg="mod">
          <ac:chgData name="Wajeed Shaikh" userId="943a82b8-fdb9-4dbf-aa6c-31e37bb9aed6" providerId="ADAL" clId="{E02DB2DE-B0E5-4743-81B2-BE599A41AE1D}" dt="2022-04-05T11:04:45.064" v="42" actId="6549"/>
          <ac:spMkLst>
            <pc:docMk/>
            <pc:sldMk cId="1247101359" sldId="2145707276"/>
            <ac:spMk id="65" creationId="{20B00786-2330-4F60-AEFD-545A4DAE0F4D}"/>
          </ac:spMkLst>
        </pc:spChg>
        <pc:picChg chg="del">
          <ac:chgData name="Wajeed Shaikh" userId="943a82b8-fdb9-4dbf-aa6c-31e37bb9aed6" providerId="ADAL" clId="{E02DB2DE-B0E5-4743-81B2-BE599A41AE1D}" dt="2022-04-05T11:08:02.400" v="58" actId="478"/>
          <ac:picMkLst>
            <pc:docMk/>
            <pc:sldMk cId="1247101359" sldId="2145707276"/>
            <ac:picMk id="5" creationId="{F5C3FD1A-6E39-479B-A8E8-C5712E35E0EA}"/>
          </ac:picMkLst>
        </pc:picChg>
        <pc:picChg chg="add mod">
          <ac:chgData name="Wajeed Shaikh" userId="943a82b8-fdb9-4dbf-aa6c-31e37bb9aed6" providerId="ADAL" clId="{E02DB2DE-B0E5-4743-81B2-BE599A41AE1D}" dt="2022-04-05T11:16:46.709" v="96" actId="1076"/>
          <ac:picMkLst>
            <pc:docMk/>
            <pc:sldMk cId="1247101359" sldId="2145707276"/>
            <ac:picMk id="1026" creationId="{92D0A6CB-3AED-9463-F6A1-FDF670DD49C1}"/>
          </ac:picMkLst>
        </pc:picChg>
        <pc:picChg chg="add mod">
          <ac:chgData name="Wajeed Shaikh" userId="943a82b8-fdb9-4dbf-aa6c-31e37bb9aed6" providerId="ADAL" clId="{E02DB2DE-B0E5-4743-81B2-BE599A41AE1D}" dt="2022-04-05T11:17:46.267" v="109" actId="1076"/>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A495B8B8-AACE-479C-AB8E-092AE030E570}"/>
    <pc:docChg chg="modSld">
      <pc:chgData name="David Warner" userId="S::david_dwarnerii.com#ext#@microsoft.onmicrosoft.com::acafcf14-4098-4a83-9425-e73571277a06" providerId="AD" clId="Web-{A495B8B8-AACE-479C-AB8E-092AE030E570}" dt="2021-03-23T14:24:12.524" v="38" actId="1076"/>
      <pc:docMkLst>
        <pc:docMk/>
      </pc:docMkLst>
      <pc:sldChg chg="addSp delSp modSp addAnim">
        <pc:chgData name="David Warner" userId="S::david_dwarnerii.com#ext#@microsoft.onmicrosoft.com::acafcf14-4098-4a83-9425-e73571277a06" providerId="AD" clId="Web-{A495B8B8-AACE-479C-AB8E-092AE030E570}" dt="2021-03-23T14:24:12.524" v="38" actId="1076"/>
        <pc:sldMkLst>
          <pc:docMk/>
          <pc:sldMk cId="357588276" sldId="2076136388"/>
        </pc:sldMkLst>
        <pc:spChg chg="del mod">
          <ac:chgData name="David Warner" userId="S::david_dwarnerii.com#ext#@microsoft.onmicrosoft.com::acafcf14-4098-4a83-9425-e73571277a06" providerId="AD" clId="Web-{A495B8B8-AACE-479C-AB8E-092AE030E570}" dt="2021-03-23T14:22:52.425" v="27"/>
          <ac:spMkLst>
            <pc:docMk/>
            <pc:sldMk cId="357588276" sldId="2076136388"/>
            <ac:spMk id="2" creationId="{D1080727-CE6C-43A9-98AB-5CAF9BCE5911}"/>
          </ac:spMkLst>
        </pc:spChg>
        <pc:spChg chg="add mod">
          <ac:chgData name="David Warner" userId="S::david_dwarnerii.com#ext#@microsoft.onmicrosoft.com::acafcf14-4098-4a83-9425-e73571277a06" providerId="AD" clId="Web-{A495B8B8-AACE-479C-AB8E-092AE030E570}" dt="2021-03-23T14:24:12.524" v="38" actId="1076"/>
          <ac:spMkLst>
            <pc:docMk/>
            <pc:sldMk cId="357588276" sldId="2076136388"/>
            <ac:spMk id="3" creationId="{629C4B94-71DA-40BB-8689-BC11D2F3DE1F}"/>
          </ac:spMkLst>
        </pc:spChg>
        <pc:spChg chg="del">
          <ac:chgData name="David Warner" userId="S::david_dwarnerii.com#ext#@microsoft.onmicrosoft.com::acafcf14-4098-4a83-9425-e73571277a06" providerId="AD" clId="Web-{A495B8B8-AACE-479C-AB8E-092AE030E570}" dt="2021-03-23T14:20:06.822" v="3"/>
          <ac:spMkLst>
            <pc:docMk/>
            <pc:sldMk cId="357588276" sldId="2076136388"/>
            <ac:spMk id="4" creationId="{2D335D26-370D-4789-877A-3BC2EBF899C8}"/>
          </ac:spMkLst>
        </pc:spChg>
        <pc:spChg chg="add mod">
          <ac:chgData name="David Warner" userId="S::david_dwarnerii.com#ext#@microsoft.onmicrosoft.com::acafcf14-4098-4a83-9425-e73571277a06" providerId="AD" clId="Web-{A495B8B8-AACE-479C-AB8E-092AE030E570}" dt="2021-03-23T14:20:16.432" v="4" actId="1076"/>
          <ac:spMkLst>
            <pc:docMk/>
            <pc:sldMk cId="357588276" sldId="2076136388"/>
            <ac:spMk id="9" creationId="{E00A4A7B-76F5-4DD2-BDB4-53AB1B34275B}"/>
          </ac:spMkLst>
        </pc:spChg>
        <pc:picChg chg="add mod ord modCrop">
          <ac:chgData name="David Warner" userId="S::david_dwarnerii.com#ext#@microsoft.onmicrosoft.com::acafcf14-4098-4a83-9425-e73571277a06" providerId="AD" clId="Web-{A495B8B8-AACE-479C-AB8E-092AE030E570}" dt="2021-03-23T14:24:03.117" v="36"/>
          <ac:picMkLst>
            <pc:docMk/>
            <pc:sldMk cId="357588276" sldId="2076136388"/>
            <ac:picMk id="5" creationId="{D85B9EC6-EA01-4CE7-9AC2-E350CC8B5AD2}"/>
          </ac:picMkLst>
        </pc:picChg>
        <pc:picChg chg="del">
          <ac:chgData name="David Warner" userId="S::david_dwarnerii.com#ext#@microsoft.onmicrosoft.com::acafcf14-4098-4a83-9425-e73571277a06" providerId="AD" clId="Web-{A495B8B8-AACE-479C-AB8E-092AE030E570}" dt="2021-03-23T14:23:07.551" v="29"/>
          <ac:picMkLst>
            <pc:docMk/>
            <pc:sldMk cId="357588276" sldId="2076136388"/>
            <ac:picMk id="7" creationId="{A58B20BD-F1C4-4A85-A854-F40409705E38}"/>
          </ac:picMkLst>
        </pc:picChg>
      </pc:sldChg>
    </pc:docChg>
  </pc:docChgLst>
  <pc:docChgLst>
    <pc:chgData name="Hugo Bernier" userId="S::hugoabernier_live.ca#ext#@microsoft.onmicrosoft.com::f426aa56-ae13-42b9-a3d7-de947881cd11" providerId="AD" clId="Web-{BE45A446-152B-905C-08C8-FFF37DE048B3}"/>
    <pc:docChg chg="modSld">
      <pc:chgData name="Hugo Bernier" userId="S::hugoabernier_live.ca#ext#@microsoft.onmicrosoft.com::f426aa56-ae13-42b9-a3d7-de947881cd11" providerId="AD" clId="Web-{BE45A446-152B-905C-08C8-FFF37DE048B3}" dt="2021-01-28T06:12:17.782" v="70" actId="20577"/>
      <pc:docMkLst>
        <pc:docMk/>
      </pc:docMkLst>
      <pc:sldChg chg="delSp modSp">
        <pc:chgData name="Hugo Bernier" userId="S::hugoabernier_live.ca#ext#@microsoft.onmicrosoft.com::f426aa56-ae13-42b9-a3d7-de947881cd11" providerId="AD" clId="Web-{BE45A446-152B-905C-08C8-FFF37DE048B3}" dt="2021-01-28T06:12:17.782" v="70" actId="20577"/>
        <pc:sldMkLst>
          <pc:docMk/>
          <pc:sldMk cId="1154834655" sldId="2076136390"/>
        </pc:sldMkLst>
        <pc:spChg chg="mod">
          <ac:chgData name="Hugo Bernier" userId="S::hugoabernier_live.ca#ext#@microsoft.onmicrosoft.com::f426aa56-ae13-42b9-a3d7-de947881cd11" providerId="AD" clId="Web-{BE45A446-152B-905C-08C8-FFF37DE048B3}" dt="2021-01-28T06:12:17.782" v="70" actId="20577"/>
          <ac:spMkLst>
            <pc:docMk/>
            <pc:sldMk cId="1154834655" sldId="2076136390"/>
            <ac:spMk id="3" creationId="{CBDC9C38-872E-4048-96FE-C321FEF21EC1}"/>
          </ac:spMkLst>
        </pc:spChg>
        <pc:spChg chg="del">
          <ac:chgData name="Hugo Bernier" userId="S::hugoabernier_live.ca#ext#@microsoft.onmicrosoft.com::f426aa56-ae13-42b9-a3d7-de947881cd11" providerId="AD" clId="Web-{BE45A446-152B-905C-08C8-FFF37DE048B3}" dt="2021-01-28T06:06:35.538" v="0"/>
          <ac:spMkLst>
            <pc:docMk/>
            <pc:sldMk cId="1154834655" sldId="2076136390"/>
            <ac:spMk id="4" creationId="{9429404B-C1F6-47D7-A436-F029930CF530}"/>
          </ac:spMkLst>
        </pc:spChg>
      </pc:sldChg>
    </pc:docChg>
  </pc:docChgLst>
  <pc:docChgLst>
    <pc:chgData name="Alex Terentiev" userId="S::at_sharepointalist.com#ext#@microsoft.onmicrosoft.com::81fec025-7b20-4143-87df-5a8bc15ed689" providerId="AD" clId="Web-{EC21D69D-9F41-4828-ADE4-755DE0D1C00C}"/>
    <pc:docChg chg="modSld">
      <pc:chgData name="Alex Terentiev" userId="S::at_sharepointalist.com#ext#@microsoft.onmicrosoft.com::81fec025-7b20-4143-87df-5a8bc15ed689" providerId="AD" clId="Web-{EC21D69D-9F41-4828-ADE4-755DE0D1C00C}" dt="2021-04-06T17:54:28.024" v="43" actId="20577"/>
      <pc:docMkLst>
        <pc:docMk/>
      </pc:docMkLst>
      <pc:sldChg chg="delSp modSp">
        <pc:chgData name="Alex Terentiev" userId="S::at_sharepointalist.com#ext#@microsoft.onmicrosoft.com::81fec025-7b20-4143-87df-5a8bc15ed689" providerId="AD" clId="Web-{EC21D69D-9F41-4828-ADE4-755DE0D1C00C}" dt="2021-04-06T17:54:28.024" v="43" actId="20577"/>
        <pc:sldMkLst>
          <pc:docMk/>
          <pc:sldMk cId="4037611923" sldId="3334"/>
        </pc:sldMkLst>
        <pc:spChg chg="mod">
          <ac:chgData name="Alex Terentiev" userId="S::at_sharepointalist.com#ext#@microsoft.onmicrosoft.com::81fec025-7b20-4143-87df-5a8bc15ed689" providerId="AD" clId="Web-{EC21D69D-9F41-4828-ADE4-755DE0D1C00C}" dt="2021-04-06T17:54:28.024" v="4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EC21D69D-9F41-4828-ADE4-755DE0D1C00C}" dt="2021-04-06T17:52:12.594" v="0"/>
          <ac:spMkLst>
            <pc:docMk/>
            <pc:sldMk cId="4037611923" sldId="3334"/>
            <ac:spMk id="4" creationId="{4349D122-2480-41BC-8680-73D97D554267}"/>
          </ac:spMkLst>
        </pc:spChg>
      </pc:sldChg>
    </pc:docChg>
  </pc:docChgLst>
  <pc:docChgLst>
    <pc:chgData name="Brian Jackett" userId="e2c557f4-fffa-4012-a1e1-e15087bfdbac" providerId="ADAL" clId="{284A9B0F-CEB4-4B50-AA92-47EE385E1C74}"/>
    <pc:docChg chg="custSel modSld">
      <pc:chgData name="Brian Jackett" userId="e2c557f4-fffa-4012-a1e1-e15087bfdbac" providerId="ADAL" clId="{284A9B0F-CEB4-4B50-AA92-47EE385E1C74}" dt="2022-02-21T23:42:07.121" v="275" actId="1076"/>
      <pc:docMkLst>
        <pc:docMk/>
      </pc:docMkLst>
      <pc:sldChg chg="modSp">
        <pc:chgData name="Brian Jackett" userId="e2c557f4-fffa-4012-a1e1-e15087bfdbac" providerId="ADAL" clId="{284A9B0F-CEB4-4B50-AA92-47EE385E1C74}" dt="2022-02-21T23:33:21.882" v="2" actId="20577"/>
        <pc:sldMkLst>
          <pc:docMk/>
          <pc:sldMk cId="287163252" sldId="1567"/>
        </pc:sldMkLst>
        <pc:spChg chg="mod">
          <ac:chgData name="Brian Jackett" userId="e2c557f4-fffa-4012-a1e1-e15087bfdbac" providerId="ADAL" clId="{284A9B0F-CEB4-4B50-AA92-47EE385E1C74}" dt="2022-02-21T23:33:21.882" v="2" actId="20577"/>
          <ac:spMkLst>
            <pc:docMk/>
            <pc:sldMk cId="287163252" sldId="1567"/>
            <ac:spMk id="5" creationId="{9B6ECC88-D921-48D6-BA85-F52F354F9C35}"/>
          </ac:spMkLst>
        </pc:spChg>
      </pc:sldChg>
      <pc:sldChg chg="addSp delSp modSp mod">
        <pc:chgData name="Brian Jackett" userId="e2c557f4-fffa-4012-a1e1-e15087bfdbac" providerId="ADAL" clId="{284A9B0F-CEB4-4B50-AA92-47EE385E1C74}" dt="2022-02-21T23:42:07.121" v="275" actId="1076"/>
        <pc:sldMkLst>
          <pc:docMk/>
          <pc:sldMk cId="10702720" sldId="2079"/>
        </pc:sldMkLst>
        <pc:spChg chg="add mod">
          <ac:chgData name="Brian Jackett" userId="e2c557f4-fffa-4012-a1e1-e15087bfdbac" providerId="ADAL" clId="{284A9B0F-CEB4-4B50-AA92-47EE385E1C74}" dt="2022-02-21T23:35:01.239" v="26" actId="14100"/>
          <ac:spMkLst>
            <pc:docMk/>
            <pc:sldMk cId="10702720" sldId="2079"/>
            <ac:spMk id="2" creationId="{AFD08556-9E30-4611-AD16-04E2B0052663}"/>
          </ac:spMkLst>
        </pc:spChg>
        <pc:spChg chg="mod">
          <ac:chgData name="Brian Jackett" userId="e2c557f4-fffa-4012-a1e1-e15087bfdbac" providerId="ADAL" clId="{284A9B0F-CEB4-4B50-AA92-47EE385E1C74}" dt="2022-02-21T23:36:24.592" v="226" actId="20577"/>
          <ac:spMkLst>
            <pc:docMk/>
            <pc:sldMk cId="10702720" sldId="2079"/>
            <ac:spMk id="8" creationId="{00000000-0000-0000-0000-000000000000}"/>
          </ac:spMkLst>
        </pc:spChg>
        <pc:picChg chg="add mod">
          <ac:chgData name="Brian Jackett" userId="e2c557f4-fffa-4012-a1e1-e15087bfdbac" providerId="ADAL" clId="{284A9B0F-CEB4-4B50-AA92-47EE385E1C74}" dt="2022-02-21T23:39:06.936" v="240" actId="1076"/>
          <ac:picMkLst>
            <pc:docMk/>
            <pc:sldMk cId="10702720" sldId="2079"/>
            <ac:picMk id="6" creationId="{B55FB63F-6328-4215-9F16-2CE11F82DCF3}"/>
          </ac:picMkLst>
        </pc:picChg>
        <pc:picChg chg="del">
          <ac:chgData name="Brian Jackett" userId="e2c557f4-fffa-4012-a1e1-e15087bfdbac" providerId="ADAL" clId="{284A9B0F-CEB4-4B50-AA92-47EE385E1C74}" dt="2022-02-21T23:34:06.962" v="11" actId="478"/>
          <ac:picMkLst>
            <pc:docMk/>
            <pc:sldMk cId="10702720" sldId="2079"/>
            <ac:picMk id="9" creationId="{03D25AE4-82A4-4077-8551-E9675E12D022}"/>
          </ac:picMkLst>
        </pc:picChg>
        <pc:picChg chg="add mod">
          <ac:chgData name="Brian Jackett" userId="e2c557f4-fffa-4012-a1e1-e15087bfdbac" providerId="ADAL" clId="{284A9B0F-CEB4-4B50-AA92-47EE385E1C74}" dt="2022-02-21T23:39:55.867" v="265" actId="1076"/>
          <ac:picMkLst>
            <pc:docMk/>
            <pc:sldMk cId="10702720" sldId="2079"/>
            <ac:picMk id="12" creationId="{07EAC4AA-F81B-4A5D-80F7-2753860C8E38}"/>
          </ac:picMkLst>
        </pc:picChg>
        <pc:picChg chg="del">
          <ac:chgData name="Brian Jackett" userId="e2c557f4-fffa-4012-a1e1-e15087bfdbac" providerId="ADAL" clId="{284A9B0F-CEB4-4B50-AA92-47EE385E1C74}" dt="2022-02-21T23:34:06.962" v="11" actId="478"/>
          <ac:picMkLst>
            <pc:docMk/>
            <pc:sldMk cId="10702720" sldId="2079"/>
            <ac:picMk id="13" creationId="{FB711AFF-8242-495E-8B2D-598263361FEE}"/>
          </ac:picMkLst>
        </pc:picChg>
        <pc:picChg chg="add mod">
          <ac:chgData name="Brian Jackett" userId="e2c557f4-fffa-4012-a1e1-e15087bfdbac" providerId="ADAL" clId="{284A9B0F-CEB4-4B50-AA92-47EE385E1C74}" dt="2022-02-21T23:42:07.121" v="275" actId="1076"/>
          <ac:picMkLst>
            <pc:docMk/>
            <pc:sldMk cId="10702720" sldId="2079"/>
            <ac:picMk id="15" creationId="{868AE693-A79F-4DB3-9856-E6FFC28B49E3}"/>
          </ac:picMkLst>
        </pc:picChg>
        <pc:picChg chg="mod">
          <ac:chgData name="Brian Jackett" userId="e2c557f4-fffa-4012-a1e1-e15087bfdbac" providerId="ADAL" clId="{284A9B0F-CEB4-4B50-AA92-47EE385E1C74}" dt="2022-02-21T23:39:08.099" v="241" actId="1076"/>
          <ac:picMkLst>
            <pc:docMk/>
            <pc:sldMk cId="10702720" sldId="2079"/>
            <ac:picMk id="2052" creationId="{11CF9187-81B4-4186-B976-5D6E9E571406}"/>
          </ac:picMkLst>
        </pc:picChg>
      </pc:sldChg>
      <pc:sldChg chg="delSp modSp mod">
        <pc:chgData name="Brian Jackett" userId="e2c557f4-fffa-4012-a1e1-e15087bfdbac" providerId="ADAL" clId="{284A9B0F-CEB4-4B50-AA92-47EE385E1C74}" dt="2022-02-21T23:34:02.004" v="9" actId="1076"/>
        <pc:sldMkLst>
          <pc:docMk/>
          <pc:sldMk cId="4046856784" sldId="2134805599"/>
        </pc:sldMkLst>
        <pc:spChg chg="mod">
          <ac:chgData name="Brian Jackett" userId="e2c557f4-fffa-4012-a1e1-e15087bfdbac" providerId="ADAL" clId="{284A9B0F-CEB4-4B50-AA92-47EE385E1C74}" dt="2022-02-21T23:34:02.004" v="9" actId="1076"/>
          <ac:spMkLst>
            <pc:docMk/>
            <pc:sldMk cId="4046856784" sldId="2134805599"/>
            <ac:spMk id="2" creationId="{32C3A7C7-B46B-4265-ADC8-D755A0460965}"/>
          </ac:spMkLst>
        </pc:spChg>
        <pc:picChg chg="del">
          <ac:chgData name="Brian Jackett" userId="e2c557f4-fffa-4012-a1e1-e15087bfdbac" providerId="ADAL" clId="{284A9B0F-CEB4-4B50-AA92-47EE385E1C74}" dt="2022-02-21T23:34:00.289" v="7" actId="478"/>
          <ac:picMkLst>
            <pc:docMk/>
            <pc:sldMk cId="4046856784" sldId="2134805599"/>
            <ac:picMk id="11" creationId="{CFE31D90-AD79-4B9D-860E-4016FBDB064A}"/>
          </ac:picMkLst>
        </pc:picChg>
        <pc:picChg chg="del">
          <ac:chgData name="Brian Jackett" userId="e2c557f4-fffa-4012-a1e1-e15087bfdbac" providerId="ADAL" clId="{284A9B0F-CEB4-4B50-AA92-47EE385E1C74}" dt="2022-02-21T23:34:00.786" v="8" actId="478"/>
          <ac:picMkLst>
            <pc:docMk/>
            <pc:sldMk cId="4046856784" sldId="2134805599"/>
            <ac:picMk id="15" creationId="{7CFD8B2C-F7FE-49DF-BCB5-979294B7396C}"/>
          </ac:picMkLst>
        </pc:picChg>
        <pc:picChg chg="del">
          <ac:chgData name="Brian Jackett" userId="e2c557f4-fffa-4012-a1e1-e15087bfdbac" providerId="ADAL" clId="{284A9B0F-CEB4-4B50-AA92-47EE385E1C74}" dt="2022-02-21T23:33:58.977" v="5" actId="478"/>
          <ac:picMkLst>
            <pc:docMk/>
            <pc:sldMk cId="4046856784" sldId="2134805599"/>
            <ac:picMk id="18" creationId="{5DE4424F-286F-49BF-8926-DE144A7F036A}"/>
          </ac:picMkLst>
        </pc:picChg>
        <pc:picChg chg="del">
          <ac:chgData name="Brian Jackett" userId="e2c557f4-fffa-4012-a1e1-e15087bfdbac" providerId="ADAL" clId="{284A9B0F-CEB4-4B50-AA92-47EE385E1C74}" dt="2022-02-21T23:33:57.617" v="3" actId="478"/>
          <ac:picMkLst>
            <pc:docMk/>
            <pc:sldMk cId="4046856784" sldId="2134805599"/>
            <ac:picMk id="20" creationId="{0AD79D64-6027-4C35-85B9-B40B80BE5BBB}"/>
          </ac:picMkLst>
        </pc:picChg>
        <pc:picChg chg="del">
          <ac:chgData name="Brian Jackett" userId="e2c557f4-fffa-4012-a1e1-e15087bfdbac" providerId="ADAL" clId="{284A9B0F-CEB4-4B50-AA92-47EE385E1C74}" dt="2022-02-21T23:33:58.369" v="4" actId="478"/>
          <ac:picMkLst>
            <pc:docMk/>
            <pc:sldMk cId="4046856784" sldId="2134805599"/>
            <ac:picMk id="22" creationId="{6B04BA95-B3F8-45D6-99BC-0830D5BF7900}"/>
          </ac:picMkLst>
        </pc:picChg>
      </pc:sldChg>
    </pc:docChg>
  </pc:docChgLst>
  <pc:docChgLst>
    <pc:chgData name="David Warner" userId="S::davidwarner@microsoft.com::51ffa14d-fdfd-4571-a787-ad4b3bb92711" providerId="AD" clId="Web-{F04DF8D8-485E-4DF0-B1A7-E202EE4C9724}"/>
    <pc:docChg chg="modSld">
      <pc:chgData name="David Warner" userId="S::davidwarner@microsoft.com::51ffa14d-fdfd-4571-a787-ad4b3bb92711" providerId="AD" clId="Web-{F04DF8D8-485E-4DF0-B1A7-E202EE4C9724}" dt="2022-04-26T15:03:15.040" v="5" actId="20577"/>
      <pc:docMkLst>
        <pc:docMk/>
      </pc:docMkLst>
      <pc:sldChg chg="modSp">
        <pc:chgData name="David Warner" userId="S::davidwarner@microsoft.com::51ffa14d-fdfd-4571-a787-ad4b3bb92711" providerId="AD" clId="Web-{F04DF8D8-485E-4DF0-B1A7-E202EE4C9724}" dt="2022-04-26T15:03:15.040" v="5" actId="20577"/>
        <pc:sldMkLst>
          <pc:docMk/>
          <pc:sldMk cId="10702720" sldId="2079"/>
        </pc:sldMkLst>
        <pc:spChg chg="mod">
          <ac:chgData name="David Warner" userId="S::davidwarner@microsoft.com::51ffa14d-fdfd-4571-a787-ad4b3bb92711" providerId="AD" clId="Web-{F04DF8D8-485E-4DF0-B1A7-E202EE4C9724}" dt="2022-04-26T15:03:15.040" v="5" actId="20577"/>
          <ac:spMkLst>
            <pc:docMk/>
            <pc:sldMk cId="10702720" sldId="2079"/>
            <ac:spMk id="8" creationId="{00000000-0000-0000-0000-000000000000}"/>
          </ac:spMkLst>
        </pc:spChg>
      </pc:sldChg>
      <pc:sldChg chg="modSp">
        <pc:chgData name="David Warner" userId="S::davidwarner@microsoft.com::51ffa14d-fdfd-4571-a787-ad4b3bb92711" providerId="AD" clId="Web-{F04DF8D8-485E-4DF0-B1A7-E202EE4C9724}" dt="2022-04-26T15:03:10.243" v="2" actId="20577"/>
        <pc:sldMkLst>
          <pc:docMk/>
          <pc:sldMk cId="778883926" sldId="2076136264"/>
        </pc:sldMkLst>
        <pc:spChg chg="mod">
          <ac:chgData name="David Warner" userId="S::davidwarner@microsoft.com::51ffa14d-fdfd-4571-a787-ad4b3bb92711" providerId="AD" clId="Web-{F04DF8D8-485E-4DF0-B1A7-E202EE4C9724}" dt="2022-04-26T15:03:10.243" v="2" actId="20577"/>
          <ac:spMkLst>
            <pc:docMk/>
            <pc:sldMk cId="778883926" sldId="2076136264"/>
            <ac:spMk id="14" creationId="{953584C8-8734-42EA-AD16-6AA2B405D249}"/>
          </ac:spMkLst>
        </pc:spChg>
      </pc:sldChg>
    </pc:docChg>
  </pc:docChgLst>
  <pc:docChgLst>
    <pc:chgData name="Vesa Juvonen" userId="c7243be1-99a3-4752-ab2a-0cf698cf8236" providerId="ADAL" clId="{ECCEA630-B9E2-4D58-A8E8-CD8CC4DFF8EB}"/>
    <pc:docChg chg="undo custSel addSld delSld modSld modSection">
      <pc:chgData name="Vesa Juvonen" userId="c7243be1-99a3-4752-ab2a-0cf698cf8236" providerId="ADAL" clId="{ECCEA630-B9E2-4D58-A8E8-CD8CC4DFF8EB}" dt="2022-04-05T16:51:50.854" v="2078" actId="20577"/>
      <pc:docMkLst>
        <pc:docMk/>
      </pc:docMkLst>
      <pc:sldChg chg="addCm delCm">
        <pc:chgData name="Vesa Juvonen" userId="c7243be1-99a3-4752-ab2a-0cf698cf8236" providerId="ADAL" clId="{ECCEA630-B9E2-4D58-A8E8-CD8CC4DFF8EB}" dt="2022-04-01T11:58:44.245" v="34"/>
        <pc:sldMkLst>
          <pc:docMk/>
          <pc:sldMk cId="792834091" sldId="265"/>
        </pc:sldMkLst>
      </pc:sldChg>
      <pc:sldChg chg="modSp mod">
        <pc:chgData name="Vesa Juvonen" userId="c7243be1-99a3-4752-ab2a-0cf698cf8236" providerId="ADAL" clId="{ECCEA630-B9E2-4D58-A8E8-CD8CC4DFF8EB}" dt="2022-04-01T11:58:14.556" v="32" actId="6549"/>
        <pc:sldMkLst>
          <pc:docMk/>
          <pc:sldMk cId="2967945684" sldId="277"/>
        </pc:sldMkLst>
        <pc:spChg chg="mod">
          <ac:chgData name="Vesa Juvonen" userId="c7243be1-99a3-4752-ab2a-0cf698cf8236" providerId="ADAL" clId="{ECCEA630-B9E2-4D58-A8E8-CD8CC4DFF8EB}" dt="2022-04-01T11:58:14.556" v="32" actId="6549"/>
          <ac:spMkLst>
            <pc:docMk/>
            <pc:sldMk cId="2967945684" sldId="277"/>
            <ac:spMk id="4" creationId="{A04E16D6-6682-4068-BF11-BA8E4E8E1BBC}"/>
          </ac:spMkLst>
        </pc:spChg>
      </pc:sldChg>
      <pc:sldChg chg="modSp mod">
        <pc:chgData name="Vesa Juvonen" userId="c7243be1-99a3-4752-ab2a-0cf698cf8236" providerId="ADAL" clId="{ECCEA630-B9E2-4D58-A8E8-CD8CC4DFF8EB}" dt="2022-04-05T16:51:50.854" v="2078" actId="20577"/>
        <pc:sldMkLst>
          <pc:docMk/>
          <pc:sldMk cId="287163252" sldId="1567"/>
        </pc:sldMkLst>
        <pc:spChg chg="mod">
          <ac:chgData name="Vesa Juvonen" userId="c7243be1-99a3-4752-ab2a-0cf698cf8236" providerId="ADAL" clId="{ECCEA630-B9E2-4D58-A8E8-CD8CC4DFF8EB}" dt="2022-04-01T11:57:40.316" v="19" actId="20577"/>
          <ac:spMkLst>
            <pc:docMk/>
            <pc:sldMk cId="287163252" sldId="1567"/>
            <ac:spMk id="5" creationId="{9B6ECC88-D921-48D6-BA85-F52F354F9C35}"/>
          </ac:spMkLst>
        </pc:spChg>
        <pc:spChg chg="mod">
          <ac:chgData name="Vesa Juvonen" userId="c7243be1-99a3-4752-ab2a-0cf698cf8236" providerId="ADAL" clId="{ECCEA630-B9E2-4D58-A8E8-CD8CC4DFF8EB}" dt="2022-04-05T16:51:50.854" v="2078" actId="20577"/>
          <ac:spMkLst>
            <pc:docMk/>
            <pc:sldMk cId="287163252" sldId="1567"/>
            <ac:spMk id="7" creationId="{00000000-0000-0000-0000-000000000000}"/>
          </ac:spMkLst>
        </pc:spChg>
        <pc:spChg chg="mod">
          <ac:chgData name="Vesa Juvonen" userId="c7243be1-99a3-4752-ab2a-0cf698cf8236" providerId="ADAL" clId="{ECCEA630-B9E2-4D58-A8E8-CD8CC4DFF8EB}" dt="2022-04-01T11:57:45.747" v="27" actId="20577"/>
          <ac:spMkLst>
            <pc:docMk/>
            <pc:sldMk cId="287163252" sldId="1567"/>
            <ac:spMk id="8" creationId="{00000000-0000-0000-0000-000000000000}"/>
          </ac:spMkLst>
        </pc:spChg>
      </pc:sldChg>
      <pc:sldChg chg="addSp delSp modSp mod">
        <pc:chgData name="Vesa Juvonen" userId="c7243be1-99a3-4752-ab2a-0cf698cf8236" providerId="ADAL" clId="{ECCEA630-B9E2-4D58-A8E8-CD8CC4DFF8EB}" dt="2022-04-04T13:34:14.588" v="181" actId="1076"/>
        <pc:sldMkLst>
          <pc:docMk/>
          <pc:sldMk cId="10702720" sldId="2079"/>
        </pc:sldMkLst>
        <pc:spChg chg="add del">
          <ac:chgData name="Vesa Juvonen" userId="c7243be1-99a3-4752-ab2a-0cf698cf8236" providerId="ADAL" clId="{ECCEA630-B9E2-4D58-A8E8-CD8CC4DFF8EB}" dt="2022-04-01T16:41:17.128" v="98"/>
          <ac:spMkLst>
            <pc:docMk/>
            <pc:sldMk cId="10702720" sldId="2079"/>
            <ac:spMk id="6" creationId="{FFE5A0FC-5BAA-47E7-9339-05F4D79CB767}"/>
          </ac:spMkLst>
        </pc:spChg>
        <pc:spChg chg="mod">
          <ac:chgData name="Vesa Juvonen" userId="c7243be1-99a3-4752-ab2a-0cf698cf8236" providerId="ADAL" clId="{ECCEA630-B9E2-4D58-A8E8-CD8CC4DFF8EB}" dt="2022-04-04T13:32:54.615" v="166" actId="20577"/>
          <ac:spMkLst>
            <pc:docMk/>
            <pc:sldMk cId="10702720" sldId="2079"/>
            <ac:spMk id="8" creationId="{00000000-0000-0000-0000-000000000000}"/>
          </ac:spMkLst>
        </pc:spChg>
        <pc:picChg chg="add mod">
          <ac:chgData name="Vesa Juvonen" userId="c7243be1-99a3-4752-ab2a-0cf698cf8236" providerId="ADAL" clId="{ECCEA630-B9E2-4D58-A8E8-CD8CC4DFF8EB}" dt="2022-04-04T13:34:14.588" v="181" actId="1076"/>
          <ac:picMkLst>
            <pc:docMk/>
            <pc:sldMk cId="10702720" sldId="2079"/>
            <ac:picMk id="2" creationId="{94CDD7F5-A832-4A08-9550-FD4BB8C3D0A0}"/>
          </ac:picMkLst>
        </pc:picChg>
        <pc:picChg chg="add del mod">
          <ac:chgData name="Vesa Juvonen" userId="c7243be1-99a3-4752-ab2a-0cf698cf8236" providerId="ADAL" clId="{ECCEA630-B9E2-4D58-A8E8-CD8CC4DFF8EB}" dt="2022-04-04T13:32:47.139" v="159" actId="478"/>
          <ac:picMkLst>
            <pc:docMk/>
            <pc:sldMk cId="10702720" sldId="2079"/>
            <ac:picMk id="4" creationId="{3788FE50-A96B-411F-8EBD-2090C9EC83BF}"/>
          </ac:picMkLst>
        </pc:picChg>
        <pc:picChg chg="add del mod">
          <ac:chgData name="Vesa Juvonen" userId="c7243be1-99a3-4752-ab2a-0cf698cf8236" providerId="ADAL" clId="{ECCEA630-B9E2-4D58-A8E8-CD8CC4DFF8EB}" dt="2022-04-04T13:33:47.953" v="172" actId="478"/>
          <ac:picMkLst>
            <pc:docMk/>
            <pc:sldMk cId="10702720" sldId="2079"/>
            <ac:picMk id="9" creationId="{A81F2C68-A052-058A-7CF7-9EEA3495E646}"/>
          </ac:picMkLst>
        </pc:picChg>
        <pc:picChg chg="add mod ord">
          <ac:chgData name="Vesa Juvonen" userId="c7243be1-99a3-4752-ab2a-0cf698cf8236" providerId="ADAL" clId="{ECCEA630-B9E2-4D58-A8E8-CD8CC4DFF8EB}" dt="2022-04-04T13:34:06.005" v="178" actId="1076"/>
          <ac:picMkLst>
            <pc:docMk/>
            <pc:sldMk cId="10702720" sldId="2079"/>
            <ac:picMk id="10" creationId="{029C524E-F11A-44AB-A1B6-E948D01A3454}"/>
          </ac:picMkLst>
        </pc:picChg>
        <pc:picChg chg="add mod ord">
          <ac:chgData name="Vesa Juvonen" userId="c7243be1-99a3-4752-ab2a-0cf698cf8236" providerId="ADAL" clId="{ECCEA630-B9E2-4D58-A8E8-CD8CC4DFF8EB}" dt="2022-04-04T13:34:06.005" v="178" actId="1076"/>
          <ac:picMkLst>
            <pc:docMk/>
            <pc:sldMk cId="10702720" sldId="2079"/>
            <ac:picMk id="12" creationId="{059E3AB9-DF1F-4CE6-B1CF-F7CBC6CD78C6}"/>
          </ac:picMkLst>
        </pc:picChg>
        <pc:picChg chg="add mod">
          <ac:chgData name="Vesa Juvonen" userId="c7243be1-99a3-4752-ab2a-0cf698cf8236" providerId="ADAL" clId="{ECCEA630-B9E2-4D58-A8E8-CD8CC4DFF8EB}" dt="2022-04-04T13:34:12.692" v="180" actId="1076"/>
          <ac:picMkLst>
            <pc:docMk/>
            <pc:sldMk cId="10702720" sldId="2079"/>
            <ac:picMk id="13" creationId="{A2841EC7-188E-EEE4-65CA-9ACB86368085}"/>
          </ac:picMkLst>
        </pc:picChg>
        <pc:picChg chg="add mod ord">
          <ac:chgData name="Vesa Juvonen" userId="c7243be1-99a3-4752-ab2a-0cf698cf8236" providerId="ADAL" clId="{ECCEA630-B9E2-4D58-A8E8-CD8CC4DFF8EB}" dt="2022-04-04T13:34:06.005" v="178" actId="1076"/>
          <ac:picMkLst>
            <pc:docMk/>
            <pc:sldMk cId="10702720" sldId="2079"/>
            <ac:picMk id="14" creationId="{59E0D364-CE6C-4A9D-9441-F25A23B8E54D}"/>
          </ac:picMkLst>
        </pc:picChg>
        <pc:picChg chg="add del">
          <ac:chgData name="Vesa Juvonen" userId="c7243be1-99a3-4752-ab2a-0cf698cf8236" providerId="ADAL" clId="{ECCEA630-B9E2-4D58-A8E8-CD8CC4DFF8EB}" dt="2022-04-01T16:43:18.841" v="110" actId="478"/>
          <ac:picMkLst>
            <pc:docMk/>
            <pc:sldMk cId="10702720" sldId="2079"/>
            <ac:picMk id="1026" creationId="{D0BB552E-162E-4844-BEC0-04862843E5C0}"/>
          </ac:picMkLst>
        </pc:picChg>
        <pc:picChg chg="add del">
          <ac:chgData name="Vesa Juvonen" userId="c7243be1-99a3-4752-ab2a-0cf698cf8236" providerId="ADAL" clId="{ECCEA630-B9E2-4D58-A8E8-CD8CC4DFF8EB}" dt="2022-04-01T16:43:18.841" v="110" actId="478"/>
          <ac:picMkLst>
            <pc:docMk/>
            <pc:sldMk cId="10702720" sldId="2079"/>
            <ac:picMk id="1028" creationId="{650C303F-8D56-408B-B372-5AC0471BC086}"/>
          </ac:picMkLst>
        </pc:picChg>
        <pc:picChg chg="add del">
          <ac:chgData name="Vesa Juvonen" userId="c7243be1-99a3-4752-ab2a-0cf698cf8236" providerId="ADAL" clId="{ECCEA630-B9E2-4D58-A8E8-CD8CC4DFF8EB}" dt="2022-04-01T16:43:18.841" v="110" actId="478"/>
          <ac:picMkLst>
            <pc:docMk/>
            <pc:sldMk cId="10702720" sldId="2079"/>
            <ac:picMk id="2052" creationId="{11CF9187-81B4-4186-B976-5D6E9E571406}"/>
          </ac:picMkLst>
        </pc:picChg>
      </pc:sldChg>
      <pc:sldChg chg="addSp delSp modSp mod">
        <pc:chgData name="Vesa Juvonen" userId="c7243be1-99a3-4752-ab2a-0cf698cf8236" providerId="ADAL" clId="{ECCEA630-B9E2-4D58-A8E8-CD8CC4DFF8EB}" dt="2022-04-04T13:34:40.418" v="185" actId="1076"/>
        <pc:sldMkLst>
          <pc:docMk/>
          <pc:sldMk cId="778883926" sldId="2076136264"/>
        </pc:sldMkLst>
        <pc:spChg chg="mod">
          <ac:chgData name="Vesa Juvonen" userId="c7243be1-99a3-4752-ab2a-0cf698cf8236" providerId="ADAL" clId="{ECCEA630-B9E2-4D58-A8E8-CD8CC4DFF8EB}" dt="2022-04-04T13:32:33.238" v="157" actId="20577"/>
          <ac:spMkLst>
            <pc:docMk/>
            <pc:sldMk cId="778883926" sldId="2076136264"/>
            <ac:spMk id="14" creationId="{953584C8-8734-42EA-AD16-6AA2B405D249}"/>
          </ac:spMkLst>
        </pc:spChg>
        <pc:picChg chg="add mod">
          <ac:chgData name="Vesa Juvonen" userId="c7243be1-99a3-4752-ab2a-0cf698cf8236" providerId="ADAL" clId="{ECCEA630-B9E2-4D58-A8E8-CD8CC4DFF8EB}" dt="2022-04-01T16:44:17.611" v="135" actId="1076"/>
          <ac:picMkLst>
            <pc:docMk/>
            <pc:sldMk cId="778883926" sldId="2076136264"/>
            <ac:picMk id="3" creationId="{4499CE74-3B4B-47DC-8C36-E21333ACC5B8}"/>
          </ac:picMkLst>
        </pc:picChg>
        <pc:picChg chg="add mod">
          <ac:chgData name="Vesa Juvonen" userId="c7243be1-99a3-4752-ab2a-0cf698cf8236" providerId="ADAL" clId="{ECCEA630-B9E2-4D58-A8E8-CD8CC4DFF8EB}" dt="2022-04-04T13:34:40.418" v="185" actId="1076"/>
          <ac:picMkLst>
            <pc:docMk/>
            <pc:sldMk cId="778883926" sldId="2076136264"/>
            <ac:picMk id="5" creationId="{8E70F999-5F63-35F1-C4F2-750A5833F595}"/>
          </ac:picMkLst>
        </pc:picChg>
        <pc:picChg chg="del">
          <ac:chgData name="Vesa Juvonen" userId="c7243be1-99a3-4752-ab2a-0cf698cf8236" providerId="ADAL" clId="{ECCEA630-B9E2-4D58-A8E8-CD8CC4DFF8EB}" dt="2022-04-01T16:44:14.891" v="134" actId="478"/>
          <ac:picMkLst>
            <pc:docMk/>
            <pc:sldMk cId="778883926" sldId="2076136264"/>
            <ac:picMk id="5" creationId="{AD2536B2-30D0-4C5F-9346-877B39DBA287}"/>
          </ac:picMkLst>
        </pc:picChg>
        <pc:picChg chg="del">
          <ac:chgData name="Vesa Juvonen" userId="c7243be1-99a3-4752-ab2a-0cf698cf8236" providerId="ADAL" clId="{ECCEA630-B9E2-4D58-A8E8-CD8CC4DFF8EB}" dt="2022-04-01T16:44:14.891" v="134" actId="478"/>
          <ac:picMkLst>
            <pc:docMk/>
            <pc:sldMk cId="778883926" sldId="2076136264"/>
            <ac:picMk id="6" creationId="{A1E4BACA-D3E7-46C0-890B-47555798E5CB}"/>
          </ac:picMkLst>
        </pc:picChg>
        <pc:picChg chg="add del mod">
          <ac:chgData name="Vesa Juvonen" userId="c7243be1-99a3-4752-ab2a-0cf698cf8236" providerId="ADAL" clId="{ECCEA630-B9E2-4D58-A8E8-CD8CC4DFF8EB}" dt="2022-04-04T13:32:29.159" v="155" actId="478"/>
          <ac:picMkLst>
            <pc:docMk/>
            <pc:sldMk cId="778883926" sldId="2076136264"/>
            <ac:picMk id="7" creationId="{C2B26D78-D16C-46D3-A4A3-5CDE49495A18}"/>
          </ac:picMkLst>
        </pc:picChg>
        <pc:picChg chg="del">
          <ac:chgData name="Vesa Juvonen" userId="c7243be1-99a3-4752-ab2a-0cf698cf8236" providerId="ADAL" clId="{ECCEA630-B9E2-4D58-A8E8-CD8CC4DFF8EB}" dt="2022-04-01T16:44:14.891" v="134" actId="478"/>
          <ac:picMkLst>
            <pc:docMk/>
            <pc:sldMk cId="778883926" sldId="2076136264"/>
            <ac:picMk id="9" creationId="{60AA9FD9-EFA4-4BEC-8A12-D23D2528BC22}"/>
          </ac:picMkLst>
        </pc:picChg>
        <pc:picChg chg="add mod">
          <ac:chgData name="Vesa Juvonen" userId="c7243be1-99a3-4752-ab2a-0cf698cf8236" providerId="ADAL" clId="{ECCEA630-B9E2-4D58-A8E8-CD8CC4DFF8EB}" dt="2022-04-04T13:32:41.107" v="158" actId="1076"/>
          <ac:picMkLst>
            <pc:docMk/>
            <pc:sldMk cId="778883926" sldId="2076136264"/>
            <ac:picMk id="11" creationId="{4CBF9CA6-8023-4834-BC16-8AF44C10CC8E}"/>
          </ac:picMkLst>
        </pc:picChg>
        <pc:picChg chg="add mod">
          <ac:chgData name="Vesa Juvonen" userId="c7243be1-99a3-4752-ab2a-0cf698cf8236" providerId="ADAL" clId="{ECCEA630-B9E2-4D58-A8E8-CD8CC4DFF8EB}" dt="2022-04-04T13:32:41.107" v="158" actId="1076"/>
          <ac:picMkLst>
            <pc:docMk/>
            <pc:sldMk cId="778883926" sldId="2076136264"/>
            <ac:picMk id="13" creationId="{CBA9A1ED-6677-4941-B9BF-31C5789B511E}"/>
          </ac:picMkLst>
        </pc:picChg>
        <pc:picChg chg="add mod">
          <ac:chgData name="Vesa Juvonen" userId="c7243be1-99a3-4752-ab2a-0cf698cf8236" providerId="ADAL" clId="{ECCEA630-B9E2-4D58-A8E8-CD8CC4DFF8EB}" dt="2022-04-04T13:32:41.107" v="158" actId="1076"/>
          <ac:picMkLst>
            <pc:docMk/>
            <pc:sldMk cId="778883926" sldId="2076136264"/>
            <ac:picMk id="17" creationId="{E5F25242-DF2A-4E9D-8B93-352C508E7015}"/>
          </ac:picMkLst>
        </pc:picChg>
      </pc:sldChg>
      <pc:sldChg chg="addSp delSp modSp mod">
        <pc:chgData name="Vesa Juvonen" userId="c7243be1-99a3-4752-ab2a-0cf698cf8236" providerId="ADAL" clId="{ECCEA630-B9E2-4D58-A8E8-CD8CC4DFF8EB}" dt="2022-04-04T14:11:00.490" v="199" actId="1038"/>
        <pc:sldMkLst>
          <pc:docMk/>
          <pc:sldMk cId="460153747" sldId="2134805598"/>
        </pc:sldMkLst>
        <pc:picChg chg="del">
          <ac:chgData name="Vesa Juvonen" userId="c7243be1-99a3-4752-ab2a-0cf698cf8236" providerId="ADAL" clId="{ECCEA630-B9E2-4D58-A8E8-CD8CC4DFF8EB}" dt="2022-04-04T14:10:51.005" v="186" actId="478"/>
          <ac:picMkLst>
            <pc:docMk/>
            <pc:sldMk cId="460153747" sldId="2134805598"/>
            <ac:picMk id="9" creationId="{76F7FA60-58C1-4513-9DBC-1B806BFB930E}"/>
          </ac:picMkLst>
        </pc:picChg>
        <pc:picChg chg="add mod">
          <ac:chgData name="Vesa Juvonen" userId="c7243be1-99a3-4752-ab2a-0cf698cf8236" providerId="ADAL" clId="{ECCEA630-B9E2-4D58-A8E8-CD8CC4DFF8EB}" dt="2022-04-04T14:11:00.490" v="199" actId="1038"/>
          <ac:picMkLst>
            <pc:docMk/>
            <pc:sldMk cId="460153747" sldId="2134805598"/>
            <ac:picMk id="13" creationId="{B8D78118-1AF8-2187-3BBB-847010DF1B6D}"/>
          </ac:picMkLst>
        </pc:picChg>
      </pc:sldChg>
      <pc:sldChg chg="addSp delSp modSp mod">
        <pc:chgData name="Vesa Juvonen" userId="c7243be1-99a3-4752-ab2a-0cf698cf8236" providerId="ADAL" clId="{ECCEA630-B9E2-4D58-A8E8-CD8CC4DFF8EB}" dt="2022-04-05T13:55:40.909" v="304" actId="1035"/>
        <pc:sldMkLst>
          <pc:docMk/>
          <pc:sldMk cId="4046856784" sldId="2134805599"/>
        </pc:sldMkLst>
        <pc:spChg chg="add del mod">
          <ac:chgData name="Vesa Juvonen" userId="c7243be1-99a3-4752-ab2a-0cf698cf8236" providerId="ADAL" clId="{ECCEA630-B9E2-4D58-A8E8-CD8CC4DFF8EB}" dt="2022-04-05T13:51:21.617" v="200" actId="478"/>
          <ac:spMkLst>
            <pc:docMk/>
            <pc:sldMk cId="4046856784" sldId="2134805599"/>
            <ac:spMk id="2" creationId="{A6221C75-C9A4-4167-B823-1C84828DE818}"/>
          </ac:spMkLst>
        </pc:spChg>
        <pc:picChg chg="add mod">
          <ac:chgData name="Vesa Juvonen" userId="c7243be1-99a3-4752-ab2a-0cf698cf8236" providerId="ADAL" clId="{ECCEA630-B9E2-4D58-A8E8-CD8CC4DFF8EB}" dt="2022-04-05T13:55:34.546" v="295" actId="1076"/>
          <ac:picMkLst>
            <pc:docMk/>
            <pc:sldMk cId="4046856784" sldId="2134805599"/>
            <ac:picMk id="4" creationId="{C910B9F0-9D75-B5C4-4DD4-E5BF0DC84D66}"/>
          </ac:picMkLst>
        </pc:picChg>
        <pc:picChg chg="del mod">
          <ac:chgData name="Vesa Juvonen" userId="c7243be1-99a3-4752-ab2a-0cf698cf8236" providerId="ADAL" clId="{ECCEA630-B9E2-4D58-A8E8-CD8CC4DFF8EB}" dt="2022-04-01T11:59:07.204" v="38" actId="478"/>
          <ac:picMkLst>
            <pc:docMk/>
            <pc:sldMk cId="4046856784" sldId="2134805599"/>
            <ac:picMk id="5" creationId="{7E565D47-B82D-F506-7398-92DFEFF6F719}"/>
          </ac:picMkLst>
        </pc:picChg>
        <pc:picChg chg="add mod">
          <ac:chgData name="Vesa Juvonen" userId="c7243be1-99a3-4752-ab2a-0cf698cf8236" providerId="ADAL" clId="{ECCEA630-B9E2-4D58-A8E8-CD8CC4DFF8EB}" dt="2022-04-05T13:55:40.909" v="304" actId="1035"/>
          <ac:picMkLst>
            <pc:docMk/>
            <pc:sldMk cId="4046856784" sldId="2134805599"/>
            <ac:picMk id="6" creationId="{69C74582-25AB-B4DB-2138-80470A9E50A5}"/>
          </ac:picMkLst>
        </pc:picChg>
        <pc:picChg chg="del">
          <ac:chgData name="Vesa Juvonen" userId="c7243be1-99a3-4752-ab2a-0cf698cf8236" providerId="ADAL" clId="{ECCEA630-B9E2-4D58-A8E8-CD8CC4DFF8EB}" dt="2022-04-01T11:59:07.204" v="38" actId="478"/>
          <ac:picMkLst>
            <pc:docMk/>
            <pc:sldMk cId="4046856784" sldId="2134805599"/>
            <ac:picMk id="7" creationId="{5F4CA45E-4200-7018-F540-FDC8C91A89C9}"/>
          </ac:picMkLst>
        </pc:picChg>
      </pc:sldChg>
      <pc:sldChg chg="modNotesTx">
        <pc:chgData name="Vesa Juvonen" userId="c7243be1-99a3-4752-ab2a-0cf698cf8236" providerId="ADAL" clId="{ECCEA630-B9E2-4D58-A8E8-CD8CC4DFF8EB}" dt="2022-04-05T13:54:52.686" v="288" actId="20577"/>
        <pc:sldMkLst>
          <pc:docMk/>
          <pc:sldMk cId="3674296714" sldId="2134805600"/>
        </pc:sldMkLst>
      </pc:sldChg>
      <pc:sldChg chg="addSp modSp add mod">
        <pc:chgData name="Vesa Juvonen" userId="c7243be1-99a3-4752-ab2a-0cf698cf8236" providerId="ADAL" clId="{ECCEA630-B9E2-4D58-A8E8-CD8CC4DFF8EB}" dt="2022-04-05T13:59:20.325" v="345" actId="1035"/>
        <pc:sldMkLst>
          <pc:docMk/>
          <pc:sldMk cId="3474672569" sldId="2134805603"/>
        </pc:sldMkLst>
        <pc:spChg chg="add mod">
          <ac:chgData name="Vesa Juvonen" userId="c7243be1-99a3-4752-ab2a-0cf698cf8236" providerId="ADAL" clId="{ECCEA630-B9E2-4D58-A8E8-CD8CC4DFF8EB}" dt="2022-04-05T13:59:20.325" v="345" actId="1035"/>
          <ac:spMkLst>
            <pc:docMk/>
            <pc:sldMk cId="3474672569" sldId="2134805603"/>
            <ac:spMk id="5" creationId="{AE7010B5-70CE-06A8-3A44-32F1656E4363}"/>
          </ac:spMkLst>
        </pc:spChg>
      </pc:sldChg>
      <pc:sldChg chg="addSp modSp add mod">
        <pc:chgData name="Vesa Juvonen" userId="c7243be1-99a3-4752-ab2a-0cf698cf8236" providerId="ADAL" clId="{ECCEA630-B9E2-4D58-A8E8-CD8CC4DFF8EB}" dt="2022-04-05T13:59:45.975" v="348" actId="207"/>
        <pc:sldMkLst>
          <pc:docMk/>
          <pc:sldMk cId="930094116" sldId="2134805610"/>
        </pc:sldMkLst>
        <pc:spChg chg="add mod">
          <ac:chgData name="Vesa Juvonen" userId="c7243be1-99a3-4752-ab2a-0cf698cf8236" providerId="ADAL" clId="{ECCEA630-B9E2-4D58-A8E8-CD8CC4DFF8EB}" dt="2022-04-05T13:59:33.220" v="347" actId="207"/>
          <ac:spMkLst>
            <pc:docMk/>
            <pc:sldMk cId="930094116" sldId="2134805610"/>
            <ac:spMk id="4" creationId="{BB220EFC-0985-9B42-923C-B3B88759CC70}"/>
          </ac:spMkLst>
        </pc:spChg>
        <pc:spChg chg="mod">
          <ac:chgData name="Vesa Juvonen" userId="c7243be1-99a3-4752-ab2a-0cf698cf8236" providerId="ADAL" clId="{ECCEA630-B9E2-4D58-A8E8-CD8CC4DFF8EB}" dt="2022-04-05T13:59:45.975" v="348" actId="207"/>
          <ac:spMkLst>
            <pc:docMk/>
            <pc:sldMk cId="930094116" sldId="2134805610"/>
            <ac:spMk id="144" creationId="{D9EEC039-916A-4632-969F-D96AACC2D381}"/>
          </ac:spMkLst>
        </pc:spChg>
      </pc:sldChg>
      <pc:sldChg chg="addSp delSp modSp add mod">
        <pc:chgData name="Vesa Juvonen" userId="c7243be1-99a3-4752-ab2a-0cf698cf8236" providerId="ADAL" clId="{ECCEA630-B9E2-4D58-A8E8-CD8CC4DFF8EB}" dt="2022-04-05T14:16:17.620" v="1789" actId="1076"/>
        <pc:sldMkLst>
          <pc:docMk/>
          <pc:sldMk cId="3452186815" sldId="2134805611"/>
        </pc:sldMkLst>
        <pc:spChg chg="mod">
          <ac:chgData name="Vesa Juvonen" userId="c7243be1-99a3-4752-ab2a-0cf698cf8236" providerId="ADAL" clId="{ECCEA630-B9E2-4D58-A8E8-CD8CC4DFF8EB}" dt="2022-04-05T14:05:41.005" v="543" actId="20577"/>
          <ac:spMkLst>
            <pc:docMk/>
            <pc:sldMk cId="3452186815" sldId="2134805611"/>
            <ac:spMk id="2" creationId="{00000000-0000-0000-0000-000000000000}"/>
          </ac:spMkLst>
        </pc:spChg>
        <pc:spChg chg="del">
          <ac:chgData name="Vesa Juvonen" userId="c7243be1-99a3-4752-ab2a-0cf698cf8236" providerId="ADAL" clId="{ECCEA630-B9E2-4D58-A8E8-CD8CC4DFF8EB}" dt="2022-04-05T14:05:34.056" v="513" actId="478"/>
          <ac:spMkLst>
            <pc:docMk/>
            <pc:sldMk cId="3452186815" sldId="2134805611"/>
            <ac:spMk id="3" creationId="{DAA10946-8312-69C2-BA0D-A08ABAB18ED5}"/>
          </ac:spMkLst>
        </pc:spChg>
        <pc:spChg chg="mod">
          <ac:chgData name="Vesa Juvonen" userId="c7243be1-99a3-4752-ab2a-0cf698cf8236" providerId="ADAL" clId="{ECCEA630-B9E2-4D58-A8E8-CD8CC4DFF8EB}" dt="2022-04-05T14:16:17.620" v="1789" actId="1076"/>
          <ac:spMkLst>
            <pc:docMk/>
            <pc:sldMk cId="3452186815" sldId="2134805611"/>
            <ac:spMk id="12" creationId="{24EC370B-AF62-4FF0-9567-91771F6DF07D}"/>
          </ac:spMkLst>
        </pc:spChg>
        <pc:picChg chg="add mod">
          <ac:chgData name="Vesa Juvonen" userId="c7243be1-99a3-4752-ab2a-0cf698cf8236" providerId="ADAL" clId="{ECCEA630-B9E2-4D58-A8E8-CD8CC4DFF8EB}" dt="2022-04-05T14:13:26.553" v="1618" actId="1076"/>
          <ac:picMkLst>
            <pc:docMk/>
            <pc:sldMk cId="3452186815" sldId="2134805611"/>
            <ac:picMk id="6" creationId="{E1833EEF-59FB-93DE-8724-0C25D498AD5C}"/>
          </ac:picMkLst>
        </pc:picChg>
        <pc:picChg chg="del mod">
          <ac:chgData name="Vesa Juvonen" userId="c7243be1-99a3-4752-ab2a-0cf698cf8236" providerId="ADAL" clId="{ECCEA630-B9E2-4D58-A8E8-CD8CC4DFF8EB}" dt="2022-04-05T14:12:41.163" v="1612" actId="478"/>
          <ac:picMkLst>
            <pc:docMk/>
            <pc:sldMk cId="3452186815" sldId="2134805611"/>
            <ac:picMk id="8" creationId="{CF625ABF-17F2-4F3E-B0A2-C945B4AE06A4}"/>
          </ac:picMkLst>
        </pc:picChg>
        <pc:picChg chg="del">
          <ac:chgData name="Vesa Juvonen" userId="c7243be1-99a3-4752-ab2a-0cf698cf8236" providerId="ADAL" clId="{ECCEA630-B9E2-4D58-A8E8-CD8CC4DFF8EB}" dt="2022-04-05T14:05:43.998" v="544" actId="478"/>
          <ac:picMkLst>
            <pc:docMk/>
            <pc:sldMk cId="3452186815" sldId="2134805611"/>
            <ac:picMk id="9" creationId="{CD949BEC-AB0B-4B23-AC50-12E49E1134CF}"/>
          </ac:picMkLst>
        </pc:picChg>
        <pc:picChg chg="del">
          <ac:chgData name="Vesa Juvonen" userId="c7243be1-99a3-4752-ab2a-0cf698cf8236" providerId="ADAL" clId="{ECCEA630-B9E2-4D58-A8E8-CD8CC4DFF8EB}" dt="2022-04-05T14:05:43.998" v="544" actId="478"/>
          <ac:picMkLst>
            <pc:docMk/>
            <pc:sldMk cId="3452186815" sldId="2134805611"/>
            <ac:picMk id="10" creationId="{F72CCE17-9D52-46CF-94E0-88D4028EFCB9}"/>
          </ac:picMkLst>
        </pc:picChg>
        <pc:picChg chg="add del">
          <ac:chgData name="Vesa Juvonen" userId="c7243be1-99a3-4752-ab2a-0cf698cf8236" providerId="ADAL" clId="{ECCEA630-B9E2-4D58-A8E8-CD8CC4DFF8EB}" dt="2022-04-05T14:13:06.118" v="1614"/>
          <ac:picMkLst>
            <pc:docMk/>
            <pc:sldMk cId="3452186815" sldId="2134805611"/>
            <ac:picMk id="1026" creationId="{2C0B974F-8BBE-02B0-F21B-6B7AD2714888}"/>
          </ac:picMkLst>
        </pc:picChg>
      </pc:sldChg>
      <pc:sldChg chg="addCm delCm">
        <pc:chgData name="Vesa Juvonen" userId="c7243be1-99a3-4752-ab2a-0cf698cf8236" providerId="ADAL" clId="{ECCEA630-B9E2-4D58-A8E8-CD8CC4DFF8EB}" dt="2022-04-01T11:59:03.563" v="36"/>
        <pc:sldMkLst>
          <pc:docMk/>
          <pc:sldMk cId="2705926738" sldId="2145707274"/>
        </pc:sldMkLst>
      </pc:sldChg>
      <pc:sldChg chg="modNotesTx">
        <pc:chgData name="Vesa Juvonen" userId="c7243be1-99a3-4752-ab2a-0cf698cf8236" providerId="ADAL" clId="{ECCEA630-B9E2-4D58-A8E8-CD8CC4DFF8EB}" dt="2022-04-05T13:56:26.034" v="313"/>
        <pc:sldMkLst>
          <pc:docMk/>
          <pc:sldMk cId="1055430305" sldId="2145707275"/>
        </pc:sldMkLst>
      </pc:sldChg>
      <pc:sldChg chg="new del">
        <pc:chgData name="Vesa Juvonen" userId="c7243be1-99a3-4752-ab2a-0cf698cf8236" providerId="ADAL" clId="{ECCEA630-B9E2-4D58-A8E8-CD8CC4DFF8EB}" dt="2022-04-05T13:58:44.207" v="315" actId="680"/>
        <pc:sldMkLst>
          <pc:docMk/>
          <pc:sldMk cId="2206719500" sldId="2145707277"/>
        </pc:sldMkLst>
      </pc:sldChg>
      <pc:sldChg chg="addSp delSp modSp new mod modClrScheme chgLayout">
        <pc:chgData name="Vesa Juvonen" userId="c7243be1-99a3-4752-ab2a-0cf698cf8236" providerId="ADAL" clId="{ECCEA630-B9E2-4D58-A8E8-CD8CC4DFF8EB}" dt="2022-04-05T14:01:07.907" v="354" actId="208"/>
        <pc:sldMkLst>
          <pc:docMk/>
          <pc:sldMk cId="2331100016" sldId="2145707277"/>
        </pc:sldMkLst>
        <pc:spChg chg="del">
          <ac:chgData name="Vesa Juvonen" userId="c7243be1-99a3-4752-ab2a-0cf698cf8236" providerId="ADAL" clId="{ECCEA630-B9E2-4D58-A8E8-CD8CC4DFF8EB}" dt="2022-04-05T14:00:57.027" v="350" actId="700"/>
          <ac:spMkLst>
            <pc:docMk/>
            <pc:sldMk cId="2331100016" sldId="2145707277"/>
            <ac:spMk id="2" creationId="{B87E1753-9B96-59FB-D9D1-088AE72558C8}"/>
          </ac:spMkLst>
        </pc:spChg>
        <pc:picChg chg="add mod">
          <ac:chgData name="Vesa Juvonen" userId="c7243be1-99a3-4752-ab2a-0cf698cf8236" providerId="ADAL" clId="{ECCEA630-B9E2-4D58-A8E8-CD8CC4DFF8EB}" dt="2022-04-05T14:01:07.907" v="354" actId="208"/>
          <ac:picMkLst>
            <pc:docMk/>
            <pc:sldMk cId="2331100016" sldId="2145707277"/>
            <ac:picMk id="4" creationId="{53388D0C-2C72-A652-8D91-45F9AD17F913}"/>
          </ac:picMkLst>
        </pc:picChg>
      </pc:sldChg>
      <pc:sldChg chg="addSp modSp new mod chgLayout">
        <pc:chgData name="Vesa Juvonen" userId="c7243be1-99a3-4752-ab2a-0cf698cf8236" providerId="ADAL" clId="{ECCEA630-B9E2-4D58-A8E8-CD8CC4DFF8EB}" dt="2022-04-05T14:02:11.763" v="509" actId="403"/>
        <pc:sldMkLst>
          <pc:docMk/>
          <pc:sldMk cId="1631057595" sldId="2145707278"/>
        </pc:sldMkLst>
        <pc:spChg chg="add mod">
          <ac:chgData name="Vesa Juvonen" userId="c7243be1-99a3-4752-ab2a-0cf698cf8236" providerId="ADAL" clId="{ECCEA630-B9E2-4D58-A8E8-CD8CC4DFF8EB}" dt="2022-04-05T14:02:11.763" v="509" actId="403"/>
          <ac:spMkLst>
            <pc:docMk/>
            <pc:sldMk cId="1631057595" sldId="2145707278"/>
            <ac:spMk id="2" creationId="{F5B4E83B-0727-C3EF-3601-6EC5C75B13C2}"/>
          </ac:spMkLst>
        </pc:spChg>
      </pc:sldChg>
      <pc:sldChg chg="new del">
        <pc:chgData name="Vesa Juvonen" userId="c7243be1-99a3-4752-ab2a-0cf698cf8236" providerId="ADAL" clId="{ECCEA630-B9E2-4D58-A8E8-CD8CC4DFF8EB}" dt="2022-04-05T14:02:29.801" v="511" actId="680"/>
        <pc:sldMkLst>
          <pc:docMk/>
          <pc:sldMk cId="1733310676" sldId="2145707279"/>
        </pc:sldMkLst>
      </pc:sldChg>
      <pc:sldChg chg="add del">
        <pc:chgData name="Vesa Juvonen" userId="c7243be1-99a3-4752-ab2a-0cf698cf8236" providerId="ADAL" clId="{ECCEA630-B9E2-4D58-A8E8-CD8CC4DFF8EB}" dt="2022-04-05T14:08:44.142" v="1199"/>
        <pc:sldMkLst>
          <pc:docMk/>
          <pc:sldMk cId="2941949541" sldId="2145707279"/>
        </pc:sldMkLst>
      </pc:sldChg>
      <pc:sldChg chg="addSp modSp new mod">
        <pc:chgData name="Vesa Juvonen" userId="c7243be1-99a3-4752-ab2a-0cf698cf8236" providerId="ADAL" clId="{ECCEA630-B9E2-4D58-A8E8-CD8CC4DFF8EB}" dt="2022-04-05T14:27:30.232" v="2076" actId="1076"/>
        <pc:sldMkLst>
          <pc:docMk/>
          <pc:sldMk cId="3307482870" sldId="2145707279"/>
        </pc:sldMkLst>
        <pc:spChg chg="add mod">
          <ac:chgData name="Vesa Juvonen" userId="c7243be1-99a3-4752-ab2a-0cf698cf8236" providerId="ADAL" clId="{ECCEA630-B9E2-4D58-A8E8-CD8CC4DFF8EB}" dt="2022-04-05T14:27:30.232" v="2076" actId="1076"/>
          <ac:spMkLst>
            <pc:docMk/>
            <pc:sldMk cId="3307482870" sldId="2145707279"/>
            <ac:spMk id="8" creationId="{538F365E-98EB-4002-EC43-E09EEC98AE8F}"/>
          </ac:spMkLst>
        </pc:spChg>
        <pc:picChg chg="add mod modCrop">
          <ac:chgData name="Vesa Juvonen" userId="c7243be1-99a3-4752-ab2a-0cf698cf8236" providerId="ADAL" clId="{ECCEA630-B9E2-4D58-A8E8-CD8CC4DFF8EB}" dt="2022-04-05T14:24:23.056" v="1804" actId="1076"/>
          <ac:picMkLst>
            <pc:docMk/>
            <pc:sldMk cId="3307482870" sldId="2145707279"/>
            <ac:picMk id="3" creationId="{F4D16B2B-EEEF-2BC7-9E1D-D9F993B16531}"/>
          </ac:picMkLst>
        </pc:picChg>
        <pc:picChg chg="add mod">
          <ac:chgData name="Vesa Juvonen" userId="c7243be1-99a3-4752-ab2a-0cf698cf8236" providerId="ADAL" clId="{ECCEA630-B9E2-4D58-A8E8-CD8CC4DFF8EB}" dt="2022-04-05T14:24:21.122" v="1803" actId="1076"/>
          <ac:picMkLst>
            <pc:docMk/>
            <pc:sldMk cId="3307482870" sldId="2145707279"/>
            <ac:picMk id="5" creationId="{D7F807A7-816D-E286-19DA-10545D4A325B}"/>
          </ac:picMkLst>
        </pc:picChg>
        <pc:cxnChg chg="add mod">
          <ac:chgData name="Vesa Juvonen" userId="c7243be1-99a3-4752-ab2a-0cf698cf8236" providerId="ADAL" clId="{ECCEA630-B9E2-4D58-A8E8-CD8CC4DFF8EB}" dt="2022-04-05T14:25:32.446" v="1875" actId="1076"/>
          <ac:cxnSpMkLst>
            <pc:docMk/>
            <pc:sldMk cId="3307482870" sldId="2145707279"/>
            <ac:cxnSpMk id="7" creationId="{BE085B31-142D-32CF-B13C-0F7E761A4EE5}"/>
          </ac:cxnSpMkLst>
        </pc:cxnChg>
      </pc:sldChg>
    </pc:docChg>
  </pc:docChgLst>
  <pc:docChgLst>
    <pc:chgData name="David Warner" userId="S::david_dwarnerii.com#ext#@microsoft.onmicrosoft.com::acafcf14-4098-4a83-9425-e73571277a06" providerId="AD" clId="Web-{63E57466-3996-42DA-A095-8A21CC16F912}"/>
    <pc:docChg chg="modSld">
      <pc:chgData name="David Warner" userId="S::david_dwarnerii.com#ext#@microsoft.onmicrosoft.com::acafcf14-4098-4a83-9425-e73571277a06" providerId="AD" clId="Web-{63E57466-3996-42DA-A095-8A21CC16F912}" dt="2021-03-23T16:53:16.889" v="17" actId="20577"/>
      <pc:docMkLst>
        <pc:docMk/>
      </pc:docMkLst>
      <pc:sldChg chg="modSp">
        <pc:chgData name="David Warner" userId="S::david_dwarnerii.com#ext#@microsoft.onmicrosoft.com::acafcf14-4098-4a83-9425-e73571277a06" providerId="AD" clId="Web-{63E57466-3996-42DA-A095-8A21CC16F912}" dt="2021-03-23T16:53:16.889" v="17" actId="20577"/>
        <pc:sldMkLst>
          <pc:docMk/>
          <pc:sldMk cId="357588276" sldId="2076136388"/>
        </pc:sldMkLst>
        <pc:spChg chg="mod">
          <ac:chgData name="David Warner" userId="S::david_dwarnerii.com#ext#@microsoft.onmicrosoft.com::acafcf14-4098-4a83-9425-e73571277a06" providerId="AD" clId="Web-{63E57466-3996-42DA-A095-8A21CC16F912}" dt="2021-03-23T16:53:16.889" v="17" actId="20577"/>
          <ac:spMkLst>
            <pc:docMk/>
            <pc:sldMk cId="357588276" sldId="2076136388"/>
            <ac:spMk id="9" creationId="{E00A4A7B-76F5-4DD2-BDB4-53AB1B34275B}"/>
          </ac:spMkLst>
        </pc:spChg>
      </pc:sldChg>
    </pc:docChg>
  </pc:docChgLst>
  <pc:docChgLst>
    <pc:chgData name="Mikael Svenson" userId="965d4e6a-fd22-4d0b-8bb9-2315d7bb356c" providerId="ADAL" clId="{B8FC8A89-AF90-4CFF-BAF0-57AAA3A6306F}"/>
    <pc:docChg chg="undo custSel modSld">
      <pc:chgData name="Mikael Svenson" userId="965d4e6a-fd22-4d0b-8bb9-2315d7bb356c" providerId="ADAL" clId="{B8FC8A89-AF90-4CFF-BAF0-57AAA3A6306F}" dt="2021-05-03T13:22:39.604" v="296" actId="790"/>
      <pc:docMkLst>
        <pc:docMk/>
      </pc:docMkLst>
      <pc:sldChg chg="modSp mod modNotes">
        <pc:chgData name="Mikael Svenson" userId="965d4e6a-fd22-4d0b-8bb9-2315d7bb356c" providerId="ADAL" clId="{B8FC8A89-AF90-4CFF-BAF0-57AAA3A6306F}" dt="2021-05-03T13:22:39.436" v="165" actId="790"/>
        <pc:sldMkLst>
          <pc:docMk/>
          <pc:sldMk cId="2974719989" sldId="267"/>
        </pc:sldMkLst>
        <pc:spChg chg="mod">
          <ac:chgData name="Mikael Svenson" userId="965d4e6a-fd22-4d0b-8bb9-2315d7bb356c" providerId="ADAL" clId="{B8FC8A89-AF90-4CFF-BAF0-57AAA3A6306F}" dt="2021-05-03T13:22:39.428" v="160" actId="790"/>
          <ac:spMkLst>
            <pc:docMk/>
            <pc:sldMk cId="2974719989" sldId="267"/>
            <ac:spMk id="2" creationId="{00000000-0000-0000-0000-000000000000}"/>
          </ac:spMkLst>
        </pc:spChg>
        <pc:spChg chg="mod">
          <ac:chgData name="Mikael Svenson" userId="965d4e6a-fd22-4d0b-8bb9-2315d7bb356c" providerId="ADAL" clId="{B8FC8A89-AF90-4CFF-BAF0-57AAA3A6306F}" dt="2021-05-03T13:22:39.433" v="161" actId="790"/>
          <ac:spMkLst>
            <pc:docMk/>
            <pc:sldMk cId="2974719989" sldId="267"/>
            <ac:spMk id="3" creationId="{00000000-0000-0000-0000-000000000000}"/>
          </ac:spMkLst>
        </pc:spChg>
        <pc:spChg chg="mod">
          <ac:chgData name="Mikael Svenson" userId="965d4e6a-fd22-4d0b-8bb9-2315d7bb356c" providerId="ADAL" clId="{B8FC8A89-AF90-4CFF-BAF0-57AAA3A6306F}" dt="2021-05-03T13:22:39.435" v="163" actId="790"/>
          <ac:spMkLst>
            <pc:docMk/>
            <pc:sldMk cId="2974719989" sldId="267"/>
            <ac:spMk id="7" creationId="{CB6C7D1D-E65D-4204-8B6F-A26F0A8E7241}"/>
          </ac:spMkLst>
        </pc:spChg>
        <pc:spChg chg="mod">
          <ac:chgData name="Mikael Svenson" userId="965d4e6a-fd22-4d0b-8bb9-2315d7bb356c" providerId="ADAL" clId="{B8FC8A89-AF90-4CFF-BAF0-57AAA3A6306F}" dt="2021-05-03T13:22:39.434" v="162" actId="790"/>
          <ac:spMkLst>
            <pc:docMk/>
            <pc:sldMk cId="2974719989" sldId="267"/>
            <ac:spMk id="8" creationId="{88A2C9A0-4E2A-4CC0-91E5-9234F229F387}"/>
          </ac:spMkLst>
        </pc:spChg>
        <pc:spChg chg="mod">
          <ac:chgData name="Mikael Svenson" userId="965d4e6a-fd22-4d0b-8bb9-2315d7bb356c" providerId="ADAL" clId="{B8FC8A89-AF90-4CFF-BAF0-57AAA3A6306F}" dt="2021-05-03T13:22:39.427" v="159" actId="790"/>
          <ac:spMkLst>
            <pc:docMk/>
            <pc:sldMk cId="2974719989" sldId="267"/>
            <ac:spMk id="23" creationId="{00000000-0000-0000-0000-000000000000}"/>
          </ac:spMkLst>
        </pc:spChg>
      </pc:sldChg>
      <pc:sldChg chg="modSp mod modNotes">
        <pc:chgData name="Mikael Svenson" userId="965d4e6a-fd22-4d0b-8bb9-2315d7bb356c" providerId="ADAL" clId="{B8FC8A89-AF90-4CFF-BAF0-57AAA3A6306F}" dt="2021-05-03T13:22:39.588" v="277" actId="790"/>
        <pc:sldMkLst>
          <pc:docMk/>
          <pc:sldMk cId="2967945684" sldId="277"/>
        </pc:sldMkLst>
        <pc:spChg chg="mod">
          <ac:chgData name="Mikael Svenson" userId="965d4e6a-fd22-4d0b-8bb9-2315d7bb356c" providerId="ADAL" clId="{B8FC8A89-AF90-4CFF-BAF0-57AAA3A6306F}" dt="2021-05-03T13:22:39.586" v="275" actId="790"/>
          <ac:spMkLst>
            <pc:docMk/>
            <pc:sldMk cId="2967945684" sldId="277"/>
            <ac:spMk id="2" creationId="{4D61BE38-EB50-48A0-9D32-853A554C7127}"/>
          </ac:spMkLst>
        </pc:spChg>
        <pc:spChg chg="mod">
          <ac:chgData name="Mikael Svenson" userId="965d4e6a-fd22-4d0b-8bb9-2315d7bb356c" providerId="ADAL" clId="{B8FC8A89-AF90-4CFF-BAF0-57AAA3A6306F}" dt="2021-05-03T13:22:39.586" v="274" actId="790"/>
          <ac:spMkLst>
            <pc:docMk/>
            <pc:sldMk cId="2967945684" sldId="277"/>
            <ac:spMk id="4" creationId="{A04E16D6-6682-4068-BF11-BA8E4E8E1BBC}"/>
          </ac:spMkLst>
        </pc:spChg>
      </pc:sldChg>
      <pc:sldChg chg="modSp mod modNotes">
        <pc:chgData name="Mikael Svenson" userId="965d4e6a-fd22-4d0b-8bb9-2315d7bb356c" providerId="ADAL" clId="{B8FC8A89-AF90-4CFF-BAF0-57AAA3A6306F}" dt="2021-05-03T13:22:39.312" v="98" actId="790"/>
        <pc:sldMkLst>
          <pc:docMk/>
          <pc:sldMk cId="287163252" sldId="1567"/>
        </pc:sldMkLst>
        <pc:spChg chg="mod">
          <ac:chgData name="Mikael Svenson" userId="965d4e6a-fd22-4d0b-8bb9-2315d7bb356c" providerId="ADAL" clId="{B8FC8A89-AF90-4CFF-BAF0-57AAA3A6306F}" dt="2021-05-03T13:22:39.305" v="92" actId="790"/>
          <ac:spMkLst>
            <pc:docMk/>
            <pc:sldMk cId="287163252" sldId="1567"/>
            <ac:spMk id="2" creationId="{E35EAFEA-2256-431F-A0BA-75200DB18DEB}"/>
          </ac:spMkLst>
        </pc:spChg>
        <pc:spChg chg="mod">
          <ac:chgData name="Mikael Svenson" userId="965d4e6a-fd22-4d0b-8bb9-2315d7bb356c" providerId="ADAL" clId="{B8FC8A89-AF90-4CFF-BAF0-57AAA3A6306F}" dt="2021-05-03T13:22:39.306" v="93"/>
          <ac:spMkLst>
            <pc:docMk/>
            <pc:sldMk cId="287163252" sldId="1567"/>
            <ac:spMk id="5" creationId="{9B6ECC88-D921-48D6-BA85-F52F354F9C35}"/>
          </ac:spMkLst>
        </pc:spChg>
        <pc:spChg chg="mod">
          <ac:chgData name="Mikael Svenson" userId="965d4e6a-fd22-4d0b-8bb9-2315d7bb356c" providerId="ADAL" clId="{B8FC8A89-AF90-4CFF-BAF0-57AAA3A6306F}" dt="2021-05-03T13:22:39.303" v="90" actId="790"/>
          <ac:spMkLst>
            <pc:docMk/>
            <pc:sldMk cId="287163252" sldId="1567"/>
            <ac:spMk id="7" creationId="{00000000-0000-0000-0000-000000000000}"/>
          </ac:spMkLst>
        </pc:spChg>
        <pc:spChg chg="mod">
          <ac:chgData name="Mikael Svenson" userId="965d4e6a-fd22-4d0b-8bb9-2315d7bb356c" providerId="ADAL" clId="{B8FC8A89-AF90-4CFF-BAF0-57AAA3A6306F}" dt="2021-05-03T13:22:39.304" v="91" actId="790"/>
          <ac:spMkLst>
            <pc:docMk/>
            <pc:sldMk cId="287163252" sldId="1567"/>
            <ac:spMk id="8" creationId="{00000000-0000-0000-0000-000000000000}"/>
          </ac:spMkLst>
        </pc:spChg>
      </pc:sldChg>
      <pc:sldChg chg="modSp mod modNotes">
        <pc:chgData name="Mikael Svenson" userId="965d4e6a-fd22-4d0b-8bb9-2315d7bb356c" providerId="ADAL" clId="{B8FC8A89-AF90-4CFF-BAF0-57AAA3A6306F}" dt="2021-05-03T13:22:39.329" v="115" actId="790"/>
        <pc:sldMkLst>
          <pc:docMk/>
          <pc:sldMk cId="3643985423" sldId="1596"/>
        </pc:sldMkLst>
        <pc:spChg chg="mod">
          <ac:chgData name="Mikael Svenson" userId="965d4e6a-fd22-4d0b-8bb9-2315d7bb356c" providerId="ADAL" clId="{B8FC8A89-AF90-4CFF-BAF0-57AAA3A6306F}" dt="2021-05-03T13:22:39.321" v="106" actId="790"/>
          <ac:spMkLst>
            <pc:docMk/>
            <pc:sldMk cId="3643985423" sldId="1596"/>
            <ac:spMk id="3" creationId="{00000000-0000-0000-0000-000000000000}"/>
          </ac:spMkLst>
        </pc:spChg>
        <pc:spChg chg="mod">
          <ac:chgData name="Mikael Svenson" userId="965d4e6a-fd22-4d0b-8bb9-2315d7bb356c" providerId="ADAL" clId="{B8FC8A89-AF90-4CFF-BAF0-57AAA3A6306F}" dt="2021-05-03T13:22:39.323" v="108"/>
          <ac:spMkLst>
            <pc:docMk/>
            <pc:sldMk cId="3643985423" sldId="1596"/>
            <ac:spMk id="9" creationId="{465D1878-D027-41B8-9CB6-29CCEA5C5068}"/>
          </ac:spMkLst>
        </pc:spChg>
        <pc:spChg chg="mod">
          <ac:chgData name="Mikael Svenson" userId="965d4e6a-fd22-4d0b-8bb9-2315d7bb356c" providerId="ADAL" clId="{B8FC8A89-AF90-4CFF-BAF0-57AAA3A6306F}" dt="2021-05-03T13:22:39.322" v="107" actId="790"/>
          <ac:spMkLst>
            <pc:docMk/>
            <pc:sldMk cId="3643985423" sldId="1596"/>
            <ac:spMk id="20" creationId="{00000000-0000-0000-0000-000000000000}"/>
          </ac:spMkLst>
        </pc:spChg>
        <pc:spChg chg="mod">
          <ac:chgData name="Mikael Svenson" userId="965d4e6a-fd22-4d0b-8bb9-2315d7bb356c" providerId="ADAL" clId="{B8FC8A89-AF90-4CFF-BAF0-57AAA3A6306F}" dt="2021-05-03T13:22:39.324" v="109"/>
          <ac:spMkLst>
            <pc:docMk/>
            <pc:sldMk cId="3643985423" sldId="1596"/>
            <ac:spMk id="27" creationId="{830CF741-8F6E-4EE3-871E-3AAD0D3BC607}"/>
          </ac:spMkLst>
        </pc:spChg>
        <pc:spChg chg="mod">
          <ac:chgData name="Mikael Svenson" userId="965d4e6a-fd22-4d0b-8bb9-2315d7bb356c" providerId="ADAL" clId="{B8FC8A89-AF90-4CFF-BAF0-57AAA3A6306F}" dt="2021-05-03T13:22:39.325" v="110"/>
          <ac:spMkLst>
            <pc:docMk/>
            <pc:sldMk cId="3643985423" sldId="1596"/>
            <ac:spMk id="28" creationId="{243D2E2C-A15E-402B-9AE3-A2164773E1D8}"/>
          </ac:spMkLst>
        </pc:spChg>
        <pc:spChg chg="mod">
          <ac:chgData name="Mikael Svenson" userId="965d4e6a-fd22-4d0b-8bb9-2315d7bb356c" providerId="ADAL" clId="{B8FC8A89-AF90-4CFF-BAF0-57AAA3A6306F}" dt="2021-05-03T13:22:39.326" v="111"/>
          <ac:spMkLst>
            <pc:docMk/>
            <pc:sldMk cId="3643985423" sldId="1596"/>
            <ac:spMk id="29" creationId="{0BBDBF99-47C0-4AE2-B60A-BF9C23869128}"/>
          </ac:spMkLst>
        </pc:spChg>
      </pc:sldChg>
      <pc:sldChg chg="modSp mod modNotes">
        <pc:chgData name="Mikael Svenson" userId="965d4e6a-fd22-4d0b-8bb9-2315d7bb356c" providerId="ADAL" clId="{B8FC8A89-AF90-4CFF-BAF0-57AAA3A6306F}" dt="2021-05-03T13:22:39.597" v="285" actId="790"/>
        <pc:sldMkLst>
          <pc:docMk/>
          <pc:sldMk cId="2773584698" sldId="1621"/>
        </pc:sldMkLst>
        <pc:spChg chg="mod">
          <ac:chgData name="Mikael Svenson" userId="965d4e6a-fd22-4d0b-8bb9-2315d7bb356c" providerId="ADAL" clId="{B8FC8A89-AF90-4CFF-BAF0-57AAA3A6306F}" dt="2021-05-03T13:22:39.594" v="280" actId="790"/>
          <ac:spMkLst>
            <pc:docMk/>
            <pc:sldMk cId="2773584698" sldId="1621"/>
            <ac:spMk id="2" creationId="{0F947958-260F-4710-9221-BB8C86B72621}"/>
          </ac:spMkLst>
        </pc:spChg>
        <pc:spChg chg="mod">
          <ac:chgData name="Mikael Svenson" userId="965d4e6a-fd22-4d0b-8bb9-2315d7bb356c" providerId="ADAL" clId="{B8FC8A89-AF90-4CFF-BAF0-57AAA3A6306F}" dt="2021-05-03T13:22:39.589" v="278" actId="790"/>
          <ac:spMkLst>
            <pc:docMk/>
            <pc:sldMk cId="2773584698" sldId="1621"/>
            <ac:spMk id="4" creationId="{2CBFE598-3B00-490A-A643-4B6812E5194C}"/>
          </ac:spMkLst>
        </pc:spChg>
        <pc:spChg chg="mod">
          <ac:chgData name="Mikael Svenson" userId="965d4e6a-fd22-4d0b-8bb9-2315d7bb356c" providerId="ADAL" clId="{B8FC8A89-AF90-4CFF-BAF0-57AAA3A6306F}" dt="2021-05-03T13:22:39.593" v="279" actId="790"/>
          <ac:spMkLst>
            <pc:docMk/>
            <pc:sldMk cId="2773584698" sldId="1621"/>
            <ac:spMk id="8" creationId="{510152D6-CA11-4727-A0AA-D61C86EEB686}"/>
          </ac:spMkLst>
        </pc:spChg>
      </pc:sldChg>
      <pc:sldChg chg="modSp mod modNotes">
        <pc:chgData name="Mikael Svenson" userId="965d4e6a-fd22-4d0b-8bb9-2315d7bb356c" providerId="ADAL" clId="{B8FC8A89-AF90-4CFF-BAF0-57AAA3A6306F}" dt="2021-05-03T13:22:39.441" v="171" actId="790"/>
        <pc:sldMkLst>
          <pc:docMk/>
          <pc:sldMk cId="3047823175" sldId="1622"/>
        </pc:sldMkLst>
        <pc:spChg chg="mod">
          <ac:chgData name="Mikael Svenson" userId="965d4e6a-fd22-4d0b-8bb9-2315d7bb356c" providerId="ADAL" clId="{B8FC8A89-AF90-4CFF-BAF0-57AAA3A6306F}" dt="2021-05-03T13:22:39.437" v="166" actId="790"/>
          <ac:spMkLst>
            <pc:docMk/>
            <pc:sldMk cId="3047823175" sldId="1622"/>
            <ac:spMk id="3" creationId="{E7F47637-CBE3-4AF9-8FE6-FEE313622592}"/>
          </ac:spMkLst>
        </pc:spChg>
      </pc:sldChg>
      <pc:sldChg chg="modSp mod modNotes">
        <pc:chgData name="Mikael Svenson" userId="965d4e6a-fd22-4d0b-8bb9-2315d7bb356c" providerId="ADAL" clId="{B8FC8A89-AF90-4CFF-BAF0-57AAA3A6306F}" dt="2021-05-03T13:22:39.452" v="184" actId="790"/>
        <pc:sldMkLst>
          <pc:docMk/>
          <pc:sldMk cId="2877399898" sldId="1623"/>
        </pc:sldMkLst>
        <pc:spChg chg="mod">
          <ac:chgData name="Mikael Svenson" userId="965d4e6a-fd22-4d0b-8bb9-2315d7bb356c" providerId="ADAL" clId="{B8FC8A89-AF90-4CFF-BAF0-57AAA3A6306F}" dt="2021-05-03T13:22:39.444" v="177" actId="790"/>
          <ac:spMkLst>
            <pc:docMk/>
            <pc:sldMk cId="2877399898" sldId="1623"/>
            <ac:spMk id="2" creationId="{4EDF62F3-12E9-44F2-ADF4-F7AEA5750C8C}"/>
          </ac:spMkLst>
        </pc:spChg>
        <pc:spChg chg="mod">
          <ac:chgData name="Mikael Svenson" userId="965d4e6a-fd22-4d0b-8bb9-2315d7bb356c" providerId="ADAL" clId="{B8FC8A89-AF90-4CFF-BAF0-57AAA3A6306F}" dt="2021-05-03T13:22:39.449" v="178" actId="790"/>
          <ac:spMkLst>
            <pc:docMk/>
            <pc:sldMk cId="2877399898" sldId="1623"/>
            <ac:spMk id="3" creationId="{CBDC9C38-872E-4048-96FE-C321FEF21EC1}"/>
          </ac:spMkLst>
        </pc:spChg>
        <pc:spChg chg="mod">
          <ac:chgData name="Mikael Svenson" userId="965d4e6a-fd22-4d0b-8bb9-2315d7bb356c" providerId="ADAL" clId="{B8FC8A89-AF90-4CFF-BAF0-57AAA3A6306F}" dt="2021-05-03T13:22:39.450" v="179" actId="790"/>
          <ac:spMkLst>
            <pc:docMk/>
            <pc:sldMk cId="2877399898" sldId="1623"/>
            <ac:spMk id="4" creationId="{0F2C6B73-B0A6-488E-8A1A-A974C7EB72F2}"/>
          </ac:spMkLst>
        </pc:spChg>
        <pc:spChg chg="mod">
          <ac:chgData name="Mikael Svenson" userId="965d4e6a-fd22-4d0b-8bb9-2315d7bb356c" providerId="ADAL" clId="{B8FC8A89-AF90-4CFF-BAF0-57AAA3A6306F}" dt="2021-05-03T13:22:39.442" v="172" actId="790"/>
          <ac:spMkLst>
            <pc:docMk/>
            <pc:sldMk cId="2877399898" sldId="1623"/>
            <ac:spMk id="18" creationId="{208A9E92-9D85-4055-8803-5F202D4A3C5B}"/>
          </ac:spMkLst>
        </pc:spChg>
        <pc:spChg chg="mod">
          <ac:chgData name="Mikael Svenson" userId="965d4e6a-fd22-4d0b-8bb9-2315d7bb356c" providerId="ADAL" clId="{B8FC8A89-AF90-4CFF-BAF0-57AAA3A6306F}" dt="2021-05-03T13:22:39.451" v="182" actId="790"/>
          <ac:spMkLst>
            <pc:docMk/>
            <pc:sldMk cId="2877399898" sldId="1623"/>
            <ac:spMk id="20" creationId="{492414AE-4C2B-477F-9A62-079C5E31E83D}"/>
          </ac:spMkLst>
        </pc:spChg>
        <pc:spChg chg="mod">
          <ac:chgData name="Mikael Svenson" userId="965d4e6a-fd22-4d0b-8bb9-2315d7bb356c" providerId="ADAL" clId="{B8FC8A89-AF90-4CFF-BAF0-57AAA3A6306F}" dt="2021-05-03T13:22:39.442" v="173"/>
          <ac:spMkLst>
            <pc:docMk/>
            <pc:sldMk cId="2877399898" sldId="1623"/>
            <ac:spMk id="21" creationId="{F1E2D1E8-8F37-4A2E-A5D1-B94036F7B490}"/>
          </ac:spMkLst>
        </pc:spChg>
        <pc:spChg chg="mod">
          <ac:chgData name="Mikael Svenson" userId="965d4e6a-fd22-4d0b-8bb9-2315d7bb356c" providerId="ADAL" clId="{B8FC8A89-AF90-4CFF-BAF0-57AAA3A6306F}" dt="2021-05-03T13:22:39.443" v="174"/>
          <ac:spMkLst>
            <pc:docMk/>
            <pc:sldMk cId="2877399898" sldId="1623"/>
            <ac:spMk id="22" creationId="{D654323A-DB77-439A-83C7-19CFEDFD1033}"/>
          </ac:spMkLst>
        </pc:spChg>
        <pc:spChg chg="mod">
          <ac:chgData name="Mikael Svenson" userId="965d4e6a-fd22-4d0b-8bb9-2315d7bb356c" providerId="ADAL" clId="{B8FC8A89-AF90-4CFF-BAF0-57AAA3A6306F}" dt="2021-05-03T13:22:39.443" v="175"/>
          <ac:spMkLst>
            <pc:docMk/>
            <pc:sldMk cId="2877399898" sldId="1623"/>
            <ac:spMk id="25" creationId="{39AEB0E4-C8DC-40CF-92A2-8772FA69FE61}"/>
          </ac:spMkLst>
        </pc:spChg>
        <pc:spChg chg="mod">
          <ac:chgData name="Mikael Svenson" userId="965d4e6a-fd22-4d0b-8bb9-2315d7bb356c" providerId="ADAL" clId="{B8FC8A89-AF90-4CFF-BAF0-57AAA3A6306F}" dt="2021-05-03T13:22:39.443" v="176"/>
          <ac:spMkLst>
            <pc:docMk/>
            <pc:sldMk cId="2877399898" sldId="1623"/>
            <ac:spMk id="26" creationId="{28EC29EC-9FBA-4C06-B93F-1FD6804DA06B}"/>
          </ac:spMkLst>
        </pc:spChg>
        <pc:spChg chg="mod">
          <ac:chgData name="Mikael Svenson" userId="965d4e6a-fd22-4d0b-8bb9-2315d7bb356c" providerId="ADAL" clId="{B8FC8A89-AF90-4CFF-BAF0-57AAA3A6306F}" dt="2021-05-03T13:22:39.450" v="180"/>
          <ac:spMkLst>
            <pc:docMk/>
            <pc:sldMk cId="2877399898" sldId="1623"/>
            <ac:spMk id="150" creationId="{310ABFA0-5632-41B8-8784-E7A8F1AE8CD9}"/>
          </ac:spMkLst>
        </pc:spChg>
        <pc:spChg chg="mod">
          <ac:chgData name="Mikael Svenson" userId="965d4e6a-fd22-4d0b-8bb9-2315d7bb356c" providerId="ADAL" clId="{B8FC8A89-AF90-4CFF-BAF0-57AAA3A6306F}" dt="2021-05-03T13:22:39.451" v="181"/>
          <ac:spMkLst>
            <pc:docMk/>
            <pc:sldMk cId="2877399898" sldId="1623"/>
            <ac:spMk id="155" creationId="{88A58183-5085-45A8-884E-0A10FF7140EB}"/>
          </ac:spMkLst>
        </pc:spChg>
      </pc:sldChg>
      <pc:sldChg chg="modSp mod modNotes">
        <pc:chgData name="Mikael Svenson" userId="965d4e6a-fd22-4d0b-8bb9-2315d7bb356c" providerId="ADAL" clId="{B8FC8A89-AF90-4CFF-BAF0-57AAA3A6306F}" dt="2021-05-03T13:22:39.457" v="190" actId="790"/>
        <pc:sldMkLst>
          <pc:docMk/>
          <pc:sldMk cId="4017152339" sldId="1632"/>
        </pc:sldMkLst>
        <pc:spChg chg="mod">
          <ac:chgData name="Mikael Svenson" userId="965d4e6a-fd22-4d0b-8bb9-2315d7bb356c" providerId="ADAL" clId="{B8FC8A89-AF90-4CFF-BAF0-57AAA3A6306F}" dt="2021-05-03T13:22:39.453" v="185" actId="790"/>
          <ac:spMkLst>
            <pc:docMk/>
            <pc:sldMk cId="4017152339" sldId="1632"/>
            <ac:spMk id="3" creationId="{E7F47637-CBE3-4AF9-8FE6-FEE313622592}"/>
          </ac:spMkLst>
        </pc:spChg>
      </pc:sldChg>
      <pc:sldChg chg="modSp mod modNotes">
        <pc:chgData name="Mikael Svenson" userId="965d4e6a-fd22-4d0b-8bb9-2315d7bb356c" providerId="ADAL" clId="{B8FC8A89-AF90-4CFF-BAF0-57AAA3A6306F}" dt="2021-05-03T13:22:39.483" v="213" actId="790"/>
        <pc:sldMkLst>
          <pc:docMk/>
          <pc:sldMk cId="707887086" sldId="1633"/>
        </pc:sldMkLst>
        <pc:spChg chg="mod">
          <ac:chgData name="Mikael Svenson" userId="965d4e6a-fd22-4d0b-8bb9-2315d7bb356c" providerId="ADAL" clId="{B8FC8A89-AF90-4CFF-BAF0-57AAA3A6306F}" dt="2021-05-03T13:22:39.479" v="208" actId="790"/>
          <ac:spMkLst>
            <pc:docMk/>
            <pc:sldMk cId="707887086" sldId="1633"/>
            <ac:spMk id="3" creationId="{E7F47637-CBE3-4AF9-8FE6-FEE313622592}"/>
          </ac:spMkLst>
        </pc:spChg>
      </pc:sldChg>
      <pc:sldChg chg="modSp mod modNotes">
        <pc:chgData name="Mikael Svenson" userId="965d4e6a-fd22-4d0b-8bb9-2315d7bb356c" providerId="ADAL" clId="{B8FC8A89-AF90-4CFF-BAF0-57AAA3A6306F}" dt="2021-05-03T13:22:39.467" v="198" actId="790"/>
        <pc:sldMkLst>
          <pc:docMk/>
          <pc:sldMk cId="2253365439" sldId="1642"/>
        </pc:sldMkLst>
        <pc:spChg chg="mod">
          <ac:chgData name="Mikael Svenson" userId="965d4e6a-fd22-4d0b-8bb9-2315d7bb356c" providerId="ADAL" clId="{B8FC8A89-AF90-4CFF-BAF0-57AAA3A6306F}" dt="2021-05-03T13:22:39.458" v="192" actId="790"/>
          <ac:spMkLst>
            <pc:docMk/>
            <pc:sldMk cId="2253365439" sldId="1642"/>
            <ac:spMk id="2" creationId="{4EDF62F3-12E9-44F2-ADF4-F7AEA5750C8C}"/>
          </ac:spMkLst>
        </pc:spChg>
        <pc:spChg chg="mod">
          <ac:chgData name="Mikael Svenson" userId="965d4e6a-fd22-4d0b-8bb9-2315d7bb356c" providerId="ADAL" clId="{B8FC8A89-AF90-4CFF-BAF0-57AAA3A6306F}" dt="2021-05-03T13:22:39.463" v="193" actId="790"/>
          <ac:spMkLst>
            <pc:docMk/>
            <pc:sldMk cId="2253365439" sldId="1642"/>
            <ac:spMk id="3" creationId="{CBDC9C38-872E-4048-96FE-C321FEF21EC1}"/>
          </ac:spMkLst>
        </pc:spChg>
        <pc:spChg chg="mod">
          <ac:chgData name="Mikael Svenson" userId="965d4e6a-fd22-4d0b-8bb9-2315d7bb356c" providerId="ADAL" clId="{B8FC8A89-AF90-4CFF-BAF0-57AAA3A6306F}" dt="2021-05-03T13:22:39.466" v="196" actId="790"/>
          <ac:spMkLst>
            <pc:docMk/>
            <pc:sldMk cId="2253365439" sldId="1642"/>
            <ac:spMk id="4" creationId="{B7086944-6FE1-4219-8BE0-088A12AC4C1A}"/>
          </ac:spMkLst>
        </pc:spChg>
        <pc:spChg chg="mod">
          <ac:chgData name="Mikael Svenson" userId="965d4e6a-fd22-4d0b-8bb9-2315d7bb356c" providerId="ADAL" clId="{B8FC8A89-AF90-4CFF-BAF0-57AAA3A6306F}" dt="2021-05-03T13:22:39.457" v="191" actId="790"/>
          <ac:spMkLst>
            <pc:docMk/>
            <pc:sldMk cId="2253365439" sldId="1642"/>
            <ac:spMk id="18" creationId="{208A9E92-9D85-4055-8803-5F202D4A3C5B}"/>
          </ac:spMkLst>
        </pc:spChg>
        <pc:spChg chg="mod">
          <ac:chgData name="Mikael Svenson" userId="965d4e6a-fd22-4d0b-8bb9-2315d7bb356c" providerId="ADAL" clId="{B8FC8A89-AF90-4CFF-BAF0-57AAA3A6306F}" dt="2021-05-03T13:22:39.465" v="194" actId="790"/>
          <ac:spMkLst>
            <pc:docMk/>
            <pc:sldMk cId="2253365439" sldId="1642"/>
            <ac:spMk id="19" creationId="{A26A6D90-BEDB-407F-B2B7-FED8A28B2E7E}"/>
          </ac:spMkLst>
        </pc:spChg>
        <pc:spChg chg="mod">
          <ac:chgData name="Mikael Svenson" userId="965d4e6a-fd22-4d0b-8bb9-2315d7bb356c" providerId="ADAL" clId="{B8FC8A89-AF90-4CFF-BAF0-57AAA3A6306F}" dt="2021-05-03T13:22:39.465" v="195" actId="790"/>
          <ac:spMkLst>
            <pc:docMk/>
            <pc:sldMk cId="2253365439" sldId="1642"/>
            <ac:spMk id="20" creationId="{DB5D1CB4-9D32-42DB-AE6C-2E0D42D89B7E}"/>
          </ac:spMkLst>
        </pc:spChg>
      </pc:sldChg>
      <pc:sldChg chg="modSp mod modNotes">
        <pc:chgData name="Mikael Svenson" userId="965d4e6a-fd22-4d0b-8bb9-2315d7bb356c" providerId="ADAL" clId="{B8FC8A89-AF90-4CFF-BAF0-57AAA3A6306F}" dt="2021-05-03T13:22:39.320" v="105" actId="790"/>
        <pc:sldMkLst>
          <pc:docMk/>
          <pc:sldMk cId="10702720" sldId="2079"/>
        </pc:sldMkLst>
        <pc:spChg chg="mod">
          <ac:chgData name="Mikael Svenson" userId="965d4e6a-fd22-4d0b-8bb9-2315d7bb356c" providerId="ADAL" clId="{B8FC8A89-AF90-4CFF-BAF0-57AAA3A6306F}" dt="2021-05-03T13:22:39.312" v="99" actId="790"/>
          <ac:spMkLst>
            <pc:docMk/>
            <pc:sldMk cId="10702720" sldId="2079"/>
            <ac:spMk id="5" creationId="{00000000-0000-0000-0000-000000000000}"/>
          </ac:spMkLst>
        </pc:spChg>
        <pc:spChg chg="mod">
          <ac:chgData name="Mikael Svenson" userId="965d4e6a-fd22-4d0b-8bb9-2315d7bb356c" providerId="ADAL" clId="{B8FC8A89-AF90-4CFF-BAF0-57AAA3A6306F}" dt="2021-05-03T13:22:39.313" v="100" actId="790"/>
          <ac:spMkLst>
            <pc:docMk/>
            <pc:sldMk cId="10702720" sldId="2079"/>
            <ac:spMk id="7" creationId="{00000000-0000-0000-0000-000000000000}"/>
          </ac:spMkLst>
        </pc:spChg>
        <pc:spChg chg="mod">
          <ac:chgData name="Mikael Svenson" userId="965d4e6a-fd22-4d0b-8bb9-2315d7bb356c" providerId="ADAL" clId="{B8FC8A89-AF90-4CFF-BAF0-57AAA3A6306F}" dt="2021-05-03T13:22:39.317" v="101" actId="790"/>
          <ac:spMkLst>
            <pc:docMk/>
            <pc:sldMk cId="10702720" sldId="2079"/>
            <ac:spMk id="8" creationId="{00000000-0000-0000-0000-000000000000}"/>
          </ac:spMkLst>
        </pc:spChg>
      </pc:sldChg>
      <pc:sldChg chg="modSp mod modNotes">
        <pc:chgData name="Mikael Svenson" userId="965d4e6a-fd22-4d0b-8bb9-2315d7bb356c" providerId="ADAL" clId="{B8FC8A89-AF90-4CFF-BAF0-57AAA3A6306F}" dt="2021-05-03T13:22:39.498" v="219" actId="790"/>
        <pc:sldMkLst>
          <pc:docMk/>
          <pc:sldMk cId="4037611923" sldId="3334"/>
        </pc:sldMkLst>
        <pc:spChg chg="mod">
          <ac:chgData name="Mikael Svenson" userId="965d4e6a-fd22-4d0b-8bb9-2315d7bb356c" providerId="ADAL" clId="{B8FC8A89-AF90-4CFF-BAF0-57AAA3A6306F}" dt="2021-05-03T13:22:39.485" v="215" actId="790"/>
          <ac:spMkLst>
            <pc:docMk/>
            <pc:sldMk cId="4037611923" sldId="3334"/>
            <ac:spMk id="2" creationId="{4EDF62F3-12E9-44F2-ADF4-F7AEA5750C8C}"/>
          </ac:spMkLst>
        </pc:spChg>
        <pc:spChg chg="mod">
          <ac:chgData name="Mikael Svenson" userId="965d4e6a-fd22-4d0b-8bb9-2315d7bb356c" providerId="ADAL" clId="{B8FC8A89-AF90-4CFF-BAF0-57AAA3A6306F}" dt="2021-05-03T13:22:39.496" v="216" actId="790"/>
          <ac:spMkLst>
            <pc:docMk/>
            <pc:sldMk cId="4037611923" sldId="3334"/>
            <ac:spMk id="3" creationId="{CBDC9C38-872E-4048-96FE-C321FEF21EC1}"/>
          </ac:spMkLst>
        </pc:spChg>
        <pc:spChg chg="mod">
          <ac:chgData name="Mikael Svenson" userId="965d4e6a-fd22-4d0b-8bb9-2315d7bb356c" providerId="ADAL" clId="{B8FC8A89-AF90-4CFF-BAF0-57AAA3A6306F}" dt="2021-05-03T13:22:39.497" v="217" actId="790"/>
          <ac:spMkLst>
            <pc:docMk/>
            <pc:sldMk cId="4037611923" sldId="3334"/>
            <ac:spMk id="4" creationId="{02EA68F7-8988-47DE-A7F1-8D395A530CCA}"/>
          </ac:spMkLst>
        </pc:spChg>
        <pc:spChg chg="mod">
          <ac:chgData name="Mikael Svenson" userId="965d4e6a-fd22-4d0b-8bb9-2315d7bb356c" providerId="ADAL" clId="{B8FC8A89-AF90-4CFF-BAF0-57AAA3A6306F}" dt="2021-05-03T13:22:39.484" v="214" actId="790"/>
          <ac:spMkLst>
            <pc:docMk/>
            <pc:sldMk cId="4037611923" sldId="3334"/>
            <ac:spMk id="18" creationId="{208A9E92-9D85-4055-8803-5F202D4A3C5B}"/>
          </ac:spMkLst>
        </pc:spChg>
      </pc:sldChg>
      <pc:sldChg chg="modSp mod modNotes">
        <pc:chgData name="Mikael Svenson" userId="965d4e6a-fd22-4d0b-8bb9-2315d7bb356c" providerId="ADAL" clId="{B8FC8A89-AF90-4CFF-BAF0-57AAA3A6306F}" dt="2021-05-03T13:22:39.503" v="225" actId="790"/>
        <pc:sldMkLst>
          <pc:docMk/>
          <pc:sldMk cId="1633789891" sldId="3336"/>
        </pc:sldMkLst>
        <pc:spChg chg="mod">
          <ac:chgData name="Mikael Svenson" userId="965d4e6a-fd22-4d0b-8bb9-2315d7bb356c" providerId="ADAL" clId="{B8FC8A89-AF90-4CFF-BAF0-57AAA3A6306F}" dt="2021-05-03T13:22:39.499" v="220" actId="790"/>
          <ac:spMkLst>
            <pc:docMk/>
            <pc:sldMk cId="1633789891" sldId="3336"/>
            <ac:spMk id="3" creationId="{E7F47637-CBE3-4AF9-8FE6-FEE313622592}"/>
          </ac:spMkLst>
        </pc:spChg>
      </pc:sldChg>
      <pc:sldChg chg="modSp mod modNotes">
        <pc:chgData name="Mikael Svenson" userId="965d4e6a-fd22-4d0b-8bb9-2315d7bb356c" providerId="ADAL" clId="{B8FC8A89-AF90-4CFF-BAF0-57AAA3A6306F}" dt="2021-05-03T13:22:39.517" v="234" actId="790"/>
        <pc:sldMkLst>
          <pc:docMk/>
          <pc:sldMk cId="1805818155" sldId="3338"/>
        </pc:sldMkLst>
        <pc:spChg chg="mod">
          <ac:chgData name="Mikael Svenson" userId="965d4e6a-fd22-4d0b-8bb9-2315d7bb356c" providerId="ADAL" clId="{B8FC8A89-AF90-4CFF-BAF0-57AAA3A6306F}" dt="2021-05-03T13:22:39.504" v="227" actId="790"/>
          <ac:spMkLst>
            <pc:docMk/>
            <pc:sldMk cId="1805818155" sldId="3338"/>
            <ac:spMk id="2" creationId="{4EDF62F3-12E9-44F2-ADF4-F7AEA5750C8C}"/>
          </ac:spMkLst>
        </pc:spChg>
        <pc:spChg chg="mod">
          <ac:chgData name="Mikael Svenson" userId="965d4e6a-fd22-4d0b-8bb9-2315d7bb356c" providerId="ADAL" clId="{B8FC8A89-AF90-4CFF-BAF0-57AAA3A6306F}" dt="2021-05-03T13:22:39.511" v="228" actId="790"/>
          <ac:spMkLst>
            <pc:docMk/>
            <pc:sldMk cId="1805818155" sldId="3338"/>
            <ac:spMk id="3" creationId="{CBDC9C38-872E-4048-96FE-C321FEF21EC1}"/>
          </ac:spMkLst>
        </pc:spChg>
        <pc:spChg chg="mod">
          <ac:chgData name="Mikael Svenson" userId="965d4e6a-fd22-4d0b-8bb9-2315d7bb356c" providerId="ADAL" clId="{B8FC8A89-AF90-4CFF-BAF0-57AAA3A6306F}" dt="2021-05-03T13:22:39.514" v="231" actId="790"/>
          <ac:spMkLst>
            <pc:docMk/>
            <pc:sldMk cId="1805818155" sldId="3338"/>
            <ac:spMk id="4" creationId="{2C9C6A2B-E7D0-4147-AE94-53C90736E7C4}"/>
          </ac:spMkLst>
        </pc:spChg>
        <pc:spChg chg="mod">
          <ac:chgData name="Mikael Svenson" userId="965d4e6a-fd22-4d0b-8bb9-2315d7bb356c" providerId="ADAL" clId="{B8FC8A89-AF90-4CFF-BAF0-57AAA3A6306F}" dt="2021-05-03T13:22:39.512" v="230" actId="790"/>
          <ac:spMkLst>
            <pc:docMk/>
            <pc:sldMk cId="1805818155" sldId="3338"/>
            <ac:spMk id="5" creationId="{236AFBA3-A4B6-4A25-9293-48B0AC48D4EE}"/>
          </ac:spMkLst>
        </pc:spChg>
        <pc:spChg chg="mod">
          <ac:chgData name="Mikael Svenson" userId="965d4e6a-fd22-4d0b-8bb9-2315d7bb356c" providerId="ADAL" clId="{B8FC8A89-AF90-4CFF-BAF0-57AAA3A6306F}" dt="2021-05-03T13:22:39.504" v="226" actId="790"/>
          <ac:spMkLst>
            <pc:docMk/>
            <pc:sldMk cId="1805818155" sldId="3338"/>
            <ac:spMk id="18" creationId="{208A9E92-9D85-4055-8803-5F202D4A3C5B}"/>
          </ac:spMkLst>
        </pc:spChg>
        <pc:spChg chg="mod">
          <ac:chgData name="Mikael Svenson" userId="965d4e6a-fd22-4d0b-8bb9-2315d7bb356c" providerId="ADAL" clId="{B8FC8A89-AF90-4CFF-BAF0-57AAA3A6306F}" dt="2021-05-03T13:22:39.515" v="232" actId="790"/>
          <ac:spMkLst>
            <pc:docMk/>
            <pc:sldMk cId="1805818155" sldId="3338"/>
            <ac:spMk id="19" creationId="{F347A809-266F-491C-85F3-675D803AA54D}"/>
          </ac:spMkLst>
        </pc:spChg>
        <pc:spChg chg="mod">
          <ac:chgData name="Mikael Svenson" userId="965d4e6a-fd22-4d0b-8bb9-2315d7bb356c" providerId="ADAL" clId="{B8FC8A89-AF90-4CFF-BAF0-57AAA3A6306F}" dt="2021-05-03T13:22:39.512" v="229"/>
          <ac:spMkLst>
            <pc:docMk/>
            <pc:sldMk cId="1805818155" sldId="3338"/>
            <ac:spMk id="23" creationId="{D776F843-5083-4642-AFEB-BEDBD4A3FEC5}"/>
          </ac:spMkLst>
        </pc:spChg>
      </pc:sldChg>
      <pc:sldChg chg="modSp mod modNotes">
        <pc:chgData name="Mikael Svenson" userId="965d4e6a-fd22-4d0b-8bb9-2315d7bb356c" providerId="ADAL" clId="{B8FC8A89-AF90-4CFF-BAF0-57AAA3A6306F}" dt="2021-05-03T13:22:39.583" v="273" actId="790"/>
        <pc:sldMkLst>
          <pc:docMk/>
          <pc:sldMk cId="778883926" sldId="2076136264"/>
        </pc:sldMkLst>
        <pc:spChg chg="mod">
          <ac:chgData name="Mikael Svenson" userId="965d4e6a-fd22-4d0b-8bb9-2315d7bb356c" providerId="ADAL" clId="{B8FC8A89-AF90-4CFF-BAF0-57AAA3A6306F}" dt="2021-05-03T13:22:39.578" v="267" actId="790"/>
          <ac:spMkLst>
            <pc:docMk/>
            <pc:sldMk cId="778883926" sldId="2076136264"/>
            <ac:spMk id="2" creationId="{380C502B-5130-404C-9B58-F96BCEC218BD}"/>
          </ac:spMkLst>
        </pc:spChg>
        <pc:spChg chg="mod">
          <ac:chgData name="Mikael Svenson" userId="965d4e6a-fd22-4d0b-8bb9-2315d7bb356c" providerId="ADAL" clId="{B8FC8A89-AF90-4CFF-BAF0-57AAA3A6306F}" dt="2021-05-03T13:22:39.579" v="268" actId="790"/>
          <ac:spMkLst>
            <pc:docMk/>
            <pc:sldMk cId="778883926" sldId="2076136264"/>
            <ac:spMk id="14" creationId="{953584C8-8734-42EA-AD16-6AA2B405D249}"/>
          </ac:spMkLst>
        </pc:spChg>
      </pc:sldChg>
      <pc:sldChg chg="modSp mod modNotes">
        <pc:chgData name="Mikael Svenson" userId="965d4e6a-fd22-4d0b-8bb9-2315d7bb356c" providerId="ADAL" clId="{B8FC8A89-AF90-4CFF-BAF0-57AAA3A6306F}" dt="2021-05-03T13:22:39.409" v="146" actId="790"/>
        <pc:sldMkLst>
          <pc:docMk/>
          <pc:sldMk cId="2007154274" sldId="2076136270"/>
        </pc:sldMkLst>
        <pc:spChg chg="mod">
          <ac:chgData name="Mikael Svenson" userId="965d4e6a-fd22-4d0b-8bb9-2315d7bb356c" providerId="ADAL" clId="{B8FC8A89-AF90-4CFF-BAF0-57AAA3A6306F}" dt="2021-05-03T13:22:39.406" v="141" actId="790"/>
          <ac:spMkLst>
            <pc:docMk/>
            <pc:sldMk cId="2007154274" sldId="2076136270"/>
            <ac:spMk id="3" creationId="{E7F47637-CBE3-4AF9-8FE6-FEE313622592}"/>
          </ac:spMkLst>
        </pc:spChg>
      </pc:sldChg>
      <pc:sldChg chg="modSp mod modNotes">
        <pc:chgData name="Mikael Svenson" userId="965d4e6a-fd22-4d0b-8bb9-2315d7bb356c" providerId="ADAL" clId="{B8FC8A89-AF90-4CFF-BAF0-57AAA3A6306F}" dt="2021-05-03T13:22:39.604" v="296" actId="790"/>
        <pc:sldMkLst>
          <pc:docMk/>
          <pc:sldMk cId="4039685786" sldId="2076136275"/>
        </pc:sldMkLst>
        <pc:spChg chg="mod">
          <ac:chgData name="Mikael Svenson" userId="965d4e6a-fd22-4d0b-8bb9-2315d7bb356c" providerId="ADAL" clId="{B8FC8A89-AF90-4CFF-BAF0-57AAA3A6306F}" dt="2021-05-03T13:22:39.599" v="287" actId="790"/>
          <ac:spMkLst>
            <pc:docMk/>
            <pc:sldMk cId="4039685786" sldId="2076136275"/>
            <ac:spMk id="2" creationId="{16F22A0D-74B1-4224-A9FB-7A46887A11C4}"/>
          </ac:spMkLst>
        </pc:spChg>
        <pc:spChg chg="mod">
          <ac:chgData name="Mikael Svenson" userId="965d4e6a-fd22-4d0b-8bb9-2315d7bb356c" providerId="ADAL" clId="{B8FC8A89-AF90-4CFF-BAF0-57AAA3A6306F}" dt="2021-05-03T13:22:39.600" v="288" actId="790"/>
          <ac:spMkLst>
            <pc:docMk/>
            <pc:sldMk cId="4039685786" sldId="2076136275"/>
            <ac:spMk id="4" creationId="{DCD26878-CFA2-4175-8AE5-606DEC54503D}"/>
          </ac:spMkLst>
        </pc:spChg>
        <pc:spChg chg="mod">
          <ac:chgData name="Mikael Svenson" userId="965d4e6a-fd22-4d0b-8bb9-2315d7bb356c" providerId="ADAL" clId="{B8FC8A89-AF90-4CFF-BAF0-57AAA3A6306F}" dt="2021-05-03T13:22:39.598" v="286" actId="790"/>
          <ac:spMkLst>
            <pc:docMk/>
            <pc:sldMk cId="4039685786" sldId="2076136275"/>
            <ac:spMk id="5" creationId="{4437C971-2E09-4A3C-B78B-B3B1E8CBA41B}"/>
          </ac:spMkLst>
        </pc:spChg>
        <pc:spChg chg="mod">
          <ac:chgData name="Mikael Svenson" userId="965d4e6a-fd22-4d0b-8bb9-2315d7bb356c" providerId="ADAL" clId="{B8FC8A89-AF90-4CFF-BAF0-57AAA3A6306F}" dt="2021-05-03T13:22:39.601" v="291"/>
          <ac:spMkLst>
            <pc:docMk/>
            <pc:sldMk cId="4039685786" sldId="2076136275"/>
            <ac:spMk id="6" creationId="{9A190FA0-2C74-4058-B2E6-B9485A2D976F}"/>
          </ac:spMkLst>
        </pc:spChg>
        <pc:spChg chg="mod">
          <ac:chgData name="Mikael Svenson" userId="965d4e6a-fd22-4d0b-8bb9-2315d7bb356c" providerId="ADAL" clId="{B8FC8A89-AF90-4CFF-BAF0-57AAA3A6306F}" dt="2021-05-03T13:22:39.600" v="289"/>
          <ac:spMkLst>
            <pc:docMk/>
            <pc:sldMk cId="4039685786" sldId="2076136275"/>
            <ac:spMk id="12" creationId="{DFCC2E11-7C5D-44E1-A237-A0D0172DE310}"/>
          </ac:spMkLst>
        </pc:spChg>
        <pc:spChg chg="mod">
          <ac:chgData name="Mikael Svenson" userId="965d4e6a-fd22-4d0b-8bb9-2315d7bb356c" providerId="ADAL" clId="{B8FC8A89-AF90-4CFF-BAF0-57AAA3A6306F}" dt="2021-05-03T13:22:39.600" v="290"/>
          <ac:spMkLst>
            <pc:docMk/>
            <pc:sldMk cId="4039685786" sldId="2076136275"/>
            <ac:spMk id="14" creationId="{59D69BF6-8F22-4052-ABE8-5C7AA2998EBE}"/>
          </ac:spMkLst>
        </pc:spChg>
      </pc:sldChg>
      <pc:sldChg chg="modSp mod modNotes">
        <pc:chgData name="Mikael Svenson" userId="965d4e6a-fd22-4d0b-8bb9-2315d7bb356c" providerId="ADAL" clId="{B8FC8A89-AF90-4CFF-BAF0-57AAA3A6306F}" dt="2021-05-03T13:22:39.541" v="251" actId="790"/>
        <pc:sldMkLst>
          <pc:docMk/>
          <pc:sldMk cId="1901332553" sldId="2076136282"/>
        </pc:sldMkLst>
        <pc:spChg chg="mod">
          <ac:chgData name="Mikael Svenson" userId="965d4e6a-fd22-4d0b-8bb9-2315d7bb356c" providerId="ADAL" clId="{B8FC8A89-AF90-4CFF-BAF0-57AAA3A6306F}" dt="2021-05-03T13:22:39.537" v="246" actId="790"/>
          <ac:spMkLst>
            <pc:docMk/>
            <pc:sldMk cId="1901332553" sldId="2076136282"/>
            <ac:spMk id="3" creationId="{E7F47637-CBE3-4AF9-8FE6-FEE313622592}"/>
          </ac:spMkLst>
        </pc:spChg>
      </pc:sldChg>
      <pc:sldChg chg="modSp mod modNotes">
        <pc:chgData name="Mikael Svenson" userId="965d4e6a-fd22-4d0b-8bb9-2315d7bb356c" providerId="ADAL" clId="{B8FC8A89-AF90-4CFF-BAF0-57AAA3A6306F}" dt="2021-05-03T13:22:39.521" v="240" actId="790"/>
        <pc:sldMkLst>
          <pc:docMk/>
          <pc:sldMk cId="456093034" sldId="2076136307"/>
        </pc:sldMkLst>
        <pc:spChg chg="mod">
          <ac:chgData name="Mikael Svenson" userId="965d4e6a-fd22-4d0b-8bb9-2315d7bb356c" providerId="ADAL" clId="{B8FC8A89-AF90-4CFF-BAF0-57AAA3A6306F}" dt="2021-05-03T13:22:39.517" v="235" actId="790"/>
          <ac:spMkLst>
            <pc:docMk/>
            <pc:sldMk cId="456093034" sldId="2076136307"/>
            <ac:spMk id="3" creationId="{E7F47637-CBE3-4AF9-8FE6-FEE313622592}"/>
          </ac:spMkLst>
        </pc:spChg>
      </pc:sldChg>
      <pc:sldChg chg="delSp modSp mod modNotes">
        <pc:chgData name="Mikael Svenson" userId="965d4e6a-fd22-4d0b-8bb9-2315d7bb356c" providerId="ADAL" clId="{B8FC8A89-AF90-4CFF-BAF0-57AAA3A6306F}" dt="2021-05-03T13:22:39.536" v="245" actId="790"/>
        <pc:sldMkLst>
          <pc:docMk/>
          <pc:sldMk cId="2925091645" sldId="2076136308"/>
        </pc:sldMkLst>
        <pc:spChg chg="mod">
          <ac:chgData name="Mikael Svenson" userId="965d4e6a-fd22-4d0b-8bb9-2315d7bb356c" providerId="ADAL" clId="{B8FC8A89-AF90-4CFF-BAF0-57AAA3A6306F}" dt="2021-05-03T13:22:39.533" v="243" actId="790"/>
          <ac:spMkLst>
            <pc:docMk/>
            <pc:sldMk cId="2925091645" sldId="2076136308"/>
            <ac:spMk id="2" creationId="{4EDF62F3-12E9-44F2-ADF4-F7AEA5750C8C}"/>
          </ac:spMkLst>
        </pc:spChg>
        <pc:spChg chg="mod">
          <ac:chgData name="Mikael Svenson" userId="965d4e6a-fd22-4d0b-8bb9-2315d7bb356c" providerId="ADAL" clId="{B8FC8A89-AF90-4CFF-BAF0-57AAA3A6306F}" dt="2021-05-03T13:22:39.530" v="242" actId="790"/>
          <ac:spMkLst>
            <pc:docMk/>
            <pc:sldMk cId="2925091645" sldId="2076136308"/>
            <ac:spMk id="3" creationId="{CBDC9C38-872E-4048-96FE-C321FEF21EC1}"/>
          </ac:spMkLst>
        </pc:spChg>
        <pc:spChg chg="del">
          <ac:chgData name="Mikael Svenson" userId="965d4e6a-fd22-4d0b-8bb9-2315d7bb356c" providerId="ADAL" clId="{B8FC8A89-AF90-4CFF-BAF0-57AAA3A6306F}" dt="2021-05-03T13:21:46.291" v="0" actId="478"/>
          <ac:spMkLst>
            <pc:docMk/>
            <pc:sldMk cId="2925091645" sldId="2076136308"/>
            <ac:spMk id="5" creationId="{61AF3C7C-E445-40CE-AEE1-4067BA6F3D4A}"/>
          </ac:spMkLst>
        </pc:spChg>
        <pc:spChg chg="mod">
          <ac:chgData name="Mikael Svenson" userId="965d4e6a-fd22-4d0b-8bb9-2315d7bb356c" providerId="ADAL" clId="{B8FC8A89-AF90-4CFF-BAF0-57AAA3A6306F}" dt="2021-05-03T13:22:39.522" v="241" actId="790"/>
          <ac:spMkLst>
            <pc:docMk/>
            <pc:sldMk cId="2925091645" sldId="2076136308"/>
            <ac:spMk id="18" creationId="{208A9E92-9D85-4055-8803-5F202D4A3C5B}"/>
          </ac:spMkLst>
        </pc:spChg>
      </pc:sldChg>
      <pc:sldChg chg="modSp mod modNotes">
        <pc:chgData name="Mikael Svenson" userId="965d4e6a-fd22-4d0b-8bb9-2315d7bb356c" providerId="ADAL" clId="{B8FC8A89-AF90-4CFF-BAF0-57AAA3A6306F}" dt="2021-05-03T13:22:39.577" v="266" actId="790"/>
        <pc:sldMkLst>
          <pc:docMk/>
          <pc:sldMk cId="3026554354" sldId="2076136368"/>
        </pc:sldMkLst>
        <pc:spChg chg="mod">
          <ac:chgData name="Mikael Svenson" userId="965d4e6a-fd22-4d0b-8bb9-2315d7bb356c" providerId="ADAL" clId="{B8FC8A89-AF90-4CFF-BAF0-57AAA3A6306F}" dt="2021-05-03T13:22:39.570" v="259" actId="790"/>
          <ac:spMkLst>
            <pc:docMk/>
            <pc:sldMk cId="3026554354" sldId="2076136368"/>
            <ac:spMk id="2" creationId="{09B2C8F8-BFC7-4329-B385-95CF764182F2}"/>
          </ac:spMkLst>
        </pc:spChg>
        <pc:spChg chg="mod">
          <ac:chgData name="Mikael Svenson" userId="965d4e6a-fd22-4d0b-8bb9-2315d7bb356c" providerId="ADAL" clId="{B8FC8A89-AF90-4CFF-BAF0-57AAA3A6306F}" dt="2021-05-03T13:22:39.572" v="260" actId="790"/>
          <ac:spMkLst>
            <pc:docMk/>
            <pc:sldMk cId="3026554354" sldId="2076136368"/>
            <ac:spMk id="3" creationId="{3E442AEA-5790-49CA-8E96-88303CDBF15B}"/>
          </ac:spMkLst>
        </pc:spChg>
        <pc:spChg chg="mod">
          <ac:chgData name="Mikael Svenson" userId="965d4e6a-fd22-4d0b-8bb9-2315d7bb356c" providerId="ADAL" clId="{B8FC8A89-AF90-4CFF-BAF0-57AAA3A6306F}" dt="2021-05-03T13:22:39.573" v="261" actId="790"/>
          <ac:spMkLst>
            <pc:docMk/>
            <pc:sldMk cId="3026554354" sldId="2076136368"/>
            <ac:spMk id="4" creationId="{A8E74A23-1A00-4289-9DA4-BB2AD8E324B5}"/>
          </ac:spMkLst>
        </pc:spChg>
      </pc:sldChg>
      <pc:sldChg chg="modSp mod modNotes">
        <pc:chgData name="Mikael Svenson" userId="965d4e6a-fd22-4d0b-8bb9-2315d7bb356c" providerId="ADAL" clId="{B8FC8A89-AF90-4CFF-BAF0-57AAA3A6306F}" dt="2021-05-03T13:22:39.345" v="129" actId="790"/>
        <pc:sldMkLst>
          <pc:docMk/>
          <pc:sldMk cId="357588276" sldId="2076136388"/>
        </pc:sldMkLst>
        <pc:spChg chg="mod">
          <ac:chgData name="Mikael Svenson" userId="965d4e6a-fd22-4d0b-8bb9-2315d7bb356c" providerId="ADAL" clId="{B8FC8A89-AF90-4CFF-BAF0-57AAA3A6306F}" dt="2021-05-03T13:22:39.343" v="127" actId="790"/>
          <ac:spMkLst>
            <pc:docMk/>
            <pc:sldMk cId="357588276" sldId="2076136388"/>
            <ac:spMk id="2" creationId="{4AB97894-73DF-4371-A716-87B56E316357}"/>
          </ac:spMkLst>
        </pc:spChg>
        <pc:spChg chg="mod">
          <ac:chgData name="Mikael Svenson" userId="965d4e6a-fd22-4d0b-8bb9-2315d7bb356c" providerId="ADAL" clId="{B8FC8A89-AF90-4CFF-BAF0-57AAA3A6306F}" dt="2021-05-03T13:22:39.341" v="125" actId="790"/>
          <ac:spMkLst>
            <pc:docMk/>
            <pc:sldMk cId="357588276" sldId="2076136388"/>
            <ac:spMk id="9" creationId="{E00A4A7B-76F5-4DD2-BDB4-53AB1B34275B}"/>
          </ac:spMkLst>
        </pc:spChg>
        <pc:spChg chg="mod">
          <ac:chgData name="Mikael Svenson" userId="965d4e6a-fd22-4d0b-8bb9-2315d7bb356c" providerId="ADAL" clId="{B8FC8A89-AF90-4CFF-BAF0-57AAA3A6306F}" dt="2021-05-03T13:22:39.342" v="126" actId="790"/>
          <ac:spMkLst>
            <pc:docMk/>
            <pc:sldMk cId="357588276" sldId="2076136388"/>
            <ac:spMk id="10" creationId="{428522A5-E75F-40EA-865C-45BA98C91F76}"/>
          </ac:spMkLst>
        </pc:spChg>
        <pc:spChg chg="mod">
          <ac:chgData name="Mikael Svenson" userId="965d4e6a-fd22-4d0b-8bb9-2315d7bb356c" providerId="ADAL" clId="{B8FC8A89-AF90-4CFF-BAF0-57AAA3A6306F}" dt="2021-05-03T13:22:39.335" v="123" actId="790"/>
          <ac:spMkLst>
            <pc:docMk/>
            <pc:sldMk cId="357588276" sldId="2076136388"/>
            <ac:spMk id="14" creationId="{3C6B92CA-CCA8-43EB-90C0-7DA5C4715870}"/>
          </ac:spMkLst>
        </pc:spChg>
        <pc:spChg chg="mod">
          <ac:chgData name="Mikael Svenson" userId="965d4e6a-fd22-4d0b-8bb9-2315d7bb356c" providerId="ADAL" clId="{B8FC8A89-AF90-4CFF-BAF0-57AAA3A6306F}" dt="2021-05-03T13:22:39.336" v="124" actId="790"/>
          <ac:spMkLst>
            <pc:docMk/>
            <pc:sldMk cId="357588276" sldId="2076136388"/>
            <ac:spMk id="15" creationId="{C745FBD3-89F8-4AAA-B1B3-15710FCBC31B}"/>
          </ac:spMkLst>
        </pc:spChg>
        <pc:spChg chg="mod">
          <ac:chgData name="Mikael Svenson" userId="965d4e6a-fd22-4d0b-8bb9-2315d7bb356c" providerId="ADAL" clId="{B8FC8A89-AF90-4CFF-BAF0-57AAA3A6306F}" dt="2021-05-03T13:22:39.334" v="122" actId="790"/>
          <ac:spMkLst>
            <pc:docMk/>
            <pc:sldMk cId="357588276" sldId="2076136388"/>
            <ac:spMk id="22" creationId="{7C94A0E2-E065-4E52-BA50-EFAB4348B996}"/>
          </ac:spMkLst>
        </pc:spChg>
      </pc:sldChg>
      <pc:sldChg chg="modSp mod modNotes">
        <pc:chgData name="Mikael Svenson" userId="965d4e6a-fd22-4d0b-8bb9-2315d7bb356c" providerId="ADAL" clId="{B8FC8A89-AF90-4CFF-BAF0-57AAA3A6306F}" dt="2021-05-03T13:22:39.392" v="134" actId="790"/>
        <pc:sldMkLst>
          <pc:docMk/>
          <pc:sldMk cId="832077017" sldId="2076137576"/>
        </pc:sldMkLst>
        <pc:spChg chg="mod">
          <ac:chgData name="Mikael Svenson" userId="965d4e6a-fd22-4d0b-8bb9-2315d7bb356c" providerId="ADAL" clId="{B8FC8A89-AF90-4CFF-BAF0-57AAA3A6306F}" dt="2021-05-03T13:22:39.347" v="131" actId="790"/>
          <ac:spMkLst>
            <pc:docMk/>
            <pc:sldMk cId="832077017" sldId="2076137576"/>
            <ac:spMk id="3" creationId="{0A5159A6-97DD-4B54-96ED-4154691B295F}"/>
          </ac:spMkLst>
        </pc:spChg>
        <pc:spChg chg="mod">
          <ac:chgData name="Mikael Svenson" userId="965d4e6a-fd22-4d0b-8bb9-2315d7bb356c" providerId="ADAL" clId="{B8FC8A89-AF90-4CFF-BAF0-57AAA3A6306F}" dt="2021-05-03T13:22:39.350" v="132" actId="790"/>
          <ac:spMkLst>
            <pc:docMk/>
            <pc:sldMk cId="832077017" sldId="2076137576"/>
            <ac:spMk id="4" creationId="{3043A0E7-A181-4A01-8662-9169801F5D4A}"/>
          </ac:spMkLst>
        </pc:spChg>
        <pc:spChg chg="mod">
          <ac:chgData name="Mikael Svenson" userId="965d4e6a-fd22-4d0b-8bb9-2315d7bb356c" providerId="ADAL" clId="{B8FC8A89-AF90-4CFF-BAF0-57AAA3A6306F}" dt="2021-05-03T13:22:39.346" v="130" actId="790"/>
          <ac:spMkLst>
            <pc:docMk/>
            <pc:sldMk cId="832077017" sldId="2076137576"/>
            <ac:spMk id="11" creationId="{463E50D4-3798-4435-9259-B3FD089AF08B}"/>
          </ac:spMkLst>
        </pc:spChg>
      </pc:sldChg>
      <pc:sldChg chg="modSp mod modNotes">
        <pc:chgData name="Mikael Svenson" userId="965d4e6a-fd22-4d0b-8bb9-2315d7bb356c" providerId="ADAL" clId="{B8FC8A89-AF90-4CFF-BAF0-57AAA3A6306F}" dt="2021-05-03T13:22:39.427" v="158" actId="790"/>
        <pc:sldMkLst>
          <pc:docMk/>
          <pc:sldMk cId="724765918" sldId="2076137577"/>
        </pc:sldMkLst>
        <pc:spChg chg="mod">
          <ac:chgData name="Mikael Svenson" userId="965d4e6a-fd22-4d0b-8bb9-2315d7bb356c" providerId="ADAL" clId="{B8FC8A89-AF90-4CFF-BAF0-57AAA3A6306F}" dt="2021-05-03T13:22:39.421" v="154" actId="790"/>
          <ac:spMkLst>
            <pc:docMk/>
            <pc:sldMk cId="724765918" sldId="2076137577"/>
            <ac:spMk id="2" creationId="{00000000-0000-0000-0000-000000000000}"/>
          </ac:spMkLst>
        </pc:spChg>
        <pc:spChg chg="mod">
          <ac:chgData name="Mikael Svenson" userId="965d4e6a-fd22-4d0b-8bb9-2315d7bb356c" providerId="ADAL" clId="{B8FC8A89-AF90-4CFF-BAF0-57AAA3A6306F}" dt="2021-05-03T13:22:39.424" v="155" actId="790"/>
          <ac:spMkLst>
            <pc:docMk/>
            <pc:sldMk cId="724765918" sldId="2076137577"/>
            <ac:spMk id="3" creationId="{00000000-0000-0000-0000-000000000000}"/>
          </ac:spMkLst>
        </pc:spChg>
        <pc:spChg chg="mod">
          <ac:chgData name="Mikael Svenson" userId="965d4e6a-fd22-4d0b-8bb9-2315d7bb356c" providerId="ADAL" clId="{B8FC8A89-AF90-4CFF-BAF0-57AAA3A6306F}" dt="2021-05-03T13:22:39.425" v="156" actId="790"/>
          <ac:spMkLst>
            <pc:docMk/>
            <pc:sldMk cId="724765918" sldId="2076137577"/>
            <ac:spMk id="4" creationId="{C49FB30C-BFE7-4D69-9482-1CC0C5CFB8F1}"/>
          </ac:spMkLst>
        </pc:spChg>
        <pc:spChg chg="mod">
          <ac:chgData name="Mikael Svenson" userId="965d4e6a-fd22-4d0b-8bb9-2315d7bb356c" providerId="ADAL" clId="{B8FC8A89-AF90-4CFF-BAF0-57AAA3A6306F}" dt="2021-05-03T13:22:39.420" v="153" actId="790"/>
          <ac:spMkLst>
            <pc:docMk/>
            <pc:sldMk cId="724765918" sldId="2076137577"/>
            <ac:spMk id="23" creationId="{00000000-0000-0000-0000-000000000000}"/>
          </ac:spMkLst>
        </pc:spChg>
      </pc:sldChg>
      <pc:sldChg chg="modSp mod modNotes">
        <pc:chgData name="Mikael Svenson" userId="965d4e6a-fd22-4d0b-8bb9-2315d7bb356c" providerId="ADAL" clId="{B8FC8A89-AF90-4CFF-BAF0-57AAA3A6306F}" dt="2021-05-03T13:22:39.570" v="258" actId="790"/>
        <pc:sldMkLst>
          <pc:docMk/>
          <pc:sldMk cId="2636939237" sldId="2076137579"/>
        </pc:sldMkLst>
        <pc:spChg chg="mod">
          <ac:chgData name="Mikael Svenson" userId="965d4e6a-fd22-4d0b-8bb9-2315d7bb356c" providerId="ADAL" clId="{B8FC8A89-AF90-4CFF-BAF0-57AAA3A6306F}" dt="2021-05-03T13:22:39.548" v="254" actId="790"/>
          <ac:spMkLst>
            <pc:docMk/>
            <pc:sldMk cId="2636939237" sldId="2076137579"/>
            <ac:spMk id="2" creationId="{4EDF62F3-12E9-44F2-ADF4-F7AEA5750C8C}"/>
          </ac:spMkLst>
        </pc:spChg>
        <pc:spChg chg="mod">
          <ac:chgData name="Mikael Svenson" userId="965d4e6a-fd22-4d0b-8bb9-2315d7bb356c" providerId="ADAL" clId="{B8FC8A89-AF90-4CFF-BAF0-57AAA3A6306F}" dt="2021-05-03T13:22:39.548" v="253" actId="790"/>
          <ac:spMkLst>
            <pc:docMk/>
            <pc:sldMk cId="2636939237" sldId="2076137579"/>
            <ac:spMk id="3" creationId="{CBDC9C38-872E-4048-96FE-C321FEF21EC1}"/>
          </ac:spMkLst>
        </pc:spChg>
        <pc:spChg chg="mod">
          <ac:chgData name="Mikael Svenson" userId="965d4e6a-fd22-4d0b-8bb9-2315d7bb356c" providerId="ADAL" clId="{B8FC8A89-AF90-4CFF-BAF0-57AAA3A6306F}" dt="2021-05-03T13:22:39.549" v="256" actId="790"/>
          <ac:spMkLst>
            <pc:docMk/>
            <pc:sldMk cId="2636939237" sldId="2076137579"/>
            <ac:spMk id="4" creationId="{5F6886FC-B8B6-45C3-A047-37F9ADCF09A0}"/>
          </ac:spMkLst>
        </pc:spChg>
        <pc:spChg chg="mod">
          <ac:chgData name="Mikael Svenson" userId="965d4e6a-fd22-4d0b-8bb9-2315d7bb356c" providerId="ADAL" clId="{B8FC8A89-AF90-4CFF-BAF0-57AAA3A6306F}" dt="2021-05-03T13:22:39.541" v="252" actId="790"/>
          <ac:spMkLst>
            <pc:docMk/>
            <pc:sldMk cId="2636939237" sldId="2076137579"/>
            <ac:spMk id="5" creationId="{D99E2DB0-70F3-400F-878F-33AE8632B7BC}"/>
          </ac:spMkLst>
        </pc:spChg>
        <pc:spChg chg="mod">
          <ac:chgData name="Mikael Svenson" userId="965d4e6a-fd22-4d0b-8bb9-2315d7bb356c" providerId="ADAL" clId="{B8FC8A89-AF90-4CFF-BAF0-57AAA3A6306F}" dt="2021-05-03T13:22:39.549" v="255"/>
          <ac:spMkLst>
            <pc:docMk/>
            <pc:sldMk cId="2636939237" sldId="2076137579"/>
            <ac:spMk id="18" creationId="{EA52D9A0-A884-4AFB-AC0A-EE552CFDF50B}"/>
          </ac:spMkLst>
        </pc:spChg>
      </pc:sldChg>
      <pc:sldChg chg="modSp mod modNotes">
        <pc:chgData name="Mikael Svenson" userId="965d4e6a-fd22-4d0b-8bb9-2315d7bb356c" providerId="ADAL" clId="{B8FC8A89-AF90-4CFF-BAF0-57AAA3A6306F}" dt="2021-05-03T13:22:39.419" v="152" actId="790"/>
        <pc:sldMkLst>
          <pc:docMk/>
          <pc:sldMk cId="1761549774" sldId="2076137595"/>
        </pc:sldMkLst>
        <pc:spChg chg="mod">
          <ac:chgData name="Mikael Svenson" userId="965d4e6a-fd22-4d0b-8bb9-2315d7bb356c" providerId="ADAL" clId="{B8FC8A89-AF90-4CFF-BAF0-57AAA3A6306F}" dt="2021-05-03T13:22:39.413" v="150" actId="790"/>
          <ac:spMkLst>
            <pc:docMk/>
            <pc:sldMk cId="1761549774" sldId="2076137595"/>
            <ac:spMk id="3" creationId="{C27985E9-A5FB-4857-86D4-79F018A6B105}"/>
          </ac:spMkLst>
        </pc:spChg>
        <pc:spChg chg="mod">
          <ac:chgData name="Mikael Svenson" userId="965d4e6a-fd22-4d0b-8bb9-2315d7bb356c" providerId="ADAL" clId="{B8FC8A89-AF90-4CFF-BAF0-57AAA3A6306F}" dt="2021-05-03T13:22:39.412" v="149" actId="790"/>
          <ac:spMkLst>
            <pc:docMk/>
            <pc:sldMk cId="1761549774" sldId="2076137595"/>
            <ac:spMk id="11" creationId="{463E50D4-3798-4435-9259-B3FD089AF08B}"/>
          </ac:spMkLst>
        </pc:spChg>
        <pc:spChg chg="mod">
          <ac:chgData name="Mikael Svenson" userId="965d4e6a-fd22-4d0b-8bb9-2315d7bb356c" providerId="ADAL" clId="{B8FC8A89-AF90-4CFF-BAF0-57AAA3A6306F}" dt="2021-05-03T13:22:39.410" v="147" actId="790"/>
          <ac:spMkLst>
            <pc:docMk/>
            <pc:sldMk cId="1761549774" sldId="2076137595"/>
            <ac:spMk id="18" creationId="{E5183C7A-C387-45C5-B839-7BB228B4091B}"/>
          </ac:spMkLst>
        </pc:spChg>
        <pc:spChg chg="mod">
          <ac:chgData name="Mikael Svenson" userId="965d4e6a-fd22-4d0b-8bb9-2315d7bb356c" providerId="ADAL" clId="{B8FC8A89-AF90-4CFF-BAF0-57AAA3A6306F}" dt="2021-05-03T13:22:39.411" v="148" actId="790"/>
          <ac:spMkLst>
            <pc:docMk/>
            <pc:sldMk cId="1761549774" sldId="2076137595"/>
            <ac:spMk id="19" creationId="{B96EE522-6672-435D-A47F-0B904BCE8C3A}"/>
          </ac:spMkLst>
        </pc:spChg>
      </pc:sldChg>
      <pc:sldChg chg="modSp mod modNotes">
        <pc:chgData name="Mikael Svenson" userId="965d4e6a-fd22-4d0b-8bb9-2315d7bb356c" providerId="ADAL" clId="{B8FC8A89-AF90-4CFF-BAF0-57AAA3A6306F}" dt="2021-05-03T13:22:39.405" v="140" actId="790"/>
        <pc:sldMkLst>
          <pc:docMk/>
          <pc:sldMk cId="2040908422" sldId="2076137596"/>
        </pc:sldMkLst>
        <pc:spChg chg="mod">
          <ac:chgData name="Mikael Svenson" userId="965d4e6a-fd22-4d0b-8bb9-2315d7bb356c" providerId="ADAL" clId="{B8FC8A89-AF90-4CFF-BAF0-57AAA3A6306F}" dt="2021-05-03T13:22:39.397" v="138" actId="790"/>
          <ac:spMkLst>
            <pc:docMk/>
            <pc:sldMk cId="2040908422" sldId="2076137596"/>
            <ac:spMk id="2" creationId="{503EB9B8-FB05-4603-A110-BFDA60ED6BAF}"/>
          </ac:spMkLst>
        </pc:spChg>
        <pc:spChg chg="mod">
          <ac:chgData name="Mikael Svenson" userId="965d4e6a-fd22-4d0b-8bb9-2315d7bb356c" providerId="ADAL" clId="{B8FC8A89-AF90-4CFF-BAF0-57AAA3A6306F}" dt="2021-05-03T13:22:39.393" v="136" actId="790"/>
          <ac:spMkLst>
            <pc:docMk/>
            <pc:sldMk cId="2040908422" sldId="2076137596"/>
            <ac:spMk id="3" creationId="{0A5159A6-97DD-4B54-96ED-4154691B295F}"/>
          </ac:spMkLst>
        </pc:spChg>
        <pc:spChg chg="mod">
          <ac:chgData name="Mikael Svenson" userId="965d4e6a-fd22-4d0b-8bb9-2315d7bb356c" providerId="ADAL" clId="{B8FC8A89-AF90-4CFF-BAF0-57AAA3A6306F}" dt="2021-05-03T13:22:39.396" v="137" actId="790"/>
          <ac:spMkLst>
            <pc:docMk/>
            <pc:sldMk cId="2040908422" sldId="2076137596"/>
            <ac:spMk id="4" creationId="{3043A0E7-A181-4A01-8662-9169801F5D4A}"/>
          </ac:spMkLst>
        </pc:spChg>
        <pc:spChg chg="mod">
          <ac:chgData name="Mikael Svenson" userId="965d4e6a-fd22-4d0b-8bb9-2315d7bb356c" providerId="ADAL" clId="{B8FC8A89-AF90-4CFF-BAF0-57AAA3A6306F}" dt="2021-05-03T13:22:39.392" v="135" actId="790"/>
          <ac:spMkLst>
            <pc:docMk/>
            <pc:sldMk cId="2040908422" sldId="2076137596"/>
            <ac:spMk id="11" creationId="{463E50D4-3798-4435-9259-B3FD089AF08B}"/>
          </ac:spMkLst>
        </pc:spChg>
      </pc:sldChg>
      <pc:sldChg chg="modSp mod modNotes">
        <pc:chgData name="Mikael Svenson" userId="965d4e6a-fd22-4d0b-8bb9-2315d7bb356c" providerId="ADAL" clId="{B8FC8A89-AF90-4CFF-BAF0-57AAA3A6306F}" dt="2021-05-03T13:22:39.333" v="121" actId="790"/>
        <pc:sldMkLst>
          <pc:docMk/>
          <pc:sldMk cId="3554970203" sldId="2076137597"/>
        </pc:sldMkLst>
        <pc:spChg chg="mod">
          <ac:chgData name="Mikael Svenson" userId="965d4e6a-fd22-4d0b-8bb9-2315d7bb356c" providerId="ADAL" clId="{B8FC8A89-AF90-4CFF-BAF0-57AAA3A6306F}" dt="2021-05-03T13:22:39.329" v="116" actId="790"/>
          <ac:spMkLst>
            <pc:docMk/>
            <pc:sldMk cId="3554970203" sldId="2076137597"/>
            <ac:spMk id="40" creationId="{3EFE0F7F-9687-4B36-84EE-B637D8DBCC12}"/>
          </ac:spMkLst>
        </pc:spChg>
      </pc:sldChg>
      <pc:sldChg chg="modSp mod modNotes">
        <pc:chgData name="Mikael Svenson" userId="965d4e6a-fd22-4d0b-8bb9-2315d7bb356c" providerId="ADAL" clId="{B8FC8A89-AF90-4CFF-BAF0-57AAA3A6306F}" dt="2021-05-03T13:22:39.479" v="207" actId="790"/>
        <pc:sldMkLst>
          <pc:docMk/>
          <pc:sldMk cId="3343504082" sldId="2076137599"/>
        </pc:sldMkLst>
        <pc:spChg chg="mod">
          <ac:chgData name="Mikael Svenson" userId="965d4e6a-fd22-4d0b-8bb9-2315d7bb356c" providerId="ADAL" clId="{B8FC8A89-AF90-4CFF-BAF0-57AAA3A6306F}" dt="2021-05-03T13:22:39.470" v="200" actId="790"/>
          <ac:spMkLst>
            <pc:docMk/>
            <pc:sldMk cId="3343504082" sldId="2076137599"/>
            <ac:spMk id="2" creationId="{4EDF62F3-12E9-44F2-ADF4-F7AEA5750C8C}"/>
          </ac:spMkLst>
        </pc:spChg>
        <pc:spChg chg="mod">
          <ac:chgData name="Mikael Svenson" userId="965d4e6a-fd22-4d0b-8bb9-2315d7bb356c" providerId="ADAL" clId="{B8FC8A89-AF90-4CFF-BAF0-57AAA3A6306F}" dt="2021-05-03T13:22:39.474" v="201" actId="790"/>
          <ac:spMkLst>
            <pc:docMk/>
            <pc:sldMk cId="3343504082" sldId="2076137599"/>
            <ac:spMk id="3" creationId="{CBDC9C38-872E-4048-96FE-C321FEF21EC1}"/>
          </ac:spMkLst>
        </pc:spChg>
        <pc:spChg chg="mod">
          <ac:chgData name="Mikael Svenson" userId="965d4e6a-fd22-4d0b-8bb9-2315d7bb356c" providerId="ADAL" clId="{B8FC8A89-AF90-4CFF-BAF0-57AAA3A6306F}" dt="2021-05-03T13:22:39.476" v="203" actId="790"/>
          <ac:spMkLst>
            <pc:docMk/>
            <pc:sldMk cId="3343504082" sldId="2076137599"/>
            <ac:spMk id="5" creationId="{98AF26E8-439E-4D4F-8627-D1FED55921CF}"/>
          </ac:spMkLst>
        </pc:spChg>
        <pc:spChg chg="mod">
          <ac:chgData name="Mikael Svenson" userId="965d4e6a-fd22-4d0b-8bb9-2315d7bb356c" providerId="ADAL" clId="{B8FC8A89-AF90-4CFF-BAF0-57AAA3A6306F}" dt="2021-05-03T13:22:39.469" v="199" actId="790"/>
          <ac:spMkLst>
            <pc:docMk/>
            <pc:sldMk cId="3343504082" sldId="2076137599"/>
            <ac:spMk id="18" creationId="{208A9E92-9D85-4055-8803-5F202D4A3C5B}"/>
          </ac:spMkLst>
        </pc:spChg>
        <pc:spChg chg="mod">
          <ac:chgData name="Mikael Svenson" userId="965d4e6a-fd22-4d0b-8bb9-2315d7bb356c" providerId="ADAL" clId="{B8FC8A89-AF90-4CFF-BAF0-57AAA3A6306F}" dt="2021-05-03T13:22:39.475" v="202" actId="790"/>
          <ac:spMkLst>
            <pc:docMk/>
            <pc:sldMk cId="3343504082" sldId="2076137599"/>
            <ac:spMk id="19" creationId="{A26A6D90-BEDB-407F-B2B7-FED8A28B2E7E}"/>
          </ac:spMkLst>
        </pc:spChg>
        <pc:spChg chg="mod">
          <ac:chgData name="Mikael Svenson" userId="965d4e6a-fd22-4d0b-8bb9-2315d7bb356c" providerId="ADAL" clId="{B8FC8A89-AF90-4CFF-BAF0-57AAA3A6306F}" dt="2021-05-03T13:22:39.477" v="205" actId="790"/>
          <ac:spMkLst>
            <pc:docMk/>
            <pc:sldMk cId="3343504082" sldId="2076137599"/>
            <ac:spMk id="20" creationId="{950905F9-4AFD-46BD-A089-E8891391F556}"/>
          </ac:spMkLst>
        </pc:spChg>
        <pc:spChg chg="mod">
          <ac:chgData name="Mikael Svenson" userId="965d4e6a-fd22-4d0b-8bb9-2315d7bb356c" providerId="ADAL" clId="{B8FC8A89-AF90-4CFF-BAF0-57AAA3A6306F}" dt="2021-05-03T13:22:39.477" v="204" actId="790"/>
          <ac:spMkLst>
            <pc:docMk/>
            <pc:sldMk cId="3343504082" sldId="2076137599"/>
            <ac:spMk id="24" creationId="{13E9541E-47BA-4BF5-9CB3-613F4D4ECA55}"/>
          </ac:spMkLst>
        </pc:spChg>
      </pc:sldChg>
    </pc:docChg>
  </pc:docChgLst>
  <pc:docChgLst>
    <pc:chgData name="David Warner" userId="S::david_dwarnerii.com#ext#@microsoft.onmicrosoft.com::acafcf14-4098-4a83-9425-e73571277a06" providerId="AD" clId="Web-{27D2E73C-C25A-4168-8B8B-2CF06DFA3B37}"/>
    <pc:docChg chg="modSld">
      <pc:chgData name="David Warner" userId="S::david_dwarnerii.com#ext#@microsoft.onmicrosoft.com::acafcf14-4098-4a83-9425-e73571277a06" providerId="AD" clId="Web-{27D2E73C-C25A-4168-8B8B-2CF06DFA3B37}" dt="2022-01-11T01:28:29.674" v="22" actId="1076"/>
      <pc:docMkLst>
        <pc:docMk/>
      </pc:docMkLst>
      <pc:sldChg chg="addSp modSp">
        <pc:chgData name="David Warner" userId="S::david_dwarnerii.com#ext#@microsoft.onmicrosoft.com::acafcf14-4098-4a83-9425-e73571277a06" providerId="AD" clId="Web-{27D2E73C-C25A-4168-8B8B-2CF06DFA3B37}" dt="2022-01-11T01:28:29.674" v="22" actId="1076"/>
        <pc:sldMkLst>
          <pc:docMk/>
          <pc:sldMk cId="1812315545" sldId="2134805597"/>
        </pc:sldMkLst>
        <pc:spChg chg="add mod">
          <ac:chgData name="David Warner" userId="S::david_dwarnerii.com#ext#@microsoft.onmicrosoft.com::acafcf14-4098-4a83-9425-e73571277a06" providerId="AD" clId="Web-{27D2E73C-C25A-4168-8B8B-2CF06DFA3B37}" dt="2022-01-11T01:28:29.674" v="22" actId="1076"/>
          <ac:spMkLst>
            <pc:docMk/>
            <pc:sldMk cId="1812315545" sldId="2134805597"/>
            <ac:spMk id="2" creationId="{FFC05012-B955-4C03-9D15-2A1A07C870F6}"/>
          </ac:spMkLst>
        </pc:spChg>
        <pc:spChg chg="mod">
          <ac:chgData name="David Warner" userId="S::david_dwarnerii.com#ext#@microsoft.onmicrosoft.com::acafcf14-4098-4a83-9425-e73571277a06" providerId="AD" clId="Web-{27D2E73C-C25A-4168-8B8B-2CF06DFA3B37}" dt="2022-01-11T01:27:20.092" v="4"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86F1972E-F10E-4009-8204-0E94E8C46CE7}"/>
    <pc:docChg chg="modSld">
      <pc:chgData name="David Warner" userId="S::david_dwarnerii.com#ext#@microsoft.onmicrosoft.com::acafcf14-4098-4a83-9425-e73571277a06" providerId="AD" clId="Web-{86F1972E-F10E-4009-8204-0E94E8C46CE7}" dt="2021-07-15T13:22:34.697" v="53" actId="20577"/>
      <pc:docMkLst>
        <pc:docMk/>
      </pc:docMkLst>
      <pc:sldChg chg="modSp">
        <pc:chgData name="David Warner" userId="S::david_dwarnerii.com#ext#@microsoft.onmicrosoft.com::acafcf14-4098-4a83-9425-e73571277a06" providerId="AD" clId="Web-{86F1972E-F10E-4009-8204-0E94E8C46CE7}" dt="2021-07-15T13:22:34.697" v="53" actId="20577"/>
        <pc:sldMkLst>
          <pc:docMk/>
          <pc:sldMk cId="357588276" sldId="2076136388"/>
        </pc:sldMkLst>
        <pc:spChg chg="mod">
          <ac:chgData name="David Warner" userId="S::david_dwarnerii.com#ext#@microsoft.onmicrosoft.com::acafcf14-4098-4a83-9425-e73571277a06" providerId="AD" clId="Web-{86F1972E-F10E-4009-8204-0E94E8C46CE7}" dt="2021-07-15T13:22:34.697" v="53"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86F1972E-F10E-4009-8204-0E94E8C46CE7}" dt="2021-07-15T13:08:43.572" v="33" actId="20577"/>
          <ac:spMkLst>
            <pc:docMk/>
            <pc:sldMk cId="357588276" sldId="2076136388"/>
            <ac:spMk id="12" creationId="{58BAD4F2-FCCB-46F6-A78E-93E8E8A16346}"/>
          </ac:spMkLst>
        </pc:spChg>
      </pc:sldChg>
    </pc:docChg>
  </pc:docChgLst>
  <pc:docChgLst>
    <pc:chgData name="Wajeed Shaikh" userId="943a82b8-fdb9-4dbf-aa6c-31e37bb9aed6" providerId="ADAL" clId="{D8EC2DC2-75D4-4B87-A3DB-07ECEF6236D0}"/>
    <pc:docChg chg="undo custSel modSld">
      <pc:chgData name="Wajeed Shaikh" userId="943a82b8-fdb9-4dbf-aa6c-31e37bb9aed6" providerId="ADAL" clId="{D8EC2DC2-75D4-4B87-A3DB-07ECEF6236D0}" dt="2022-04-19T14:51:04.098" v="852" actId="1038"/>
      <pc:docMkLst>
        <pc:docMk/>
      </pc:docMkLst>
      <pc:sldChg chg="addSp delSp modSp mod modCm modNotesTx">
        <pc:chgData name="Wajeed Shaikh" userId="943a82b8-fdb9-4dbf-aa6c-31e37bb9aed6" providerId="ADAL" clId="{D8EC2DC2-75D4-4B87-A3DB-07ECEF6236D0}" dt="2022-04-19T14:51:04.098" v="852" actId="1038"/>
        <pc:sldMkLst>
          <pc:docMk/>
          <pc:sldMk cId="1247101359" sldId="2145707276"/>
        </pc:sldMkLst>
        <pc:spChg chg="del mod">
          <ac:chgData name="Wajeed Shaikh" userId="943a82b8-fdb9-4dbf-aa6c-31e37bb9aed6" providerId="ADAL" clId="{D8EC2DC2-75D4-4B87-A3DB-07ECEF6236D0}" dt="2022-04-19T11:21:59.402" v="845" actId="478"/>
          <ac:spMkLst>
            <pc:docMk/>
            <pc:sldMk cId="1247101359" sldId="2145707276"/>
            <ac:spMk id="5" creationId="{819A21E4-328D-BB86-52D2-332160AA1940}"/>
          </ac:spMkLst>
        </pc:spChg>
        <pc:spChg chg="mod">
          <ac:chgData name="Wajeed Shaikh" userId="943a82b8-fdb9-4dbf-aa6c-31e37bb9aed6" providerId="ADAL" clId="{D8EC2DC2-75D4-4B87-A3DB-07ECEF6236D0}" dt="2022-04-19T09:55:34.980" v="147" actId="1076"/>
          <ac:spMkLst>
            <pc:docMk/>
            <pc:sldMk cId="1247101359" sldId="2145707276"/>
            <ac:spMk id="23" creationId="{A2450CC2-0D85-43EC-8DA3-595A6ED0E98F}"/>
          </ac:spMkLst>
        </pc:spChg>
        <pc:spChg chg="mod">
          <ac:chgData name="Wajeed Shaikh" userId="943a82b8-fdb9-4dbf-aa6c-31e37bb9aed6" providerId="ADAL" clId="{D8EC2DC2-75D4-4B87-A3DB-07ECEF6236D0}" dt="2022-04-19T09:58:19.660" v="158" actId="1076"/>
          <ac:spMkLst>
            <pc:docMk/>
            <pc:sldMk cId="1247101359" sldId="2145707276"/>
            <ac:spMk id="25" creationId="{08AA88E9-53A3-4D01-AFB1-A67C77DE2A9F}"/>
          </ac:spMkLst>
        </pc:spChg>
        <pc:spChg chg="mod">
          <ac:chgData name="Wajeed Shaikh" userId="943a82b8-fdb9-4dbf-aa6c-31e37bb9aed6" providerId="ADAL" clId="{D8EC2DC2-75D4-4B87-A3DB-07ECEF6236D0}" dt="2022-04-19T10:33:37.575" v="596" actId="1076"/>
          <ac:spMkLst>
            <pc:docMk/>
            <pc:sldMk cId="1247101359" sldId="2145707276"/>
            <ac:spMk id="34" creationId="{806D5C58-48E5-45BA-A045-EC429FE28F72}"/>
          </ac:spMkLst>
        </pc:spChg>
        <pc:spChg chg="del">
          <ac:chgData name="Wajeed Shaikh" userId="943a82b8-fdb9-4dbf-aa6c-31e37bb9aed6" providerId="ADAL" clId="{D8EC2DC2-75D4-4B87-A3DB-07ECEF6236D0}" dt="2022-04-19T06:20:02.360" v="17" actId="478"/>
          <ac:spMkLst>
            <pc:docMk/>
            <pc:sldMk cId="1247101359" sldId="2145707276"/>
            <ac:spMk id="36" creationId="{CC349540-EF20-DA46-EFFE-CE3FBB8EC5AF}"/>
          </ac:spMkLst>
        </pc:spChg>
        <pc:spChg chg="del">
          <ac:chgData name="Wajeed Shaikh" userId="943a82b8-fdb9-4dbf-aa6c-31e37bb9aed6" providerId="ADAL" clId="{D8EC2DC2-75D4-4B87-A3DB-07ECEF6236D0}" dt="2022-04-19T06:21:32.230" v="21" actId="478"/>
          <ac:spMkLst>
            <pc:docMk/>
            <pc:sldMk cId="1247101359" sldId="2145707276"/>
            <ac:spMk id="39" creationId="{B245FC4C-0E04-B11A-D05E-36A21827F5DE}"/>
          </ac:spMkLst>
        </pc:spChg>
        <pc:spChg chg="mod">
          <ac:chgData name="Wajeed Shaikh" userId="943a82b8-fdb9-4dbf-aa6c-31e37bb9aed6" providerId="ADAL" clId="{D8EC2DC2-75D4-4B87-A3DB-07ECEF6236D0}" dt="2022-04-19T09:55:32.038" v="146" actId="14100"/>
          <ac:spMkLst>
            <pc:docMk/>
            <pc:sldMk cId="1247101359" sldId="2145707276"/>
            <ac:spMk id="48" creationId="{D8D11F0F-488F-4FA5-9758-85820910E7BA}"/>
          </ac:spMkLst>
        </pc:spChg>
        <pc:spChg chg="mod">
          <ac:chgData name="Wajeed Shaikh" userId="943a82b8-fdb9-4dbf-aa6c-31e37bb9aed6" providerId="ADAL" clId="{D8EC2DC2-75D4-4B87-A3DB-07ECEF6236D0}" dt="2022-04-19T06:19:55.092" v="16" actId="404"/>
          <ac:spMkLst>
            <pc:docMk/>
            <pc:sldMk cId="1247101359" sldId="2145707276"/>
            <ac:spMk id="65" creationId="{20B00786-2330-4F60-AEFD-545A4DAE0F4D}"/>
          </ac:spMkLst>
        </pc:spChg>
        <pc:spChg chg="mod">
          <ac:chgData name="Wajeed Shaikh" userId="943a82b8-fdb9-4dbf-aa6c-31e37bb9aed6" providerId="ADAL" clId="{D8EC2DC2-75D4-4B87-A3DB-07ECEF6236D0}" dt="2022-04-19T08:08:05.443" v="108" actId="1076"/>
          <ac:spMkLst>
            <pc:docMk/>
            <pc:sldMk cId="1247101359" sldId="2145707276"/>
            <ac:spMk id="73" creationId="{1F207C2B-FC32-45FD-8665-FEC0532C2A3E}"/>
          </ac:spMkLst>
        </pc:spChg>
        <pc:picChg chg="add mod">
          <ac:chgData name="Wajeed Shaikh" userId="943a82b8-fdb9-4dbf-aa6c-31e37bb9aed6" providerId="ADAL" clId="{D8EC2DC2-75D4-4B87-A3DB-07ECEF6236D0}" dt="2022-04-19T09:57:30.036" v="148" actId="1076"/>
          <ac:picMkLst>
            <pc:docMk/>
            <pc:sldMk cId="1247101359" sldId="2145707276"/>
            <ac:picMk id="4" creationId="{BAFCC519-35E3-4F9C-A482-41396706292B}"/>
          </ac:picMkLst>
        </pc:picChg>
        <pc:picChg chg="add mod">
          <ac:chgData name="Wajeed Shaikh" userId="943a82b8-fdb9-4dbf-aa6c-31e37bb9aed6" providerId="ADAL" clId="{D8EC2DC2-75D4-4B87-A3DB-07ECEF6236D0}" dt="2022-04-19T14:51:04.098" v="852" actId="1038"/>
          <ac:picMkLst>
            <pc:docMk/>
            <pc:sldMk cId="1247101359" sldId="2145707276"/>
            <ac:picMk id="7" creationId="{37A1AF0C-9D4B-7C9B-4945-6658DF5C04E7}"/>
          </ac:picMkLst>
        </pc:picChg>
        <pc:picChg chg="mod">
          <ac:chgData name="Wajeed Shaikh" userId="943a82b8-fdb9-4dbf-aa6c-31e37bb9aed6" providerId="ADAL" clId="{D8EC2DC2-75D4-4B87-A3DB-07ECEF6236D0}" dt="2022-04-19T09:58:19.660" v="158" actId="1076"/>
          <ac:picMkLst>
            <pc:docMk/>
            <pc:sldMk cId="1247101359" sldId="2145707276"/>
            <ac:picMk id="8" creationId="{413472EE-CFF1-0844-0FEC-03A9EE338C47}"/>
          </ac:picMkLst>
        </pc:picChg>
        <pc:picChg chg="add del mod">
          <ac:chgData name="Wajeed Shaikh" userId="943a82b8-fdb9-4dbf-aa6c-31e37bb9aed6" providerId="ADAL" clId="{D8EC2DC2-75D4-4B87-A3DB-07ECEF6236D0}" dt="2022-04-19T09:58:01.269" v="157" actId="478"/>
          <ac:picMkLst>
            <pc:docMk/>
            <pc:sldMk cId="1247101359" sldId="2145707276"/>
            <ac:picMk id="14" creationId="{BE992159-5AAD-02B2-BC6A-993C552ED2C1}"/>
          </ac:picMkLst>
        </pc:picChg>
        <pc:picChg chg="del">
          <ac:chgData name="Wajeed Shaikh" userId="943a82b8-fdb9-4dbf-aa6c-31e37bb9aed6" providerId="ADAL" clId="{D8EC2DC2-75D4-4B87-A3DB-07ECEF6236D0}" dt="2022-04-19T06:19:41.946" v="2" actId="478"/>
          <ac:picMkLst>
            <pc:docMk/>
            <pc:sldMk cId="1247101359" sldId="2145707276"/>
            <ac:picMk id="1026" creationId="{92D0A6CB-3AED-9463-F6A1-FDF670DD49C1}"/>
          </ac:picMkLst>
        </pc:picChg>
        <pc:picChg chg="del">
          <ac:chgData name="Wajeed Shaikh" userId="943a82b8-fdb9-4dbf-aa6c-31e37bb9aed6" providerId="ADAL" clId="{D8EC2DC2-75D4-4B87-A3DB-07ECEF6236D0}" dt="2022-04-19T06:21:31.150" v="20" actId="478"/>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E128FD4A-0AE4-4E60-9B43-2DCD808DDB93}"/>
    <pc:docChg chg="modSld">
      <pc:chgData name="David Warner" userId="S::david_dwarnerii.com#ext#@microsoft.onmicrosoft.com::acafcf14-4098-4a83-9425-e73571277a06" providerId="AD" clId="Web-{E128FD4A-0AE4-4E60-9B43-2DCD808DDB93}" dt="2021-05-03T15:04:02.308" v="13" actId="20577"/>
      <pc:docMkLst>
        <pc:docMk/>
      </pc:docMkLst>
      <pc:sldChg chg="delSp modSp">
        <pc:chgData name="David Warner" userId="S::david_dwarnerii.com#ext#@microsoft.onmicrosoft.com::acafcf14-4098-4a83-9425-e73571277a06" providerId="AD" clId="Web-{E128FD4A-0AE4-4E60-9B43-2DCD808DDB93}" dt="2021-05-03T15:04:02.308" v="13" actId="20577"/>
        <pc:sldMkLst>
          <pc:docMk/>
          <pc:sldMk cId="357588276" sldId="2076136388"/>
        </pc:sldMkLst>
        <pc:spChg chg="del">
          <ac:chgData name="David Warner" userId="S::david_dwarnerii.com#ext#@microsoft.onmicrosoft.com::acafcf14-4098-4a83-9425-e73571277a06" providerId="AD" clId="Web-{E128FD4A-0AE4-4E60-9B43-2DCD808DDB93}" dt="2021-05-03T15:03:33.541" v="0"/>
          <ac:spMkLst>
            <pc:docMk/>
            <pc:sldMk cId="357588276" sldId="2076136388"/>
            <ac:spMk id="2" creationId="{4AB97894-73DF-4371-A716-87B56E316357}"/>
          </ac:spMkLst>
        </pc:spChg>
        <pc:spChg chg="mod">
          <ac:chgData name="David Warner" userId="S::david_dwarnerii.com#ext#@microsoft.onmicrosoft.com::acafcf14-4098-4a83-9425-e73571277a06" providerId="AD" clId="Web-{E128FD4A-0AE4-4E60-9B43-2DCD808DDB93}" dt="2021-05-03T15:04:02.308" v="13" actId="20577"/>
          <ac:spMkLst>
            <pc:docMk/>
            <pc:sldMk cId="357588276" sldId="2076136388"/>
            <ac:spMk id="9" creationId="{E00A4A7B-76F5-4DD2-BDB4-53AB1B34275B}"/>
          </ac:spMkLst>
        </pc:spChg>
      </pc:sldChg>
    </pc:docChg>
  </pc:docChgLst>
  <pc:docChgLst>
    <pc:chgData name="Waldemar Mastykarz" userId="S::wmastyka@microsoft.com::8c3ccc08-b2ec-4e63-9b9b-25eb044a606e" providerId="AD" clId="Web-{B18B6631-F9A4-83EC-0816-0F9FA99F61C0}"/>
    <pc:docChg chg="modSld">
      <pc:chgData name="Waldemar Mastykarz" userId="S::wmastyka@microsoft.com::8c3ccc08-b2ec-4e63-9b9b-25eb044a606e" providerId="AD" clId="Web-{B18B6631-F9A4-83EC-0816-0F9FA99F61C0}" dt="2021-05-19T07:47:16.197" v="201" actId="20577"/>
      <pc:docMkLst>
        <pc:docMk/>
      </pc:docMkLst>
      <pc:sldChg chg="delSp modSp">
        <pc:chgData name="Waldemar Mastykarz" userId="S::wmastyka@microsoft.com::8c3ccc08-b2ec-4e63-9b9b-25eb044a606e" providerId="AD" clId="Web-{B18B6631-F9A4-83EC-0816-0F9FA99F61C0}" dt="2021-05-19T07:47:16.197" v="201" actId="20577"/>
        <pc:sldMkLst>
          <pc:docMk/>
          <pc:sldMk cId="2253365439" sldId="1642"/>
        </pc:sldMkLst>
        <pc:spChg chg="mod">
          <ac:chgData name="Waldemar Mastykarz" userId="S::wmastyka@microsoft.com::8c3ccc08-b2ec-4e63-9b9b-25eb044a606e" providerId="AD" clId="Web-{B18B6631-F9A4-83EC-0816-0F9FA99F61C0}" dt="2021-05-19T07:47:16.197" v="201" actId="20577"/>
          <ac:spMkLst>
            <pc:docMk/>
            <pc:sldMk cId="2253365439" sldId="1642"/>
            <ac:spMk id="3" creationId="{CBDC9C38-872E-4048-96FE-C321FEF21EC1}"/>
          </ac:spMkLst>
        </pc:spChg>
        <pc:spChg chg="del">
          <ac:chgData name="Waldemar Mastykarz" userId="S::wmastyka@microsoft.com::8c3ccc08-b2ec-4e63-9b9b-25eb044a606e" providerId="AD" clId="Web-{B18B6631-F9A4-83EC-0816-0F9FA99F61C0}" dt="2021-05-19T07:44:28.421" v="0"/>
          <ac:spMkLst>
            <pc:docMk/>
            <pc:sldMk cId="2253365439" sldId="1642"/>
            <ac:spMk id="4" creationId="{765CE541-38F2-4B12-8F42-834612317E50}"/>
          </ac:spMkLst>
        </pc:spChg>
      </pc:sldChg>
    </pc:docChg>
  </pc:docChgLst>
  <pc:docChgLst>
    <pc:chgData name="Waldemar Mastykarz" userId="S::wmastyka@microsoft.com::8c3ccc08-b2ec-4e63-9b9b-25eb044a606e" providerId="AD" clId="Web-{1FC6F710-E885-7A4B-11A8-CF6EF48E4020}"/>
    <pc:docChg chg="modSld">
      <pc:chgData name="Waldemar Mastykarz" userId="S::wmastyka@microsoft.com::8c3ccc08-b2ec-4e63-9b9b-25eb044a606e" providerId="AD" clId="Web-{1FC6F710-E885-7A4B-11A8-CF6EF48E4020}" dt="2021-06-01T07:17:11.364" v="5" actId="20577"/>
      <pc:docMkLst>
        <pc:docMk/>
      </pc:docMkLst>
      <pc:sldChg chg="delSp modSp">
        <pc:chgData name="Waldemar Mastykarz" userId="S::wmastyka@microsoft.com::8c3ccc08-b2ec-4e63-9b9b-25eb044a606e" providerId="AD" clId="Web-{1FC6F710-E885-7A4B-11A8-CF6EF48E4020}" dt="2021-06-01T07:17:11.364" v="5" actId="20577"/>
        <pc:sldMkLst>
          <pc:docMk/>
          <pc:sldMk cId="2253365439" sldId="1642"/>
        </pc:sldMkLst>
        <pc:spChg chg="mod">
          <ac:chgData name="Waldemar Mastykarz" userId="S::wmastyka@microsoft.com::8c3ccc08-b2ec-4e63-9b9b-25eb044a606e" providerId="AD" clId="Web-{1FC6F710-E885-7A4B-11A8-CF6EF48E4020}" dt="2021-06-01T07:17:11.364" v="5" actId="20577"/>
          <ac:spMkLst>
            <pc:docMk/>
            <pc:sldMk cId="2253365439" sldId="1642"/>
            <ac:spMk id="3" creationId="{CBDC9C38-872E-4048-96FE-C321FEF21EC1}"/>
          </ac:spMkLst>
        </pc:spChg>
        <pc:spChg chg="del">
          <ac:chgData name="Waldemar Mastykarz" userId="S::wmastyka@microsoft.com::8c3ccc08-b2ec-4e63-9b9b-25eb044a606e" providerId="AD" clId="Web-{1FC6F710-E885-7A4B-11A8-CF6EF48E4020}" dt="2021-06-01T07:16:41.222" v="2"/>
          <ac:spMkLst>
            <pc:docMk/>
            <pc:sldMk cId="2253365439" sldId="1642"/>
            <ac:spMk id="4" creationId="{0B1EB1AA-1549-4366-897C-EACD54DD0220}"/>
          </ac:spMkLst>
        </pc:spChg>
      </pc:sldChg>
    </pc:docChg>
  </pc:docChgLst>
  <pc:docChgLst>
    <pc:chgData name="Brian Jackett" userId="e2c557f4-fffa-4012-a1e1-e15087bfdbac" providerId="ADAL" clId="{F8AC60FA-536D-48A5-B7CA-90491979BD4B}"/>
    <pc:docChg chg="undo redo custSel modSld">
      <pc:chgData name="Brian Jackett" userId="e2c557f4-fffa-4012-a1e1-e15087bfdbac" providerId="ADAL" clId="{F8AC60FA-536D-48A5-B7CA-90491979BD4B}" dt="2022-04-19T14:57:07.580" v="647" actId="478"/>
      <pc:docMkLst>
        <pc:docMk/>
      </pc:docMkLst>
      <pc:sldChg chg="modSp mod">
        <pc:chgData name="Brian Jackett" userId="e2c557f4-fffa-4012-a1e1-e15087bfdbac" providerId="ADAL" clId="{F8AC60FA-536D-48A5-B7CA-90491979BD4B}" dt="2022-04-08T14:07:35.600" v="247" actId="20577"/>
        <pc:sldMkLst>
          <pc:docMk/>
          <pc:sldMk cId="2967945684" sldId="277"/>
        </pc:sldMkLst>
        <pc:spChg chg="mod">
          <ac:chgData name="Brian Jackett" userId="e2c557f4-fffa-4012-a1e1-e15087bfdbac" providerId="ADAL" clId="{F8AC60FA-536D-48A5-B7CA-90491979BD4B}" dt="2022-04-08T14:07:35.600" v="247" actId="20577"/>
          <ac:spMkLst>
            <pc:docMk/>
            <pc:sldMk cId="2967945684" sldId="277"/>
            <ac:spMk id="4" creationId="{A04E16D6-6682-4068-BF11-BA8E4E8E1BBC}"/>
          </ac:spMkLst>
        </pc:spChg>
      </pc:sldChg>
      <pc:sldChg chg="modSp mod">
        <pc:chgData name="Brian Jackett" userId="e2c557f4-fffa-4012-a1e1-e15087bfdbac" providerId="ADAL" clId="{F8AC60FA-536D-48A5-B7CA-90491979BD4B}" dt="2022-04-08T13:50:53.974" v="18" actId="20577"/>
        <pc:sldMkLst>
          <pc:docMk/>
          <pc:sldMk cId="287163252" sldId="1567"/>
        </pc:sldMkLst>
        <pc:spChg chg="mod">
          <ac:chgData name="Brian Jackett" userId="e2c557f4-fffa-4012-a1e1-e15087bfdbac" providerId="ADAL" clId="{F8AC60FA-536D-48A5-B7CA-90491979BD4B}" dt="2022-04-08T13:50:47.577" v="15" actId="20577"/>
          <ac:spMkLst>
            <pc:docMk/>
            <pc:sldMk cId="287163252" sldId="1567"/>
            <ac:spMk id="5" creationId="{9B6ECC88-D921-48D6-BA85-F52F354F9C35}"/>
          </ac:spMkLst>
        </pc:spChg>
        <pc:spChg chg="mod">
          <ac:chgData name="Brian Jackett" userId="e2c557f4-fffa-4012-a1e1-e15087bfdbac" providerId="ADAL" clId="{F8AC60FA-536D-48A5-B7CA-90491979BD4B}" dt="2022-04-08T13:50:53.974" v="18" actId="20577"/>
          <ac:spMkLst>
            <pc:docMk/>
            <pc:sldMk cId="287163252" sldId="1567"/>
            <ac:spMk id="8" creationId="{00000000-0000-0000-0000-000000000000}"/>
          </ac:spMkLst>
        </pc:spChg>
      </pc:sldChg>
      <pc:sldChg chg="addSp delSp modSp mod">
        <pc:chgData name="Brian Jackett" userId="e2c557f4-fffa-4012-a1e1-e15087bfdbac" providerId="ADAL" clId="{F8AC60FA-536D-48A5-B7CA-90491979BD4B}" dt="2022-04-19T11:31:08.651" v="626" actId="14100"/>
        <pc:sldMkLst>
          <pc:docMk/>
          <pc:sldMk cId="10702720" sldId="2079"/>
        </pc:sldMkLst>
        <pc:spChg chg="add del">
          <ac:chgData name="Brian Jackett" userId="e2c557f4-fffa-4012-a1e1-e15087bfdbac" providerId="ADAL" clId="{F8AC60FA-536D-48A5-B7CA-90491979BD4B}" dt="2022-04-19T11:30:43.762" v="570"/>
          <ac:spMkLst>
            <pc:docMk/>
            <pc:sldMk cId="10702720" sldId="2079"/>
            <ac:spMk id="2" creationId="{4E75DA95-4194-2A15-F8A8-36F2C1D86678}"/>
          </ac:spMkLst>
        </pc:spChg>
        <pc:spChg chg="del mod">
          <ac:chgData name="Brian Jackett" userId="e2c557f4-fffa-4012-a1e1-e15087bfdbac" providerId="ADAL" clId="{F8AC60FA-536D-48A5-B7CA-90491979BD4B}" dt="2022-04-14T11:20:03.819" v="456" actId="478"/>
          <ac:spMkLst>
            <pc:docMk/>
            <pc:sldMk cId="10702720" sldId="2079"/>
            <ac:spMk id="4" creationId="{621E9C04-F126-1779-B39F-B133B464A008}"/>
          </ac:spMkLst>
        </pc:spChg>
        <pc:spChg chg="mod">
          <ac:chgData name="Brian Jackett" userId="e2c557f4-fffa-4012-a1e1-e15087bfdbac" providerId="ADAL" clId="{F8AC60FA-536D-48A5-B7CA-90491979BD4B}" dt="2022-04-19T11:30:03.144" v="566" actId="20577"/>
          <ac:spMkLst>
            <pc:docMk/>
            <pc:sldMk cId="10702720" sldId="2079"/>
            <ac:spMk id="8" creationId="{00000000-0000-0000-0000-000000000000}"/>
          </ac:spMkLst>
        </pc:spChg>
        <pc:picChg chg="mod">
          <ac:chgData name="Brian Jackett" userId="e2c557f4-fffa-4012-a1e1-e15087bfdbac" providerId="ADAL" clId="{F8AC60FA-536D-48A5-B7CA-90491979BD4B}" dt="2022-04-19T11:30:16.771" v="568" actId="1076"/>
          <ac:picMkLst>
            <pc:docMk/>
            <pc:sldMk cId="10702720" sldId="2079"/>
            <ac:picMk id="4" creationId="{FA4E0B26-31E8-2131-369B-24D6648F2532}"/>
          </ac:picMkLst>
        </pc:picChg>
        <pc:picChg chg="add mod">
          <ac:chgData name="Brian Jackett" userId="e2c557f4-fffa-4012-a1e1-e15087bfdbac" providerId="ADAL" clId="{F8AC60FA-536D-48A5-B7CA-90491979BD4B}" dt="2022-04-14T11:20:06.776" v="457" actId="1076"/>
          <ac:picMkLst>
            <pc:docMk/>
            <pc:sldMk cId="10702720" sldId="2079"/>
            <ac:picMk id="6" creationId="{82708B89-FDC7-6094-E843-9B280C1ED4F4}"/>
          </ac:picMkLst>
        </pc:picChg>
        <pc:picChg chg="add del mod">
          <ac:chgData name="Brian Jackett" userId="e2c557f4-fffa-4012-a1e1-e15087bfdbac" providerId="ADAL" clId="{F8AC60FA-536D-48A5-B7CA-90491979BD4B}" dt="2022-04-14T11:16:05.153" v="321" actId="478"/>
          <ac:picMkLst>
            <pc:docMk/>
            <pc:sldMk cId="10702720" sldId="2079"/>
            <ac:picMk id="10" creationId="{05254C97-684B-944F-0F35-C02E0A9AB858}"/>
          </ac:picMkLst>
        </pc:picChg>
        <pc:picChg chg="add mod">
          <ac:chgData name="Brian Jackett" userId="e2c557f4-fffa-4012-a1e1-e15087bfdbac" providerId="ADAL" clId="{F8AC60FA-536D-48A5-B7CA-90491979BD4B}" dt="2022-04-19T11:31:08.651" v="626" actId="14100"/>
          <ac:picMkLst>
            <pc:docMk/>
            <pc:sldMk cId="10702720" sldId="2079"/>
            <ac:picMk id="10" creationId="{21BB578E-AE34-3AF3-15B1-2F3892F4109B}"/>
          </ac:picMkLst>
        </pc:picChg>
        <pc:picChg chg="add del mod">
          <ac:chgData name="Brian Jackett" userId="e2c557f4-fffa-4012-a1e1-e15087bfdbac" providerId="ADAL" clId="{F8AC60FA-536D-48A5-B7CA-90491979BD4B}" dt="2022-04-14T11:16:53.091" v="347" actId="478"/>
          <ac:picMkLst>
            <pc:docMk/>
            <pc:sldMk cId="10702720" sldId="2079"/>
            <ac:picMk id="12" creationId="{FEEA1D55-70FD-4B87-31E1-710CCB70B977}"/>
          </ac:picMkLst>
        </pc:picChg>
        <pc:picChg chg="add del mod">
          <ac:chgData name="Brian Jackett" userId="e2c557f4-fffa-4012-a1e1-e15087bfdbac" providerId="ADAL" clId="{F8AC60FA-536D-48A5-B7CA-90491979BD4B}" dt="2022-04-19T11:30:12.266" v="567" actId="478"/>
          <ac:picMkLst>
            <pc:docMk/>
            <pc:sldMk cId="10702720" sldId="2079"/>
            <ac:picMk id="14" creationId="{21C23082-F2E8-197C-EED3-9B5561B8AC07}"/>
          </ac:picMkLst>
        </pc:picChg>
        <pc:picChg chg="add mod">
          <ac:chgData name="Brian Jackett" userId="e2c557f4-fffa-4012-a1e1-e15087bfdbac" providerId="ADAL" clId="{F8AC60FA-536D-48A5-B7CA-90491979BD4B}" dt="2022-04-14T11:19:53.046" v="450" actId="14100"/>
          <ac:picMkLst>
            <pc:docMk/>
            <pc:sldMk cId="10702720" sldId="2079"/>
            <ac:picMk id="16" creationId="{A25FC92E-9C29-152C-3A49-C8BA86D3876F}"/>
          </ac:picMkLst>
        </pc:picChg>
        <pc:picChg chg="add mod">
          <ac:chgData name="Brian Jackett" userId="e2c557f4-fffa-4012-a1e1-e15087bfdbac" providerId="ADAL" clId="{F8AC60FA-536D-48A5-B7CA-90491979BD4B}" dt="2022-04-19T11:30:16.771" v="568" actId="1076"/>
          <ac:picMkLst>
            <pc:docMk/>
            <pc:sldMk cId="10702720" sldId="2079"/>
            <ac:picMk id="18" creationId="{CEF67926-5D75-EEA3-971A-8C27DD0D49EB}"/>
          </ac:picMkLst>
        </pc:picChg>
      </pc:sldChg>
      <pc:sldChg chg="addSp delSp modSp mod">
        <pc:chgData name="Brian Jackett" userId="e2c557f4-fffa-4012-a1e1-e15087bfdbac" providerId="ADAL" clId="{F8AC60FA-536D-48A5-B7CA-90491979BD4B}" dt="2022-04-19T11:32:31.710" v="643" actId="1038"/>
        <pc:sldMkLst>
          <pc:docMk/>
          <pc:sldMk cId="778883926" sldId="2076136264"/>
        </pc:sldMkLst>
        <pc:spChg chg="del">
          <ac:chgData name="Brian Jackett" userId="e2c557f4-fffa-4012-a1e1-e15087bfdbac" providerId="ADAL" clId="{F8AC60FA-536D-48A5-B7CA-90491979BD4B}" dt="2022-04-14T11:20:19.462" v="460" actId="478"/>
          <ac:spMkLst>
            <pc:docMk/>
            <pc:sldMk cId="778883926" sldId="2076136264"/>
            <ac:spMk id="6" creationId="{93D4B0E0-6B9F-6CD2-5575-474EAB3A04D0}"/>
          </ac:spMkLst>
        </pc:spChg>
        <pc:spChg chg="mod">
          <ac:chgData name="Brian Jackett" userId="e2c557f4-fffa-4012-a1e1-e15087bfdbac" providerId="ADAL" clId="{F8AC60FA-536D-48A5-B7CA-90491979BD4B}" dt="2022-04-19T11:32:00.461" v="636"/>
          <ac:spMkLst>
            <pc:docMk/>
            <pc:sldMk cId="778883926" sldId="2076136264"/>
            <ac:spMk id="14" creationId="{953584C8-8734-42EA-AD16-6AA2B405D249}"/>
          </ac:spMkLst>
        </pc:spChg>
        <pc:picChg chg="add mod">
          <ac:chgData name="Brian Jackett" userId="e2c557f4-fffa-4012-a1e1-e15087bfdbac" providerId="ADAL" clId="{F8AC60FA-536D-48A5-B7CA-90491979BD4B}" dt="2022-04-14T11:20:24.226" v="462" actId="1076"/>
          <ac:picMkLst>
            <pc:docMk/>
            <pc:sldMk cId="778883926" sldId="2076136264"/>
            <ac:picMk id="3" creationId="{0EE59665-16DB-98E0-B3B2-4E7136B4E9DA}"/>
          </ac:picMkLst>
        </pc:picChg>
        <pc:picChg chg="add del mod">
          <ac:chgData name="Brian Jackett" userId="e2c557f4-fffa-4012-a1e1-e15087bfdbac" providerId="ADAL" clId="{F8AC60FA-536D-48A5-B7CA-90491979BD4B}" dt="2022-04-19T11:32:03.020" v="637" actId="478"/>
          <ac:picMkLst>
            <pc:docMk/>
            <pc:sldMk cId="778883926" sldId="2076136264"/>
            <ac:picMk id="5" creationId="{DFA1655F-E98B-3241-FAF6-AF19FB2F2FAC}"/>
          </ac:picMkLst>
        </pc:picChg>
        <pc:picChg chg="mod">
          <ac:chgData name="Brian Jackett" userId="e2c557f4-fffa-4012-a1e1-e15087bfdbac" providerId="ADAL" clId="{F8AC60FA-536D-48A5-B7CA-90491979BD4B}" dt="2022-04-19T11:32:07.388" v="638" actId="1076"/>
          <ac:picMkLst>
            <pc:docMk/>
            <pc:sldMk cId="778883926" sldId="2076136264"/>
            <ac:picMk id="6" creationId="{56224CD5-C673-CB11-504E-951BD7C0B4FD}"/>
          </ac:picMkLst>
        </pc:picChg>
        <pc:picChg chg="mod">
          <ac:chgData name="Brian Jackett" userId="e2c557f4-fffa-4012-a1e1-e15087bfdbac" providerId="ADAL" clId="{F8AC60FA-536D-48A5-B7CA-90491979BD4B}" dt="2022-04-19T11:32:07.388" v="638" actId="1076"/>
          <ac:picMkLst>
            <pc:docMk/>
            <pc:sldMk cId="778883926" sldId="2076136264"/>
            <ac:picMk id="7" creationId="{DDA642F1-1B89-6576-5CBE-7A25B84B969B}"/>
          </ac:picMkLst>
        </pc:picChg>
        <pc:picChg chg="add mod">
          <ac:chgData name="Brian Jackett" userId="e2c557f4-fffa-4012-a1e1-e15087bfdbac" providerId="ADAL" clId="{F8AC60FA-536D-48A5-B7CA-90491979BD4B}" dt="2022-04-19T11:32:31.710" v="643" actId="1038"/>
          <ac:picMkLst>
            <pc:docMk/>
            <pc:sldMk cId="778883926" sldId="2076136264"/>
            <ac:picMk id="8" creationId="{162066FA-9BD6-E1E1-2A2B-DCFC3EA695F8}"/>
          </ac:picMkLst>
        </pc:picChg>
        <pc:picChg chg="add mod">
          <ac:chgData name="Brian Jackett" userId="e2c557f4-fffa-4012-a1e1-e15087bfdbac" providerId="ADAL" clId="{F8AC60FA-536D-48A5-B7CA-90491979BD4B}" dt="2022-04-14T11:20:37.506" v="468" actId="1076"/>
          <ac:picMkLst>
            <pc:docMk/>
            <pc:sldMk cId="778883926" sldId="2076136264"/>
            <ac:picMk id="9" creationId="{CE0F8592-B501-6F49-BBF5-356C96A2FB61}"/>
          </ac:picMkLst>
        </pc:picChg>
        <pc:picChg chg="add mod">
          <ac:chgData name="Brian Jackett" userId="e2c557f4-fffa-4012-a1e1-e15087bfdbac" providerId="ADAL" clId="{F8AC60FA-536D-48A5-B7CA-90491979BD4B}" dt="2022-04-14T11:20:32.986" v="466" actId="14100"/>
          <ac:picMkLst>
            <pc:docMk/>
            <pc:sldMk cId="778883926" sldId="2076136264"/>
            <ac:picMk id="11" creationId="{B89B0B23-9BCD-364B-54BD-2F69EA9B6CDF}"/>
          </ac:picMkLst>
        </pc:picChg>
      </pc:sldChg>
      <pc:sldChg chg="delSp modSp mod delAnim">
        <pc:chgData name="Brian Jackett" userId="e2c557f4-fffa-4012-a1e1-e15087bfdbac" providerId="ADAL" clId="{F8AC60FA-536D-48A5-B7CA-90491979BD4B}" dt="2022-04-19T14:57:07.580" v="647" actId="478"/>
        <pc:sldMkLst>
          <pc:docMk/>
          <pc:sldMk cId="460153747" sldId="2134805598"/>
        </pc:sldMkLst>
        <pc:spChg chg="mod">
          <ac:chgData name="Brian Jackett" userId="e2c557f4-fffa-4012-a1e1-e15087bfdbac" providerId="ADAL" clId="{F8AC60FA-536D-48A5-B7CA-90491979BD4B}" dt="2022-04-19T14:56:38.523" v="644" actId="20577"/>
          <ac:spMkLst>
            <pc:docMk/>
            <pc:sldMk cId="460153747" sldId="2134805598"/>
            <ac:spMk id="2" creationId="{D93BDAB2-0D8E-40FD-BE74-409F9AFD71E2}"/>
          </ac:spMkLst>
        </pc:spChg>
        <pc:picChg chg="del">
          <ac:chgData name="Brian Jackett" userId="e2c557f4-fffa-4012-a1e1-e15087bfdbac" providerId="ADAL" clId="{F8AC60FA-536D-48A5-B7CA-90491979BD4B}" dt="2022-04-19T14:57:07.580" v="647" actId="478"/>
          <ac:picMkLst>
            <pc:docMk/>
            <pc:sldMk cId="460153747" sldId="2134805598"/>
            <ac:picMk id="7" creationId="{14537CE0-4E3E-4AF4-A122-7C8369D2995B}"/>
          </ac:picMkLst>
        </pc:picChg>
        <pc:picChg chg="del">
          <ac:chgData name="Brian Jackett" userId="e2c557f4-fffa-4012-a1e1-e15087bfdbac" providerId="ADAL" clId="{F8AC60FA-536D-48A5-B7CA-90491979BD4B}" dt="2022-04-19T14:57:05.537" v="645" actId="478"/>
          <ac:picMkLst>
            <pc:docMk/>
            <pc:sldMk cId="460153747" sldId="2134805598"/>
            <ac:picMk id="12" creationId="{6E4B427C-6340-4184-8EAA-DACF34D790D6}"/>
          </ac:picMkLst>
        </pc:picChg>
        <pc:picChg chg="del">
          <ac:chgData name="Brian Jackett" userId="e2c557f4-fffa-4012-a1e1-e15087bfdbac" providerId="ADAL" clId="{F8AC60FA-536D-48A5-B7CA-90491979BD4B}" dt="2022-04-19T14:57:06.167" v="646" actId="478"/>
          <ac:picMkLst>
            <pc:docMk/>
            <pc:sldMk cId="460153747" sldId="2134805598"/>
            <ac:picMk id="15" creationId="{90BA3DF7-4993-4159-B7DC-3A35D3A547DE}"/>
          </ac:picMkLst>
        </pc:picChg>
      </pc:sldChg>
      <pc:sldChg chg="addSp delSp modSp mod">
        <pc:chgData name="Brian Jackett" userId="e2c557f4-fffa-4012-a1e1-e15087bfdbac" providerId="ADAL" clId="{F8AC60FA-536D-48A5-B7CA-90491979BD4B}" dt="2022-04-19T11:20:10.154" v="472" actId="478"/>
        <pc:sldMkLst>
          <pc:docMk/>
          <pc:sldMk cId="4046856784" sldId="2134805599"/>
        </pc:sldMkLst>
        <pc:spChg chg="del mod">
          <ac:chgData name="Brian Jackett" userId="e2c557f4-fffa-4012-a1e1-e15087bfdbac" providerId="ADAL" clId="{F8AC60FA-536D-48A5-B7CA-90491979BD4B}" dt="2022-04-19T11:20:10.154" v="472" actId="478"/>
          <ac:spMkLst>
            <pc:docMk/>
            <pc:sldMk cId="4046856784" sldId="2134805599"/>
            <ac:spMk id="2" creationId="{EFE3BC18-C21A-401C-C7B2-1F62A8F417BA}"/>
          </ac:spMkLst>
        </pc:spChg>
        <pc:picChg chg="add mod">
          <ac:chgData name="Brian Jackett" userId="e2c557f4-fffa-4012-a1e1-e15087bfdbac" providerId="ADAL" clId="{F8AC60FA-536D-48A5-B7CA-90491979BD4B}" dt="2022-04-14T11:46:21.412" v="471" actId="14100"/>
          <ac:picMkLst>
            <pc:docMk/>
            <pc:sldMk cId="4046856784" sldId="2134805599"/>
            <ac:picMk id="4" creationId="{54BA27FB-483C-87D8-E8D0-E5D5C0F72ACB}"/>
          </ac:picMkLst>
        </pc:picChg>
        <pc:picChg chg="del">
          <ac:chgData name="Brian Jackett" userId="e2c557f4-fffa-4012-a1e1-e15087bfdbac" providerId="ADAL" clId="{F8AC60FA-536D-48A5-B7CA-90491979BD4B}" dt="2022-04-08T13:52:50.547" v="237" actId="478"/>
          <ac:picMkLst>
            <pc:docMk/>
            <pc:sldMk cId="4046856784" sldId="2134805599"/>
            <ac:picMk id="4" creationId="{C910B9F0-9D75-B5C4-4DD4-E5BF0DC84D66}"/>
          </ac:picMkLst>
        </pc:picChg>
        <pc:picChg chg="del">
          <ac:chgData name="Brian Jackett" userId="e2c557f4-fffa-4012-a1e1-e15087bfdbac" providerId="ADAL" clId="{F8AC60FA-536D-48A5-B7CA-90491979BD4B}" dt="2022-04-08T13:52:52.202" v="239" actId="478"/>
          <ac:picMkLst>
            <pc:docMk/>
            <pc:sldMk cId="4046856784" sldId="2134805599"/>
            <ac:picMk id="6" creationId="{69C74582-25AB-B4DB-2138-80470A9E50A5}"/>
          </ac:picMkLst>
        </pc:picChg>
      </pc:sldChg>
    </pc:docChg>
  </pc:docChgLst>
  <pc:docChgLst>
    <pc:chgData name="Waldemar Mastykarz" userId="S::wmastyka@microsoft.com::8c3ccc08-b2ec-4e63-9b9b-25eb044a606e" providerId="AD" clId="Web-{631EAF34-0FC5-26AE-BB8E-CE9CF241C881}"/>
    <pc:docChg chg="modSld">
      <pc:chgData name="Waldemar Mastykarz" userId="S::wmastyka@microsoft.com::8c3ccc08-b2ec-4e63-9b9b-25eb044a606e" providerId="AD" clId="Web-{631EAF34-0FC5-26AE-BB8E-CE9CF241C881}" dt="2021-03-23T12:36:18.937" v="233" actId="20577"/>
      <pc:docMkLst>
        <pc:docMk/>
      </pc:docMkLst>
      <pc:sldChg chg="delSp modSp">
        <pc:chgData name="Waldemar Mastykarz" userId="S::wmastyka@microsoft.com::8c3ccc08-b2ec-4e63-9b9b-25eb044a606e" providerId="AD" clId="Web-{631EAF34-0FC5-26AE-BB8E-CE9CF241C881}" dt="2021-03-23T12:36:18.937" v="233" actId="20577"/>
        <pc:sldMkLst>
          <pc:docMk/>
          <pc:sldMk cId="2253365439" sldId="1642"/>
        </pc:sldMkLst>
        <pc:spChg chg="mod">
          <ac:chgData name="Waldemar Mastykarz" userId="S::wmastyka@microsoft.com::8c3ccc08-b2ec-4e63-9b9b-25eb044a606e" providerId="AD" clId="Web-{631EAF34-0FC5-26AE-BB8E-CE9CF241C881}" dt="2021-03-23T12:36:18.937" v="233" actId="20577"/>
          <ac:spMkLst>
            <pc:docMk/>
            <pc:sldMk cId="2253365439" sldId="1642"/>
            <ac:spMk id="3" creationId="{CBDC9C38-872E-4048-96FE-C321FEF21EC1}"/>
          </ac:spMkLst>
        </pc:spChg>
        <pc:spChg chg="del">
          <ac:chgData name="Waldemar Mastykarz" userId="S::wmastyka@microsoft.com::8c3ccc08-b2ec-4e63-9b9b-25eb044a606e" providerId="AD" clId="Web-{631EAF34-0FC5-26AE-BB8E-CE9CF241C881}" dt="2021-03-23T12:33:21.641" v="0"/>
          <ac:spMkLst>
            <pc:docMk/>
            <pc:sldMk cId="2253365439" sldId="1642"/>
            <ac:spMk id="4" creationId="{B1BE31F6-381E-4CD9-8D0A-6EBD21AC857F}"/>
          </ac:spMkLst>
        </pc:spChg>
      </pc:sldChg>
    </pc:docChg>
  </pc:docChgLst>
  <pc:docChgLst>
    <pc:chgData name="Surbhi Gupta" userId="4cd92b39-496c-4ea1-b8de-864f8b027b89" providerId="ADAL" clId="{0375E4E6-2738-4610-BFA6-F6C56BF5C690}"/>
    <pc:docChg chg="undo custSel modSld">
      <pc:chgData name="Surbhi Gupta" userId="4cd92b39-496c-4ea1-b8de-864f8b027b89" providerId="ADAL" clId="{0375E4E6-2738-4610-BFA6-F6C56BF5C690}" dt="2022-04-19T07:40:49.580" v="263" actId="20577"/>
      <pc:docMkLst>
        <pc:docMk/>
      </pc:docMkLst>
      <pc:sldChg chg="addSp delSp modSp mod delAnim modNotesTx">
        <pc:chgData name="Surbhi Gupta" userId="4cd92b39-496c-4ea1-b8de-864f8b027b89" providerId="ADAL" clId="{0375E4E6-2738-4610-BFA6-F6C56BF5C690}" dt="2022-04-19T07:40:49.580" v="263" actId="20577"/>
        <pc:sldMkLst>
          <pc:docMk/>
          <pc:sldMk cId="1247101359" sldId="2145707276"/>
        </pc:sldMkLst>
        <pc:spChg chg="mod">
          <ac:chgData name="Surbhi Gupta" userId="4cd92b39-496c-4ea1-b8de-864f8b027b89" providerId="ADAL" clId="{0375E4E6-2738-4610-BFA6-F6C56BF5C690}" dt="2022-04-19T07:19:15.475" v="61" actId="20577"/>
          <ac:spMkLst>
            <pc:docMk/>
            <pc:sldMk cId="1247101359" sldId="2145707276"/>
            <ac:spMk id="33" creationId="{94DB5CBE-95AD-4FC6-8C7B-739B6EB97627}"/>
          </ac:spMkLst>
        </pc:spChg>
        <pc:spChg chg="mod">
          <ac:chgData name="Surbhi Gupta" userId="4cd92b39-496c-4ea1-b8de-864f8b027b89" providerId="ADAL" clId="{0375E4E6-2738-4610-BFA6-F6C56BF5C690}" dt="2022-04-19T07:36:23.683" v="115" actId="1076"/>
          <ac:spMkLst>
            <pc:docMk/>
            <pc:sldMk cId="1247101359" sldId="2145707276"/>
            <ac:spMk id="73" creationId="{1F207C2B-FC32-45FD-8665-FEC0532C2A3E}"/>
          </ac:spMkLst>
        </pc:spChg>
        <pc:picChg chg="del">
          <ac:chgData name="Surbhi Gupta" userId="4cd92b39-496c-4ea1-b8de-864f8b027b89" providerId="ADAL" clId="{0375E4E6-2738-4610-BFA6-F6C56BF5C690}" dt="2022-04-19T07:18:49.042" v="0" actId="478"/>
          <ac:picMkLst>
            <pc:docMk/>
            <pc:sldMk cId="1247101359" sldId="2145707276"/>
            <ac:picMk id="4" creationId="{8F20F7D5-77CD-4B83-7EEB-1DDA5DEF789F}"/>
          </ac:picMkLst>
        </pc:picChg>
        <pc:picChg chg="add mod ord">
          <ac:chgData name="Surbhi Gupta" userId="4cd92b39-496c-4ea1-b8de-864f8b027b89" providerId="ADAL" clId="{0375E4E6-2738-4610-BFA6-F6C56BF5C690}" dt="2022-04-19T07:34:57.267" v="69" actId="167"/>
          <ac:picMkLst>
            <pc:docMk/>
            <pc:sldMk cId="1247101359" sldId="2145707276"/>
            <ac:picMk id="8" creationId="{413472EE-CFF1-0844-0FEC-03A9EE338C47}"/>
          </ac:picMkLst>
        </pc:picChg>
      </pc:sldChg>
    </pc:docChg>
  </pc:docChgLst>
  <pc:docChgLst>
    <pc:chgData name="Vesa Juvonen" userId="c7243be1-99a3-4752-ab2a-0cf698cf8236" providerId="ADAL" clId="{74AFD325-FB7E-4C4D-9083-9D4A633D9C99}"/>
    <pc:docChg chg="undo custSel addSld delSld modSld modSection">
      <pc:chgData name="Vesa Juvonen" userId="c7243be1-99a3-4752-ab2a-0cf698cf8236" providerId="ADAL" clId="{74AFD325-FB7E-4C4D-9083-9D4A633D9C99}" dt="2021-06-03T13:51:12.037" v="401" actId="2696"/>
      <pc:docMkLst>
        <pc:docMk/>
      </pc:docMkLst>
      <pc:sldChg chg="modSp mod">
        <pc:chgData name="Vesa Juvonen" userId="c7243be1-99a3-4752-ab2a-0cf698cf8236" providerId="ADAL" clId="{74AFD325-FB7E-4C4D-9083-9D4A633D9C99}" dt="2021-06-03T13:49:40.665" v="397" actId="20577"/>
        <pc:sldMkLst>
          <pc:docMk/>
          <pc:sldMk cId="2967945684" sldId="277"/>
        </pc:sldMkLst>
        <pc:spChg chg="mod">
          <ac:chgData name="Vesa Juvonen" userId="c7243be1-99a3-4752-ab2a-0cf698cf8236" providerId="ADAL" clId="{74AFD325-FB7E-4C4D-9083-9D4A633D9C99}" dt="2021-06-03T13:49:40.665" v="397" actId="20577"/>
          <ac:spMkLst>
            <pc:docMk/>
            <pc:sldMk cId="2967945684" sldId="277"/>
            <ac:spMk id="4" creationId="{A04E16D6-6682-4068-BF11-BA8E4E8E1BBC}"/>
          </ac:spMkLst>
        </pc:spChg>
      </pc:sldChg>
      <pc:sldChg chg="modSp mod">
        <pc:chgData name="Vesa Juvonen" userId="c7243be1-99a3-4752-ab2a-0cf698cf8236" providerId="ADAL" clId="{74AFD325-FB7E-4C4D-9083-9D4A633D9C99}" dt="2021-05-31T13:29:39.546" v="12" actId="20577"/>
        <pc:sldMkLst>
          <pc:docMk/>
          <pc:sldMk cId="287163252" sldId="1567"/>
        </pc:sldMkLst>
        <pc:spChg chg="mod">
          <ac:chgData name="Vesa Juvonen" userId="c7243be1-99a3-4752-ab2a-0cf698cf8236" providerId="ADAL" clId="{74AFD325-FB7E-4C4D-9083-9D4A633D9C99}" dt="2021-05-31T13:29:39.546" v="12" actId="20577"/>
          <ac:spMkLst>
            <pc:docMk/>
            <pc:sldMk cId="287163252" sldId="1567"/>
            <ac:spMk id="8" creationId="{00000000-0000-0000-0000-000000000000}"/>
          </ac:spMkLst>
        </pc:spChg>
      </pc:sldChg>
      <pc:sldChg chg="modSp mod">
        <pc:chgData name="Vesa Juvonen" userId="c7243be1-99a3-4752-ab2a-0cf698cf8236" providerId="ADAL" clId="{74AFD325-FB7E-4C4D-9083-9D4A633D9C99}" dt="2021-06-03T13:50:23.723" v="398" actId="20577"/>
        <pc:sldMkLst>
          <pc:docMk/>
          <pc:sldMk cId="2773584698" sldId="1621"/>
        </pc:sldMkLst>
        <pc:spChg chg="mod">
          <ac:chgData name="Vesa Juvonen" userId="c7243be1-99a3-4752-ab2a-0cf698cf8236" providerId="ADAL" clId="{74AFD325-FB7E-4C4D-9083-9D4A633D9C99}" dt="2021-06-03T13:50:23.723" v="398" actId="20577"/>
          <ac:spMkLst>
            <pc:docMk/>
            <pc:sldMk cId="2773584698" sldId="1621"/>
            <ac:spMk id="3" creationId="{4B5CB530-8335-436D-9D7A-3CAFA1E1DD82}"/>
          </ac:spMkLst>
        </pc:spChg>
      </pc:sldChg>
      <pc:sldChg chg="addSp mod">
        <pc:chgData name="Vesa Juvonen" userId="c7243be1-99a3-4752-ab2a-0cf698cf8236" providerId="ADAL" clId="{74AFD325-FB7E-4C4D-9083-9D4A633D9C99}" dt="2021-05-31T13:33:58.552" v="290" actId="22"/>
        <pc:sldMkLst>
          <pc:docMk/>
          <pc:sldMk cId="2877399898" sldId="1623"/>
        </pc:sldMkLst>
        <pc:spChg chg="add">
          <ac:chgData name="Vesa Juvonen" userId="c7243be1-99a3-4752-ab2a-0cf698cf8236" providerId="ADAL" clId="{74AFD325-FB7E-4C4D-9083-9D4A633D9C99}" dt="2021-05-31T13:33:58.552" v="290" actId="22"/>
          <ac:spMkLst>
            <pc:docMk/>
            <pc:sldMk cId="2877399898" sldId="1623"/>
            <ac:spMk id="20" creationId="{3D869402-A607-4795-98AB-05E4CACE4A81}"/>
          </ac:spMkLst>
        </pc:spChg>
      </pc:sldChg>
      <pc:sldChg chg="addSp mod">
        <pc:chgData name="Vesa Juvonen" userId="c7243be1-99a3-4752-ab2a-0cf698cf8236" providerId="ADAL" clId="{74AFD325-FB7E-4C4D-9083-9D4A633D9C99}" dt="2021-05-31T13:33:57.090" v="289" actId="22"/>
        <pc:sldMkLst>
          <pc:docMk/>
          <pc:sldMk cId="2253365439" sldId="1642"/>
        </pc:sldMkLst>
        <pc:spChg chg="add">
          <ac:chgData name="Vesa Juvonen" userId="c7243be1-99a3-4752-ab2a-0cf698cf8236" providerId="ADAL" clId="{74AFD325-FB7E-4C4D-9083-9D4A633D9C99}" dt="2021-05-31T13:33:57.090" v="289" actId="22"/>
          <ac:spMkLst>
            <pc:docMk/>
            <pc:sldMk cId="2253365439" sldId="1642"/>
            <ac:spMk id="4" creationId="{0B1EB1AA-1549-4366-897C-EACD54DD0220}"/>
          </ac:spMkLst>
        </pc:spChg>
      </pc:sldChg>
      <pc:sldChg chg="addSp delSp modSp add del mod">
        <pc:chgData name="Vesa Juvonen" userId="c7243be1-99a3-4752-ab2a-0cf698cf8236" providerId="ADAL" clId="{74AFD325-FB7E-4C4D-9083-9D4A633D9C99}" dt="2021-06-03T13:48:40.448" v="349" actId="1076"/>
        <pc:sldMkLst>
          <pc:docMk/>
          <pc:sldMk cId="10702720" sldId="2079"/>
        </pc:sldMkLst>
        <pc:spChg chg="mod">
          <ac:chgData name="Vesa Juvonen" userId="c7243be1-99a3-4752-ab2a-0cf698cf8236" providerId="ADAL" clId="{74AFD325-FB7E-4C4D-9083-9D4A633D9C99}" dt="2021-05-31T13:31:29.035" v="249" actId="20577"/>
          <ac:spMkLst>
            <pc:docMk/>
            <pc:sldMk cId="10702720" sldId="2079"/>
            <ac:spMk id="8" creationId="{00000000-0000-0000-0000-000000000000}"/>
          </ac:spMkLst>
        </pc:spChg>
        <pc:picChg chg="del">
          <ac:chgData name="Vesa Juvonen" userId="c7243be1-99a3-4752-ab2a-0cf698cf8236" providerId="ADAL" clId="{74AFD325-FB7E-4C4D-9083-9D4A633D9C99}" dt="2021-05-31T13:29:52.817" v="43" actId="478"/>
          <ac:picMkLst>
            <pc:docMk/>
            <pc:sldMk cId="10702720" sldId="2079"/>
            <ac:picMk id="2" creationId="{F35F406C-F26C-4949-8559-7356FE77A64A}"/>
          </ac:picMkLst>
        </pc:picChg>
        <pc:picChg chg="mod">
          <ac:chgData name="Vesa Juvonen" userId="c7243be1-99a3-4752-ab2a-0cf698cf8236" providerId="ADAL" clId="{74AFD325-FB7E-4C4D-9083-9D4A633D9C99}" dt="2021-06-03T13:47:55.832" v="330" actId="108"/>
          <ac:picMkLst>
            <pc:docMk/>
            <pc:sldMk cId="10702720" sldId="2079"/>
            <ac:picMk id="3" creationId="{86AFF2E8-FF46-46FB-92DD-3A4157CE1974}"/>
          </ac:picMkLst>
        </pc:picChg>
        <pc:picChg chg="add del mod">
          <ac:chgData name="Vesa Juvonen" userId="c7243be1-99a3-4752-ab2a-0cf698cf8236" providerId="ADAL" clId="{74AFD325-FB7E-4C4D-9083-9D4A633D9C99}" dt="2021-06-03T13:48:07.610" v="338" actId="478"/>
          <ac:picMkLst>
            <pc:docMk/>
            <pc:sldMk cId="10702720" sldId="2079"/>
            <ac:picMk id="4" creationId="{33F732C9-EA52-4EBC-A8CE-158D538F3DF1}"/>
          </ac:picMkLst>
        </pc:picChg>
        <pc:picChg chg="add mod">
          <ac:chgData name="Vesa Juvonen" userId="c7243be1-99a3-4752-ab2a-0cf698cf8236" providerId="ADAL" clId="{74AFD325-FB7E-4C4D-9083-9D4A633D9C99}" dt="2021-06-03T13:48:25.136" v="345" actId="1076"/>
          <ac:picMkLst>
            <pc:docMk/>
            <pc:sldMk cId="10702720" sldId="2079"/>
            <ac:picMk id="9" creationId="{75B5A424-FDD6-4910-97D6-769E51C00161}"/>
          </ac:picMkLst>
        </pc:picChg>
        <pc:picChg chg="add mod">
          <ac:chgData name="Vesa Juvonen" userId="c7243be1-99a3-4752-ab2a-0cf698cf8236" providerId="ADAL" clId="{74AFD325-FB7E-4C4D-9083-9D4A633D9C99}" dt="2021-06-03T13:48:40.448" v="349" actId="1076"/>
          <ac:picMkLst>
            <pc:docMk/>
            <pc:sldMk cId="10702720" sldId="2079"/>
            <ac:picMk id="10" creationId="{423EA879-9384-4EAE-8CC3-4E5984C6214D}"/>
          </ac:picMkLst>
        </pc:picChg>
        <pc:picChg chg="del mod">
          <ac:chgData name="Vesa Juvonen" userId="c7243be1-99a3-4752-ab2a-0cf698cf8236" providerId="ADAL" clId="{74AFD325-FB7E-4C4D-9083-9D4A633D9C99}" dt="2021-06-03T13:48:07.610" v="338" actId="478"/>
          <ac:picMkLst>
            <pc:docMk/>
            <pc:sldMk cId="10702720" sldId="2079"/>
            <ac:picMk id="1026" creationId="{63A35401-1686-4226-A52F-6A61BF73C370}"/>
          </ac:picMkLst>
        </pc:picChg>
        <pc:picChg chg="mod">
          <ac:chgData name="Vesa Juvonen" userId="c7243be1-99a3-4752-ab2a-0cf698cf8236" providerId="ADAL" clId="{74AFD325-FB7E-4C4D-9083-9D4A633D9C99}" dt="2021-06-03T13:48:37.744" v="348" actId="1076"/>
          <ac:picMkLst>
            <pc:docMk/>
            <pc:sldMk cId="10702720" sldId="2079"/>
            <ac:picMk id="2050" creationId="{818DC4F2-DFC4-4F5F-9A66-81A51A77DAB0}"/>
          </ac:picMkLst>
        </pc:picChg>
        <pc:picChg chg="del">
          <ac:chgData name="Vesa Juvonen" userId="c7243be1-99a3-4752-ab2a-0cf698cf8236" providerId="ADAL" clId="{74AFD325-FB7E-4C4D-9083-9D4A633D9C99}" dt="2021-05-31T13:29:52.817" v="43" actId="478"/>
          <ac:picMkLst>
            <pc:docMk/>
            <pc:sldMk cId="10702720" sldId="2079"/>
            <ac:picMk id="2050" creationId="{FC7E399C-FFD9-41E8-8831-E6CFD184BB4F}"/>
          </ac:picMkLst>
        </pc:picChg>
        <pc:picChg chg="del">
          <ac:chgData name="Vesa Juvonen" userId="c7243be1-99a3-4752-ab2a-0cf698cf8236" providerId="ADAL" clId="{74AFD325-FB7E-4C4D-9083-9D4A633D9C99}" dt="2021-05-31T13:29:52.817" v="43" actId="478"/>
          <ac:picMkLst>
            <pc:docMk/>
            <pc:sldMk cId="10702720" sldId="2079"/>
            <ac:picMk id="3074" creationId="{67DB783C-7652-47FD-A417-9BF0F1070AE1}"/>
          </ac:picMkLst>
        </pc:picChg>
      </pc:sldChg>
      <pc:sldChg chg="addSp">
        <pc:chgData name="Vesa Juvonen" userId="c7243be1-99a3-4752-ab2a-0cf698cf8236" providerId="ADAL" clId="{74AFD325-FB7E-4C4D-9083-9D4A633D9C99}" dt="2021-06-03T13:47:12.120" v="305"/>
        <pc:sldMkLst>
          <pc:docMk/>
          <pc:sldMk cId="1537511729" sldId="2079"/>
        </pc:sldMkLst>
        <pc:picChg chg="add">
          <ac:chgData name="Vesa Juvonen" userId="c7243be1-99a3-4752-ab2a-0cf698cf8236" providerId="ADAL" clId="{74AFD325-FB7E-4C4D-9083-9D4A633D9C99}" dt="2021-06-03T13:47:12.120" v="305"/>
          <ac:picMkLst>
            <pc:docMk/>
            <pc:sldMk cId="1537511729" sldId="2079"/>
            <ac:picMk id="2050" creationId="{818DC4F2-DFC4-4F5F-9A66-81A51A77DAB0}"/>
          </ac:picMkLst>
        </pc:picChg>
      </pc:sldChg>
      <pc:sldChg chg="addSp">
        <pc:chgData name="Vesa Juvonen" userId="c7243be1-99a3-4752-ab2a-0cf698cf8236" providerId="ADAL" clId="{74AFD325-FB7E-4C4D-9083-9D4A633D9C99}" dt="2021-06-03T13:46:48.679" v="299"/>
        <pc:sldMkLst>
          <pc:docMk/>
          <pc:sldMk cId="3480364140" sldId="2079"/>
        </pc:sldMkLst>
        <pc:picChg chg="add">
          <ac:chgData name="Vesa Juvonen" userId="c7243be1-99a3-4752-ab2a-0cf698cf8236" providerId="ADAL" clId="{74AFD325-FB7E-4C4D-9083-9D4A633D9C99}" dt="2021-06-03T13:46:48.679" v="299"/>
          <ac:picMkLst>
            <pc:docMk/>
            <pc:sldMk cId="3480364140" sldId="2079"/>
            <ac:picMk id="1026" creationId="{63A35401-1686-4226-A52F-6A61BF73C370}"/>
          </ac:picMkLst>
        </pc:picChg>
      </pc:sldChg>
      <pc:sldChg chg="addSp delSp modSp mod">
        <pc:chgData name="Vesa Juvonen" userId="c7243be1-99a3-4752-ab2a-0cf698cf8236" providerId="ADAL" clId="{74AFD325-FB7E-4C4D-9083-9D4A633D9C99}" dt="2021-05-31T13:33:44.189" v="284" actId="20577"/>
        <pc:sldMkLst>
          <pc:docMk/>
          <pc:sldMk cId="4037611923" sldId="3334"/>
        </pc:sldMkLst>
        <pc:spChg chg="add del">
          <ac:chgData name="Vesa Juvonen" userId="c7243be1-99a3-4752-ab2a-0cf698cf8236" providerId="ADAL" clId="{74AFD325-FB7E-4C4D-9083-9D4A633D9C99}" dt="2021-05-31T13:33:40.058" v="281" actId="478"/>
          <ac:spMkLst>
            <pc:docMk/>
            <pc:sldMk cId="4037611923" sldId="3334"/>
            <ac:spMk id="4" creationId="{554DCD77-6653-401D-A970-B77F2302CBAB}"/>
          </ac:spMkLst>
        </pc:spChg>
        <pc:spChg chg="add mod">
          <ac:chgData name="Vesa Juvonen" userId="c7243be1-99a3-4752-ab2a-0cf698cf8236" providerId="ADAL" clId="{74AFD325-FB7E-4C4D-9083-9D4A633D9C99}" dt="2021-05-31T13:33:44.189" v="284" actId="20577"/>
          <ac:spMkLst>
            <pc:docMk/>
            <pc:sldMk cId="4037611923" sldId="3334"/>
            <ac:spMk id="23" creationId="{54E75590-A647-42C2-98D6-C348B5E81313}"/>
          </ac:spMkLst>
        </pc:spChg>
      </pc:sldChg>
      <pc:sldChg chg="addSp delSp mod">
        <pc:chgData name="Vesa Juvonen" userId="c7243be1-99a3-4752-ab2a-0cf698cf8236" providerId="ADAL" clId="{74AFD325-FB7E-4C4D-9083-9D4A633D9C99}" dt="2021-06-03T13:39:23.174" v="296" actId="478"/>
        <pc:sldMkLst>
          <pc:docMk/>
          <pc:sldMk cId="467751124" sldId="6149"/>
        </pc:sldMkLst>
        <pc:spChg chg="add del">
          <ac:chgData name="Vesa Juvonen" userId="c7243be1-99a3-4752-ab2a-0cf698cf8236" providerId="ADAL" clId="{74AFD325-FB7E-4C4D-9083-9D4A633D9C99}" dt="2021-06-03T13:39:23.174" v="296" actId="478"/>
          <ac:spMkLst>
            <pc:docMk/>
            <pc:sldMk cId="467751124" sldId="6149"/>
            <ac:spMk id="5" creationId="{B8C91807-BBDD-4609-99EA-21F93F436DC6}"/>
          </ac:spMkLst>
        </pc:spChg>
      </pc:sldChg>
      <pc:sldChg chg="addSp delSp modSp mod">
        <pc:chgData name="Vesa Juvonen" userId="c7243be1-99a3-4752-ab2a-0cf698cf8236" providerId="ADAL" clId="{74AFD325-FB7E-4C4D-9083-9D4A633D9C99}" dt="2021-06-03T13:49:07.912" v="360" actId="1076"/>
        <pc:sldMkLst>
          <pc:docMk/>
          <pc:sldMk cId="778883926" sldId="2076136264"/>
        </pc:sldMkLst>
        <pc:spChg chg="mod">
          <ac:chgData name="Vesa Juvonen" userId="c7243be1-99a3-4752-ab2a-0cf698cf8236" providerId="ADAL" clId="{74AFD325-FB7E-4C4D-9083-9D4A633D9C99}" dt="2021-05-31T13:32:55.753" v="258" actId="14100"/>
          <ac:spMkLst>
            <pc:docMk/>
            <pc:sldMk cId="778883926" sldId="2076136264"/>
            <ac:spMk id="14" creationId="{953584C8-8734-42EA-AD16-6AA2B405D249}"/>
          </ac:spMkLst>
        </pc:spChg>
        <pc:picChg chg="add mod">
          <ac:chgData name="Vesa Juvonen" userId="c7243be1-99a3-4752-ab2a-0cf698cf8236" providerId="ADAL" clId="{74AFD325-FB7E-4C4D-9083-9D4A633D9C99}" dt="2021-06-03T13:49:02.600" v="358" actId="14100"/>
          <ac:picMkLst>
            <pc:docMk/>
            <pc:sldMk cId="778883926" sldId="2076136264"/>
            <ac:picMk id="3" creationId="{645C2E12-2C68-4D85-83AD-18A25EE19C61}"/>
          </ac:picMkLst>
        </pc:picChg>
        <pc:picChg chg="add mod">
          <ac:chgData name="Vesa Juvonen" userId="c7243be1-99a3-4752-ab2a-0cf698cf8236" providerId="ADAL" clId="{74AFD325-FB7E-4C4D-9083-9D4A633D9C99}" dt="2021-06-03T13:49:07.912" v="360" actId="1076"/>
          <ac:picMkLst>
            <pc:docMk/>
            <pc:sldMk cId="778883926" sldId="2076136264"/>
            <ac:picMk id="6" creationId="{38A7F5AB-40C8-401C-83A4-A7F253EDA325}"/>
          </ac:picMkLst>
        </pc:picChg>
        <pc:picChg chg="del">
          <ac:chgData name="Vesa Juvonen" userId="c7243be1-99a3-4752-ab2a-0cf698cf8236" providerId="ADAL" clId="{74AFD325-FB7E-4C4D-9083-9D4A633D9C99}" dt="2021-05-31T13:32:43.994" v="253" actId="478"/>
          <ac:picMkLst>
            <pc:docMk/>
            <pc:sldMk cId="778883926" sldId="2076136264"/>
            <ac:picMk id="6" creationId="{64ED56FB-5163-4161-9535-06C3C47F1BC0}"/>
          </ac:picMkLst>
        </pc:picChg>
        <pc:picChg chg="del">
          <ac:chgData name="Vesa Juvonen" userId="c7243be1-99a3-4752-ab2a-0cf698cf8236" providerId="ADAL" clId="{74AFD325-FB7E-4C4D-9083-9D4A633D9C99}" dt="2021-05-31T13:32:43.994" v="253" actId="478"/>
          <ac:picMkLst>
            <pc:docMk/>
            <pc:sldMk cId="778883926" sldId="2076136264"/>
            <ac:picMk id="8" creationId="{597F0600-A041-4399-A693-C73082C69185}"/>
          </ac:picMkLst>
        </pc:picChg>
        <pc:picChg chg="add mod">
          <ac:chgData name="Vesa Juvonen" userId="c7243be1-99a3-4752-ab2a-0cf698cf8236" providerId="ADAL" clId="{74AFD325-FB7E-4C4D-9083-9D4A633D9C99}" dt="2021-06-03T13:49:04.552" v="359" actId="1076"/>
          <ac:picMkLst>
            <pc:docMk/>
            <pc:sldMk cId="778883926" sldId="2076136264"/>
            <ac:picMk id="8" creationId="{9496425F-1EA0-45CE-986E-1A2C6A59E7E8}"/>
          </ac:picMkLst>
        </pc:picChg>
        <pc:picChg chg="del">
          <ac:chgData name="Vesa Juvonen" userId="c7243be1-99a3-4752-ab2a-0cf698cf8236" providerId="ADAL" clId="{74AFD325-FB7E-4C4D-9083-9D4A633D9C99}" dt="2021-05-31T13:32:43.994" v="253" actId="478"/>
          <ac:picMkLst>
            <pc:docMk/>
            <pc:sldMk cId="778883926" sldId="2076136264"/>
            <ac:picMk id="13" creationId="{95FC28E8-BD46-4B1D-9D22-3F723E7A578F}"/>
          </ac:picMkLst>
        </pc:picChg>
      </pc:sldChg>
      <pc:sldChg chg="addSp delSp mod">
        <pc:chgData name="Vesa Juvonen" userId="c7243be1-99a3-4752-ab2a-0cf698cf8236" providerId="ADAL" clId="{74AFD325-FB7E-4C4D-9083-9D4A633D9C99}" dt="2021-05-31T13:33:49.364" v="286" actId="22"/>
        <pc:sldMkLst>
          <pc:docMk/>
          <pc:sldMk cId="2925091645" sldId="2076136308"/>
        </pc:sldMkLst>
        <pc:spChg chg="add del">
          <ac:chgData name="Vesa Juvonen" userId="c7243be1-99a3-4752-ab2a-0cf698cf8236" providerId="ADAL" clId="{74AFD325-FB7E-4C4D-9083-9D4A633D9C99}" dt="2021-05-31T13:33:49.041" v="285" actId="478"/>
          <ac:spMkLst>
            <pc:docMk/>
            <pc:sldMk cId="2925091645" sldId="2076136308"/>
            <ac:spMk id="5" creationId="{439AAE07-183D-4C5E-A5BB-76B9AB033897}"/>
          </ac:spMkLst>
        </pc:spChg>
        <pc:spChg chg="add">
          <ac:chgData name="Vesa Juvonen" userId="c7243be1-99a3-4752-ab2a-0cf698cf8236" providerId="ADAL" clId="{74AFD325-FB7E-4C4D-9083-9D4A633D9C99}" dt="2021-05-31T13:33:49.364" v="286" actId="22"/>
          <ac:spMkLst>
            <pc:docMk/>
            <pc:sldMk cId="2925091645" sldId="2076136308"/>
            <ac:spMk id="20" creationId="{CA4615CD-0CA9-4FAE-8B9A-2C5BFD84FBBD}"/>
          </ac:spMkLst>
        </pc:spChg>
      </pc:sldChg>
      <pc:sldChg chg="addSp mod">
        <pc:chgData name="Vesa Juvonen" userId="c7243be1-99a3-4752-ab2a-0cf698cf8236" providerId="ADAL" clId="{74AFD325-FB7E-4C4D-9083-9D4A633D9C99}" dt="2021-05-31T13:34:15.254" v="295" actId="22"/>
        <pc:sldMkLst>
          <pc:docMk/>
          <pc:sldMk cId="357588276" sldId="2076136388"/>
        </pc:sldMkLst>
        <pc:spChg chg="add">
          <ac:chgData name="Vesa Juvonen" userId="c7243be1-99a3-4752-ab2a-0cf698cf8236" providerId="ADAL" clId="{74AFD325-FB7E-4C4D-9083-9D4A633D9C99}" dt="2021-05-31T13:34:15.254" v="295" actId="22"/>
          <ac:spMkLst>
            <pc:docMk/>
            <pc:sldMk cId="357588276" sldId="2076136388"/>
            <ac:spMk id="2" creationId="{B8E0D615-D1ED-4BBA-A63E-D64E8823F0FB}"/>
          </ac:spMkLst>
        </pc:spChg>
      </pc:sldChg>
      <pc:sldChg chg="del">
        <pc:chgData name="Vesa Juvonen" userId="c7243be1-99a3-4752-ab2a-0cf698cf8236" providerId="ADAL" clId="{74AFD325-FB7E-4C4D-9083-9D4A633D9C99}" dt="2021-06-03T13:50:53.637" v="399" actId="47"/>
        <pc:sldMkLst>
          <pc:docMk/>
          <pc:sldMk cId="832077017" sldId="2076137576"/>
        </pc:sldMkLst>
      </pc:sldChg>
      <pc:sldChg chg="addSp delSp modSp mod">
        <pc:chgData name="Vesa Juvonen" userId="c7243be1-99a3-4752-ab2a-0cf698cf8236" providerId="ADAL" clId="{74AFD325-FB7E-4C4D-9083-9D4A633D9C99}" dt="2021-05-31T13:33:53.519" v="288" actId="22"/>
        <pc:sldMkLst>
          <pc:docMk/>
          <pc:sldMk cId="2636939237" sldId="2076137579"/>
        </pc:sldMkLst>
        <pc:spChg chg="add del">
          <ac:chgData name="Vesa Juvonen" userId="c7243be1-99a3-4752-ab2a-0cf698cf8236" providerId="ADAL" clId="{74AFD325-FB7E-4C4D-9083-9D4A633D9C99}" dt="2021-05-31T13:33:09.114" v="260" actId="11529"/>
          <ac:spMkLst>
            <pc:docMk/>
            <pc:sldMk cId="2636939237" sldId="2076137579"/>
            <ac:spMk id="4" creationId="{803BC307-F534-4636-A331-8BD1041BCB8E}"/>
          </ac:spMkLst>
        </pc:spChg>
        <pc:spChg chg="add del mod">
          <ac:chgData name="Vesa Juvonen" userId="c7243be1-99a3-4752-ab2a-0cf698cf8236" providerId="ADAL" clId="{74AFD325-FB7E-4C4D-9083-9D4A633D9C99}" dt="2021-05-31T13:33:53.251" v="287" actId="478"/>
          <ac:spMkLst>
            <pc:docMk/>
            <pc:sldMk cId="2636939237" sldId="2076137579"/>
            <ac:spMk id="21" creationId="{ACADFDDF-12B9-4FB2-9F15-C105A9DD2706}"/>
          </ac:spMkLst>
        </pc:spChg>
        <pc:spChg chg="add">
          <ac:chgData name="Vesa Juvonen" userId="c7243be1-99a3-4752-ab2a-0cf698cf8236" providerId="ADAL" clId="{74AFD325-FB7E-4C4D-9083-9D4A633D9C99}" dt="2021-05-31T13:33:53.519" v="288" actId="22"/>
          <ac:spMkLst>
            <pc:docMk/>
            <pc:sldMk cId="2636939237" sldId="2076137579"/>
            <ac:spMk id="25" creationId="{9FC5989A-3F41-422D-9C05-483AEF257C89}"/>
          </ac:spMkLst>
        </pc:spChg>
      </pc:sldChg>
      <pc:sldChg chg="del">
        <pc:chgData name="Vesa Juvonen" userId="c7243be1-99a3-4752-ab2a-0cf698cf8236" providerId="ADAL" clId="{74AFD325-FB7E-4C4D-9083-9D4A633D9C99}" dt="2021-05-31T13:34:06.660" v="291" actId="47"/>
        <pc:sldMkLst>
          <pc:docMk/>
          <pc:sldMk cId="4043136712" sldId="2076138724"/>
        </pc:sldMkLst>
      </pc:sldChg>
      <pc:sldChg chg="del">
        <pc:chgData name="Vesa Juvonen" userId="c7243be1-99a3-4752-ab2a-0cf698cf8236" providerId="ADAL" clId="{74AFD325-FB7E-4C4D-9083-9D4A633D9C99}" dt="2021-05-31T13:34:08.996" v="292" actId="47"/>
        <pc:sldMkLst>
          <pc:docMk/>
          <pc:sldMk cId="1352279957" sldId="2134805593"/>
        </pc:sldMkLst>
      </pc:sldChg>
      <pc:sldChg chg="add del">
        <pc:chgData name="Vesa Juvonen" userId="c7243be1-99a3-4752-ab2a-0cf698cf8236" providerId="ADAL" clId="{74AFD325-FB7E-4C4D-9083-9D4A633D9C99}" dt="2021-06-03T13:51:12.037" v="401" actId="2696"/>
        <pc:sldMkLst>
          <pc:docMk/>
          <pc:sldMk cId="2038023905" sldId="2134805595"/>
        </pc:sldMkLst>
      </pc:sldChg>
      <pc:sldChg chg="add">
        <pc:chgData name="Vesa Juvonen" userId="c7243be1-99a3-4752-ab2a-0cf698cf8236" providerId="ADAL" clId="{74AFD325-FB7E-4C4D-9083-9D4A633D9C99}" dt="2021-06-03T13:41:17.453" v="298"/>
        <pc:sldMkLst>
          <pc:docMk/>
          <pc:sldMk cId="1161693577" sldId="2134805596"/>
        </pc:sldMkLst>
      </pc:sldChg>
      <pc:sldChg chg="del">
        <pc:chgData name="Vesa Juvonen" userId="c7243be1-99a3-4752-ab2a-0cf698cf8236" providerId="ADAL" clId="{74AFD325-FB7E-4C4D-9083-9D4A633D9C99}" dt="2021-05-31T13:34:12.756" v="294" actId="47"/>
        <pc:sldMkLst>
          <pc:docMk/>
          <pc:sldMk cId="1731976489" sldId="2134805608"/>
        </pc:sldMkLst>
      </pc:sldChg>
    </pc:docChg>
  </pc:docChgLst>
  <pc:docChgLst>
    <pc:chgData name="Amelia Casciola" userId="S::acasciola@microsoft.com::c519f697-6c69-4402-bcb4-3abca534cc11" providerId="AD" clId="Web-{ED66D0B7-9B74-B64A-15F6-EC0F3D49C0B1}"/>
    <pc:docChg chg="modSld">
      <pc:chgData name="Amelia Casciola" userId="S::acasciola@microsoft.com::c519f697-6c69-4402-bcb4-3abca534cc11" providerId="AD" clId="Web-{ED66D0B7-9B74-B64A-15F6-EC0F3D49C0B1}" dt="2022-04-25T22:44:34.998" v="125"/>
      <pc:docMkLst>
        <pc:docMk/>
      </pc:docMkLst>
      <pc:sldChg chg="addSp modSp mod modShow">
        <pc:chgData name="Amelia Casciola" userId="S::acasciola@microsoft.com::c519f697-6c69-4402-bcb4-3abca534cc11" providerId="AD" clId="Web-{ED66D0B7-9B74-B64A-15F6-EC0F3D49C0B1}" dt="2022-04-25T22:44:34.998" v="125"/>
        <pc:sldMkLst>
          <pc:docMk/>
          <pc:sldMk cId="2947806181" sldId="2145707277"/>
        </pc:sldMkLst>
        <pc:spChg chg="mod">
          <ac:chgData name="Amelia Casciola" userId="S::acasciola@microsoft.com::c519f697-6c69-4402-bcb4-3abca534cc11" providerId="AD" clId="Web-{ED66D0B7-9B74-B64A-15F6-EC0F3D49C0B1}" dt="2022-04-25T22:42:58.824" v="113" actId="20577"/>
          <ac:spMkLst>
            <pc:docMk/>
            <pc:sldMk cId="2947806181" sldId="2145707277"/>
            <ac:spMk id="4" creationId="{FA95E8B9-B363-ED1B-F3D4-C3153E17D846}"/>
          </ac:spMkLst>
        </pc:spChg>
        <pc:spChg chg="mod">
          <ac:chgData name="Amelia Casciola" userId="S::acasciola@microsoft.com::c519f697-6c69-4402-bcb4-3abca534cc11" providerId="AD" clId="Web-{ED66D0B7-9B74-B64A-15F6-EC0F3D49C0B1}" dt="2022-04-25T22:43:21.340" v="115" actId="20577"/>
          <ac:spMkLst>
            <pc:docMk/>
            <pc:sldMk cId="2947806181" sldId="2145707277"/>
            <ac:spMk id="5" creationId="{48C1518E-FF7F-819F-56F0-D28A5D87B0E6}"/>
          </ac:spMkLst>
        </pc:spChg>
        <pc:picChg chg="add mod">
          <ac:chgData name="Amelia Casciola" userId="S::acasciola@microsoft.com::c519f697-6c69-4402-bcb4-3abca534cc11" providerId="AD" clId="Web-{ED66D0B7-9B74-B64A-15F6-EC0F3D49C0B1}" dt="2022-04-25T22:44:03.732" v="124" actId="1076"/>
          <ac:picMkLst>
            <pc:docMk/>
            <pc:sldMk cId="2947806181" sldId="2145707277"/>
            <ac:picMk id="2" creationId="{882E1027-C450-5832-9BCA-41A03EBD60BA}"/>
          </ac:picMkLst>
        </pc:picChg>
      </pc:sldChg>
    </pc:docChg>
  </pc:docChgLst>
  <pc:docChgLst>
    <pc:chgData name="Hugo Bernier" userId="S::hugobernier@microsoft.com::846ef6cd-3f11-462c-a4be-44fff9f1a751" providerId="AD" clId="Web-{07EE4C02-154D-4E33-A00E-EEE3790432F5}"/>
    <pc:docChg chg="modSld">
      <pc:chgData name="Hugo Bernier" userId="S::hugobernier@microsoft.com::846ef6cd-3f11-462c-a4be-44fff9f1a751" providerId="AD" clId="Web-{07EE4C02-154D-4E33-A00E-EEE3790432F5}" dt="2021-06-17T14:11:19.315" v="35"/>
      <pc:docMkLst>
        <pc:docMk/>
      </pc:docMkLst>
      <pc:sldChg chg="modNotes">
        <pc:chgData name="Hugo Bernier" userId="S::hugobernier@microsoft.com::846ef6cd-3f11-462c-a4be-44fff9f1a751" providerId="AD" clId="Web-{07EE4C02-154D-4E33-A00E-EEE3790432F5}" dt="2021-06-17T14:11:19.315" v="35"/>
        <pc:sldMkLst>
          <pc:docMk/>
          <pc:sldMk cId="2636939237" sldId="2076137579"/>
        </pc:sldMkLst>
      </pc:sldChg>
    </pc:docChg>
  </pc:docChgLst>
  <pc:docChgLst>
    <pc:chgData name="Garry Trinder" userId="S::garry_trinder365.co.uk#ext#@microsoft.onmicrosoft.com::090b3993-9626-4767-8408-8eecfc894959" providerId="AD" clId="Web-{E2B97734-960D-4C2D-9D7D-7522C6197A00}"/>
    <pc:docChg chg="modSld">
      <pc:chgData name="Garry Trinder" userId="S::garry_trinder365.co.uk#ext#@microsoft.onmicrosoft.com::090b3993-9626-4767-8408-8eecfc894959" providerId="AD" clId="Web-{E2B97734-960D-4C2D-9D7D-7522C6197A00}" dt="2021-06-15T20:22:21.574" v="66" actId="20577"/>
      <pc:docMkLst>
        <pc:docMk/>
      </pc:docMkLst>
      <pc:sldChg chg="modSp">
        <pc:chgData name="Garry Trinder" userId="S::garry_trinder365.co.uk#ext#@microsoft.onmicrosoft.com::090b3993-9626-4767-8408-8eecfc894959" providerId="AD" clId="Web-{E2B97734-960D-4C2D-9D7D-7522C6197A00}" dt="2021-06-15T20:22:21.574" v="66" actId="20577"/>
        <pc:sldMkLst>
          <pc:docMk/>
          <pc:sldMk cId="2253365439" sldId="1642"/>
        </pc:sldMkLst>
        <pc:spChg chg="mod">
          <ac:chgData name="Garry Trinder" userId="S::garry_trinder365.co.uk#ext#@microsoft.onmicrosoft.com::090b3993-9626-4767-8408-8eecfc894959" providerId="AD" clId="Web-{E2B97734-960D-4C2D-9D7D-7522C6197A00}" dt="2021-06-15T20:22:21.574" v="66" actId="20577"/>
          <ac:spMkLst>
            <pc:docMk/>
            <pc:sldMk cId="2253365439" sldId="1642"/>
            <ac:spMk id="3" creationId="{CBDC9C38-872E-4048-96FE-C321FEF21EC1}"/>
          </ac:spMkLst>
        </pc:spChg>
      </pc:sldChg>
    </pc:docChg>
  </pc:docChgLst>
  <pc:docChgLst>
    <pc:chgData name="David Warner" userId="S::davidwarner@microsoft.com::51ffa14d-fdfd-4571-a787-ad4b3bb92711" providerId="AD" clId="Web-{C809656E-274B-403D-96D3-B69C7EEF295D}"/>
    <pc:docChg chg="modSld">
      <pc:chgData name="David Warner" userId="S::davidwarner@microsoft.com::51ffa14d-fdfd-4571-a787-ad4b3bb92711" providerId="AD" clId="Web-{C809656E-274B-403D-96D3-B69C7EEF295D}" dt="2022-04-17T21:17:36.926" v="19" actId="20577"/>
      <pc:docMkLst>
        <pc:docMk/>
      </pc:docMkLst>
      <pc:sldChg chg="addSp delSp modSp">
        <pc:chgData name="David Warner" userId="S::davidwarner@microsoft.com::51ffa14d-fdfd-4571-a787-ad4b3bb92711" providerId="AD" clId="Web-{C809656E-274B-403D-96D3-B69C7EEF295D}" dt="2022-04-17T21:17:36.926" v="19" actId="20577"/>
        <pc:sldMkLst>
          <pc:docMk/>
          <pc:sldMk cId="1812315545" sldId="2134805597"/>
        </pc:sldMkLst>
        <pc:spChg chg="del">
          <ac:chgData name="David Warner" userId="S::davidwarner@microsoft.com::51ffa14d-fdfd-4571-a787-ad4b3bb92711" providerId="AD" clId="Web-{C809656E-274B-403D-96D3-B69C7EEF295D}" dt="2022-04-17T21:16:26.186" v="0"/>
          <ac:spMkLst>
            <pc:docMk/>
            <pc:sldMk cId="1812315545" sldId="2134805597"/>
            <ac:spMk id="3" creationId="{D719458B-08F2-3ADD-C25E-04C3AC1338F3}"/>
          </ac:spMkLst>
        </pc:spChg>
        <pc:spChg chg="mod">
          <ac:chgData name="David Warner" userId="S::davidwarner@microsoft.com::51ffa14d-fdfd-4571-a787-ad4b3bb92711" providerId="AD" clId="Web-{C809656E-274B-403D-96D3-B69C7EEF295D}" dt="2022-04-17T21:17:36.926" v="19" actId="20577"/>
          <ac:spMkLst>
            <pc:docMk/>
            <pc:sldMk cId="1812315545" sldId="2134805597"/>
            <ac:spMk id="10" creationId="{16E1CB8C-122B-4C5A-8724-D74AEC2B5DEC}"/>
          </ac:spMkLst>
        </pc:spChg>
        <pc:picChg chg="del">
          <ac:chgData name="David Warner" userId="S::davidwarner@microsoft.com::51ffa14d-fdfd-4571-a787-ad4b3bb92711" providerId="AD" clId="Web-{C809656E-274B-403D-96D3-B69C7EEF295D}" dt="2022-04-17T21:16:27.452" v="1"/>
          <ac:picMkLst>
            <pc:docMk/>
            <pc:sldMk cId="1812315545" sldId="2134805597"/>
            <ac:picMk id="2" creationId="{33D3BE89-8773-A68D-E879-151272767F15}"/>
          </ac:picMkLst>
        </pc:picChg>
        <pc:picChg chg="add mod modCrop">
          <ac:chgData name="David Warner" userId="S::davidwarner@microsoft.com::51ffa14d-fdfd-4571-a787-ad4b3bb92711" providerId="AD" clId="Web-{C809656E-274B-403D-96D3-B69C7EEF295D}" dt="2022-04-17T21:16:49.407" v="6"/>
          <ac:picMkLst>
            <pc:docMk/>
            <pc:sldMk cId="1812315545" sldId="2134805597"/>
            <ac:picMk id="4" creationId="{0B1EC3C8-F369-8AC9-D832-AC567D8C647B}"/>
          </ac:picMkLst>
        </pc:picChg>
      </pc:sldChg>
    </pc:docChg>
  </pc:docChgLst>
  <pc:docChgLst>
    <pc:chgData name="Vesa Juvonen" userId="c7243be1-99a3-4752-ab2a-0cf698cf8236" providerId="ADAL" clId="{76C3BB16-29A1-4E8E-9FAA-5A589CCCB125}"/>
    <pc:docChg chg="custSel addSld modSld modSection">
      <pc:chgData name="Vesa Juvonen" userId="c7243be1-99a3-4752-ab2a-0cf698cf8236" providerId="ADAL" clId="{76C3BB16-29A1-4E8E-9FAA-5A589CCCB125}" dt="2022-03-29T11:09:37.286" v="98" actId="20577"/>
      <pc:docMkLst>
        <pc:docMk/>
      </pc:docMkLst>
      <pc:sldChg chg="addSp modSp mod addCm delCm">
        <pc:chgData name="Vesa Juvonen" userId="c7243be1-99a3-4752-ab2a-0cf698cf8236" providerId="ADAL" clId="{76C3BB16-29A1-4E8E-9FAA-5A589CCCB125}" dt="2022-03-24T18:22:30.388" v="51"/>
        <pc:sldMkLst>
          <pc:docMk/>
          <pc:sldMk cId="709137924" sldId="264"/>
        </pc:sldMkLst>
        <pc:spChg chg="add mod">
          <ac:chgData name="Vesa Juvonen" userId="c7243be1-99a3-4752-ab2a-0cf698cf8236" providerId="ADAL" clId="{76C3BB16-29A1-4E8E-9FAA-5A589CCCB125}" dt="2022-03-24T18:21:01.165" v="45" actId="17032"/>
          <ac:spMkLst>
            <pc:docMk/>
            <pc:sldMk cId="709137924" sldId="264"/>
            <ac:spMk id="3" creationId="{CF5B8943-C026-41AC-83FF-27270081F230}"/>
          </ac:spMkLst>
        </pc:spChg>
      </pc:sldChg>
      <pc:sldChg chg="modSp mod">
        <pc:chgData name="Vesa Juvonen" userId="c7243be1-99a3-4752-ab2a-0cf698cf8236" providerId="ADAL" clId="{76C3BB16-29A1-4E8E-9FAA-5A589CCCB125}" dt="2022-03-24T16:45:40.701" v="1" actId="6549"/>
        <pc:sldMkLst>
          <pc:docMk/>
          <pc:sldMk cId="287163252" sldId="1567"/>
        </pc:sldMkLst>
        <pc:spChg chg="mod">
          <ac:chgData name="Vesa Juvonen" userId="c7243be1-99a3-4752-ab2a-0cf698cf8236" providerId="ADAL" clId="{76C3BB16-29A1-4E8E-9FAA-5A589CCCB125}" dt="2022-03-24T16:45:40.701" v="1" actId="6549"/>
          <ac:spMkLst>
            <pc:docMk/>
            <pc:sldMk cId="287163252" sldId="1567"/>
            <ac:spMk id="8" creationId="{00000000-0000-0000-0000-000000000000}"/>
          </ac:spMkLst>
        </pc:spChg>
      </pc:sldChg>
      <pc:sldChg chg="addSp delSp modSp mod">
        <pc:chgData name="Vesa Juvonen" userId="c7243be1-99a3-4752-ab2a-0cf698cf8236" providerId="ADAL" clId="{76C3BB16-29A1-4E8E-9FAA-5A589CCCB125}" dt="2022-03-24T18:09:09.098" v="17" actId="1076"/>
        <pc:sldMkLst>
          <pc:docMk/>
          <pc:sldMk cId="10702720" sldId="2079"/>
        </pc:sldMkLst>
        <pc:spChg chg="mod">
          <ac:chgData name="Vesa Juvonen" userId="c7243be1-99a3-4752-ab2a-0cf698cf8236" providerId="ADAL" clId="{76C3BB16-29A1-4E8E-9FAA-5A589CCCB125}" dt="2022-03-24T18:06:38.939" v="5" actId="6549"/>
          <ac:spMkLst>
            <pc:docMk/>
            <pc:sldMk cId="10702720" sldId="2079"/>
            <ac:spMk id="8" creationId="{00000000-0000-0000-0000-000000000000}"/>
          </ac:spMkLst>
        </pc:spChg>
        <pc:picChg chg="del">
          <ac:chgData name="Vesa Juvonen" userId="c7243be1-99a3-4752-ab2a-0cf698cf8236" providerId="ADAL" clId="{76C3BB16-29A1-4E8E-9FAA-5A589CCCB125}" dt="2022-03-24T18:08:10.835" v="6" actId="478"/>
          <ac:picMkLst>
            <pc:docMk/>
            <pc:sldMk cId="10702720" sldId="2079"/>
            <ac:picMk id="6" creationId="{42CB4DFB-3A1A-4628-BFC3-46B2ABE847D6}"/>
          </ac:picMkLst>
        </pc:picChg>
        <pc:picChg chg="del">
          <ac:chgData name="Vesa Juvonen" userId="c7243be1-99a3-4752-ab2a-0cf698cf8236" providerId="ADAL" clId="{76C3BB16-29A1-4E8E-9FAA-5A589CCCB125}" dt="2022-03-24T18:08:10.835" v="6" actId="478"/>
          <ac:picMkLst>
            <pc:docMk/>
            <pc:sldMk cId="10702720" sldId="2079"/>
            <ac:picMk id="10" creationId="{83428487-84D5-4F39-956C-95D70CCC35A3}"/>
          </ac:picMkLst>
        </pc:picChg>
        <pc:picChg chg="add mod">
          <ac:chgData name="Vesa Juvonen" userId="c7243be1-99a3-4752-ab2a-0cf698cf8236" providerId="ADAL" clId="{76C3BB16-29A1-4E8E-9FAA-5A589CCCB125}" dt="2022-03-24T18:08:39.226" v="11" actId="1076"/>
          <ac:picMkLst>
            <pc:docMk/>
            <pc:sldMk cId="10702720" sldId="2079"/>
            <ac:picMk id="1026" creationId="{D0BB552E-162E-4844-BEC0-04862843E5C0}"/>
          </ac:picMkLst>
        </pc:picChg>
        <pc:picChg chg="add mod">
          <ac:chgData name="Vesa Juvonen" userId="c7243be1-99a3-4752-ab2a-0cf698cf8236" providerId="ADAL" clId="{76C3BB16-29A1-4E8E-9FAA-5A589CCCB125}" dt="2022-03-24T18:09:09.098" v="17" actId="1076"/>
          <ac:picMkLst>
            <pc:docMk/>
            <pc:sldMk cId="10702720" sldId="2079"/>
            <ac:picMk id="1028" creationId="{650C303F-8D56-408B-B372-5AC0471BC086}"/>
          </ac:picMkLst>
        </pc:picChg>
      </pc:sldChg>
      <pc:sldChg chg="addSp delSp modSp mod">
        <pc:chgData name="Vesa Juvonen" userId="c7243be1-99a3-4752-ab2a-0cf698cf8236" providerId="ADAL" clId="{76C3BB16-29A1-4E8E-9FAA-5A589CCCB125}" dt="2022-03-24T18:10:53.950" v="24" actId="1076"/>
        <pc:sldMkLst>
          <pc:docMk/>
          <pc:sldMk cId="778883926" sldId="2076136264"/>
        </pc:sldMkLst>
        <pc:spChg chg="mod">
          <ac:chgData name="Vesa Juvonen" userId="c7243be1-99a3-4752-ab2a-0cf698cf8236" providerId="ADAL" clId="{76C3BB16-29A1-4E8E-9FAA-5A589CCCB125}" dt="2022-03-24T18:10:24.488" v="18"/>
          <ac:spMkLst>
            <pc:docMk/>
            <pc:sldMk cId="778883926" sldId="2076136264"/>
            <ac:spMk id="14" creationId="{953584C8-8734-42EA-AD16-6AA2B405D249}"/>
          </ac:spMkLst>
        </pc:spChg>
        <pc:picChg chg="del">
          <ac:chgData name="Vesa Juvonen" userId="c7243be1-99a3-4752-ab2a-0cf698cf8236" providerId="ADAL" clId="{76C3BB16-29A1-4E8E-9FAA-5A589CCCB125}" dt="2022-03-24T18:10:29.788" v="20" actId="478"/>
          <ac:picMkLst>
            <pc:docMk/>
            <pc:sldMk cId="778883926" sldId="2076136264"/>
            <ac:picMk id="3" creationId="{5585EC8D-C780-4559-8DE6-15225CBF92DD}"/>
          </ac:picMkLst>
        </pc:picChg>
        <pc:picChg chg="mod">
          <ac:chgData name="Vesa Juvonen" userId="c7243be1-99a3-4752-ab2a-0cf698cf8236" providerId="ADAL" clId="{76C3BB16-29A1-4E8E-9FAA-5A589CCCB125}" dt="2022-03-24T18:10:45.338" v="23" actId="1076"/>
          <ac:picMkLst>
            <pc:docMk/>
            <pc:sldMk cId="778883926" sldId="2076136264"/>
            <ac:picMk id="5" creationId="{AD2536B2-30D0-4C5F-9346-877B39DBA287}"/>
          </ac:picMkLst>
        </pc:picChg>
        <pc:picChg chg="add mod">
          <ac:chgData name="Vesa Juvonen" userId="c7243be1-99a3-4752-ab2a-0cf698cf8236" providerId="ADAL" clId="{76C3BB16-29A1-4E8E-9FAA-5A589CCCB125}" dt="2022-03-24T18:10:43.122" v="22" actId="1076"/>
          <ac:picMkLst>
            <pc:docMk/>
            <pc:sldMk cId="778883926" sldId="2076136264"/>
            <ac:picMk id="6" creationId="{A1E4BACA-D3E7-46C0-890B-47555798E5CB}"/>
          </ac:picMkLst>
        </pc:picChg>
        <pc:picChg chg="del">
          <ac:chgData name="Vesa Juvonen" userId="c7243be1-99a3-4752-ab2a-0cf698cf8236" providerId="ADAL" clId="{76C3BB16-29A1-4E8E-9FAA-5A589CCCB125}" dt="2022-03-24T18:10:29.788" v="20" actId="478"/>
          <ac:picMkLst>
            <pc:docMk/>
            <pc:sldMk cId="778883926" sldId="2076136264"/>
            <ac:picMk id="7" creationId="{51511593-3AB3-4027-837E-23FBDA0A2AB2}"/>
          </ac:picMkLst>
        </pc:picChg>
        <pc:picChg chg="add mod">
          <ac:chgData name="Vesa Juvonen" userId="c7243be1-99a3-4752-ab2a-0cf698cf8236" providerId="ADAL" clId="{76C3BB16-29A1-4E8E-9FAA-5A589CCCB125}" dt="2022-03-24T18:10:53.950" v="24" actId="1076"/>
          <ac:picMkLst>
            <pc:docMk/>
            <pc:sldMk cId="778883926" sldId="2076136264"/>
            <ac:picMk id="9" creationId="{60AA9FD9-EFA4-4BEC-8A12-D23D2528BC22}"/>
          </ac:picMkLst>
        </pc:picChg>
      </pc:sldChg>
      <pc:sldChg chg="modNotesTx">
        <pc:chgData name="Vesa Juvonen" userId="c7243be1-99a3-4752-ab2a-0cf698cf8236" providerId="ADAL" clId="{76C3BB16-29A1-4E8E-9FAA-5A589CCCB125}" dt="2022-03-29T11:09:37.286" v="98" actId="20577"/>
        <pc:sldMkLst>
          <pc:docMk/>
          <pc:sldMk cId="3038810836" sldId="2076137482"/>
        </pc:sldMkLst>
      </pc:sldChg>
      <pc:sldChg chg="addSp modSp mod">
        <pc:chgData name="Vesa Juvonen" userId="c7243be1-99a3-4752-ab2a-0cf698cf8236" providerId="ADAL" clId="{76C3BB16-29A1-4E8E-9FAA-5A589CCCB125}" dt="2022-03-24T18:20:53.220" v="42" actId="242"/>
        <pc:sldMkLst>
          <pc:docMk/>
          <pc:sldMk cId="4046856784" sldId="2134805599"/>
        </pc:sldMkLst>
        <pc:spChg chg="add mod">
          <ac:chgData name="Vesa Juvonen" userId="c7243be1-99a3-4752-ab2a-0cf698cf8236" providerId="ADAL" clId="{76C3BB16-29A1-4E8E-9FAA-5A589CCCB125}" dt="2022-03-24T18:20:53.220" v="42" actId="242"/>
          <ac:spMkLst>
            <pc:docMk/>
            <pc:sldMk cId="4046856784" sldId="2134805599"/>
            <ac:spMk id="2" creationId="{516B1A90-EC31-4A83-A4B0-4F84E03977B2}"/>
          </ac:spMkLst>
        </pc:spChg>
      </pc:sldChg>
      <pc:sldChg chg="addSp mod addCm delCm">
        <pc:chgData name="Vesa Juvonen" userId="c7243be1-99a3-4752-ab2a-0cf698cf8236" providerId="ADAL" clId="{76C3BB16-29A1-4E8E-9FAA-5A589CCCB125}" dt="2022-03-24T18:21:58.275" v="50"/>
        <pc:sldMkLst>
          <pc:docMk/>
          <pc:sldMk cId="2705926738" sldId="2145707274"/>
        </pc:sldMkLst>
        <pc:spChg chg="add">
          <ac:chgData name="Vesa Juvonen" userId="c7243be1-99a3-4752-ab2a-0cf698cf8236" providerId="ADAL" clId="{76C3BB16-29A1-4E8E-9FAA-5A589CCCB125}" dt="2022-03-24T18:20:55.990" v="43" actId="22"/>
          <ac:spMkLst>
            <pc:docMk/>
            <pc:sldMk cId="2705926738" sldId="2145707274"/>
            <ac:spMk id="4" creationId="{745E209E-4AAF-4281-A93D-14763A4812AC}"/>
          </ac:spMkLst>
        </pc:spChg>
      </pc:sldChg>
      <pc:sldChg chg="addSp delSp modSp new mod modClrScheme chgLayout">
        <pc:chgData name="Vesa Juvonen" userId="c7243be1-99a3-4752-ab2a-0cf698cf8236" providerId="ADAL" clId="{76C3BB16-29A1-4E8E-9FAA-5A589CCCB125}" dt="2022-03-24T18:28:14.345" v="69" actId="1076"/>
        <pc:sldMkLst>
          <pc:docMk/>
          <pc:sldMk cId="1055430305" sldId="2145707275"/>
        </pc:sldMkLst>
        <pc:spChg chg="del">
          <ac:chgData name="Vesa Juvonen" userId="c7243be1-99a3-4752-ab2a-0cf698cf8236" providerId="ADAL" clId="{76C3BB16-29A1-4E8E-9FAA-5A589CCCB125}" dt="2022-03-24T18:23:18.541" v="53" actId="700"/>
          <ac:spMkLst>
            <pc:docMk/>
            <pc:sldMk cId="1055430305" sldId="2145707275"/>
            <ac:spMk id="2" creationId="{E537FAD8-5C3E-440E-9627-40F211D90E98}"/>
          </ac:spMkLst>
        </pc:spChg>
        <pc:spChg chg="del">
          <ac:chgData name="Vesa Juvonen" userId="c7243be1-99a3-4752-ab2a-0cf698cf8236" providerId="ADAL" clId="{76C3BB16-29A1-4E8E-9FAA-5A589CCCB125}" dt="2022-03-24T18:23:18.541" v="53" actId="700"/>
          <ac:spMkLst>
            <pc:docMk/>
            <pc:sldMk cId="1055430305" sldId="2145707275"/>
            <ac:spMk id="3" creationId="{1638D9A5-D515-4D07-9B9A-D2E9245EE25E}"/>
          </ac:spMkLst>
        </pc:spChg>
        <pc:spChg chg="add mod">
          <ac:chgData name="Vesa Juvonen" userId="c7243be1-99a3-4752-ab2a-0cf698cf8236" providerId="ADAL" clId="{76C3BB16-29A1-4E8E-9FAA-5A589CCCB125}" dt="2022-03-24T18:28:14.345" v="69" actId="1076"/>
          <ac:spMkLst>
            <pc:docMk/>
            <pc:sldMk cId="1055430305" sldId="2145707275"/>
            <ac:spMk id="7" creationId="{9FA9DF30-5F70-468B-9A63-685373EECA9B}"/>
          </ac:spMkLst>
        </pc:spChg>
        <pc:picChg chg="add mod">
          <ac:chgData name="Vesa Juvonen" userId="c7243be1-99a3-4752-ab2a-0cf698cf8236" providerId="ADAL" clId="{76C3BB16-29A1-4E8E-9FAA-5A589CCCB125}" dt="2022-03-24T18:26:26.585" v="57" actId="14100"/>
          <ac:picMkLst>
            <pc:docMk/>
            <pc:sldMk cId="1055430305" sldId="2145707275"/>
            <ac:picMk id="5" creationId="{1C36C5B0-4E0C-4F26-8FCB-BB3230C54E33}"/>
          </ac:picMkLst>
        </pc:picChg>
      </pc:sldChg>
    </pc:docChg>
  </pc:docChgLst>
  <pc:docChgLst>
    <pc:chgData name="Surbhi Gupta" userId="4cd92b39-496c-4ea1-b8de-864f8b027b89" providerId="ADAL" clId="{7C5A8DAD-E5B3-4558-B365-353217BA9AB3}"/>
    <pc:docChg chg="undo custSel addSld delSld modSld modSection">
      <pc:chgData name="Surbhi Gupta" userId="4cd92b39-496c-4ea1-b8de-864f8b027b89" providerId="ADAL" clId="{7C5A8DAD-E5B3-4558-B365-353217BA9AB3}" dt="2022-05-31T15:14:12.749" v="378" actId="20577"/>
      <pc:docMkLst>
        <pc:docMk/>
      </pc:docMkLst>
      <pc:sldChg chg="addSp delSp modSp mod modNotesTx">
        <pc:chgData name="Surbhi Gupta" userId="4cd92b39-496c-4ea1-b8de-864f8b027b89" providerId="ADAL" clId="{7C5A8DAD-E5B3-4558-B365-353217BA9AB3}" dt="2022-05-31T15:14:12.749" v="378" actId="20577"/>
        <pc:sldMkLst>
          <pc:docMk/>
          <pc:sldMk cId="1247101359" sldId="2145707276"/>
        </pc:sldMkLst>
        <pc:spChg chg="del">
          <ac:chgData name="Surbhi Gupta" userId="4cd92b39-496c-4ea1-b8de-864f8b027b89" providerId="ADAL" clId="{7C5A8DAD-E5B3-4558-B365-353217BA9AB3}" dt="2022-05-31T07:33:09.118" v="1" actId="478"/>
          <ac:spMkLst>
            <pc:docMk/>
            <pc:sldMk cId="1247101359" sldId="2145707276"/>
            <ac:spMk id="4" creationId="{AC7B7EBD-A074-CCDD-8D97-FFB262AD9FBB}"/>
          </ac:spMkLst>
        </pc:spChg>
        <pc:spChg chg="del mod">
          <ac:chgData name="Surbhi Gupta" userId="4cd92b39-496c-4ea1-b8de-864f8b027b89" providerId="ADAL" clId="{7C5A8DAD-E5B3-4558-B365-353217BA9AB3}" dt="2022-05-31T10:40:55.956" v="363" actId="478"/>
          <ac:spMkLst>
            <pc:docMk/>
            <pc:sldMk cId="1247101359" sldId="2145707276"/>
            <ac:spMk id="5" creationId="{4BEE597E-27B7-B8B8-5BE5-06D59B4D2FCE}"/>
          </ac:spMkLst>
        </pc:spChg>
        <pc:spChg chg="add del mod">
          <ac:chgData name="Surbhi Gupta" userId="4cd92b39-496c-4ea1-b8de-864f8b027b89" providerId="ADAL" clId="{7C5A8DAD-E5B3-4558-B365-353217BA9AB3}" dt="2022-05-31T10:40:57.286" v="364" actId="478"/>
          <ac:spMkLst>
            <pc:docMk/>
            <pc:sldMk cId="1247101359" sldId="2145707276"/>
            <ac:spMk id="7" creationId="{85E4A98B-11EF-4299-B458-80CC362B78E2}"/>
          </ac:spMkLst>
        </pc:spChg>
        <pc:spChg chg="mod">
          <ac:chgData name="Surbhi Gupta" userId="4cd92b39-496c-4ea1-b8de-864f8b027b89" providerId="ADAL" clId="{7C5A8DAD-E5B3-4558-B365-353217BA9AB3}" dt="2022-05-31T08:02:31.976" v="59" actId="1076"/>
          <ac:spMkLst>
            <pc:docMk/>
            <pc:sldMk cId="1247101359" sldId="2145707276"/>
            <ac:spMk id="13" creationId="{8C27AAF9-B019-4867-8FA2-F8A8405DC2B0}"/>
          </ac:spMkLst>
        </pc:spChg>
        <pc:spChg chg="mod">
          <ac:chgData name="Surbhi Gupta" userId="4cd92b39-496c-4ea1-b8de-864f8b027b89" providerId="ADAL" clId="{7C5A8DAD-E5B3-4558-B365-353217BA9AB3}" dt="2022-05-31T08:08:34.954" v="146" actId="1076"/>
          <ac:spMkLst>
            <pc:docMk/>
            <pc:sldMk cId="1247101359" sldId="2145707276"/>
            <ac:spMk id="23" creationId="{A2450CC2-0D85-43EC-8DA3-595A6ED0E98F}"/>
          </ac:spMkLst>
        </pc:spChg>
        <pc:spChg chg="del mod">
          <ac:chgData name="Surbhi Gupta" userId="4cd92b39-496c-4ea1-b8de-864f8b027b89" providerId="ADAL" clId="{7C5A8DAD-E5B3-4558-B365-353217BA9AB3}" dt="2022-05-31T07:33:30.517" v="20" actId="478"/>
          <ac:spMkLst>
            <pc:docMk/>
            <pc:sldMk cId="1247101359" sldId="2145707276"/>
            <ac:spMk id="33" creationId="{94DB5CBE-95AD-4FC6-8C7B-739B6EB97627}"/>
          </ac:spMkLst>
        </pc:spChg>
        <pc:spChg chg="add mod ord">
          <ac:chgData name="Surbhi Gupta" userId="4cd92b39-496c-4ea1-b8de-864f8b027b89" providerId="ADAL" clId="{7C5A8DAD-E5B3-4558-B365-353217BA9AB3}" dt="2022-05-31T08:08:39.189" v="148" actId="403"/>
          <ac:spMkLst>
            <pc:docMk/>
            <pc:sldMk cId="1247101359" sldId="2145707276"/>
            <ac:spMk id="34" creationId="{4F251949-A15F-3CD9-D873-FEAC3DF6EF4A}"/>
          </ac:spMkLst>
        </pc:spChg>
        <pc:spChg chg="del">
          <ac:chgData name="Surbhi Gupta" userId="4cd92b39-496c-4ea1-b8de-864f8b027b89" providerId="ADAL" clId="{7C5A8DAD-E5B3-4558-B365-353217BA9AB3}" dt="2022-05-31T07:33:27.770" v="18" actId="478"/>
          <ac:spMkLst>
            <pc:docMk/>
            <pc:sldMk cId="1247101359" sldId="2145707276"/>
            <ac:spMk id="36" creationId="{042B4662-4D2E-67B8-FC87-40DF3A293DDE}"/>
          </ac:spMkLst>
        </pc:spChg>
        <pc:spChg chg="add del mod ord">
          <ac:chgData name="Surbhi Gupta" userId="4cd92b39-496c-4ea1-b8de-864f8b027b89" providerId="ADAL" clId="{7C5A8DAD-E5B3-4558-B365-353217BA9AB3}" dt="2022-05-31T08:06:46.813" v="119" actId="478"/>
          <ac:spMkLst>
            <pc:docMk/>
            <pc:sldMk cId="1247101359" sldId="2145707276"/>
            <ac:spMk id="37" creationId="{A21F905E-BD7F-E6F7-D5BA-7F9E87FF7440}"/>
          </ac:spMkLst>
        </pc:spChg>
        <pc:spChg chg="del">
          <ac:chgData name="Surbhi Gupta" userId="4cd92b39-496c-4ea1-b8de-864f8b027b89" providerId="ADAL" clId="{7C5A8DAD-E5B3-4558-B365-353217BA9AB3}" dt="2022-05-31T07:33:32.585" v="21" actId="478"/>
          <ac:spMkLst>
            <pc:docMk/>
            <pc:sldMk cId="1247101359" sldId="2145707276"/>
            <ac:spMk id="39" creationId="{88507CB0-14BD-F9C6-3E87-627240967300}"/>
          </ac:spMkLst>
        </pc:spChg>
        <pc:spChg chg="mod">
          <ac:chgData name="Surbhi Gupta" userId="4cd92b39-496c-4ea1-b8de-864f8b027b89" providerId="ADAL" clId="{7C5A8DAD-E5B3-4558-B365-353217BA9AB3}" dt="2022-05-31T15:05:36.803" v="375" actId="1076"/>
          <ac:spMkLst>
            <pc:docMk/>
            <pc:sldMk cId="1247101359" sldId="2145707276"/>
            <ac:spMk id="40" creationId="{B7C19D74-2CF1-3DAE-826F-C06A033F58FB}"/>
          </ac:spMkLst>
        </pc:spChg>
        <pc:spChg chg="add mod">
          <ac:chgData name="Surbhi Gupta" userId="4cd92b39-496c-4ea1-b8de-864f8b027b89" providerId="ADAL" clId="{7C5A8DAD-E5B3-4558-B365-353217BA9AB3}" dt="2022-05-31T11:37:45.762" v="374" actId="1076"/>
          <ac:spMkLst>
            <pc:docMk/>
            <pc:sldMk cId="1247101359" sldId="2145707276"/>
            <ac:spMk id="41" creationId="{1A35E1AC-C6DC-264F-4EA5-BE5FCABA3F04}"/>
          </ac:spMkLst>
        </pc:spChg>
        <pc:spChg chg="add del mod">
          <ac:chgData name="Surbhi Gupta" userId="4cd92b39-496c-4ea1-b8de-864f8b027b89" providerId="ADAL" clId="{7C5A8DAD-E5B3-4558-B365-353217BA9AB3}" dt="2022-05-31T08:15:55.323" v="169" actId="478"/>
          <ac:spMkLst>
            <pc:docMk/>
            <pc:sldMk cId="1247101359" sldId="2145707276"/>
            <ac:spMk id="42" creationId="{90C1229B-1AD7-0C81-65A2-08F06917943A}"/>
          </ac:spMkLst>
        </pc:spChg>
        <pc:spChg chg="del">
          <ac:chgData name="Surbhi Gupta" userId="4cd92b39-496c-4ea1-b8de-864f8b027b89" providerId="ADAL" clId="{7C5A8DAD-E5B3-4558-B365-353217BA9AB3}" dt="2022-05-31T07:33:24.487" v="16" actId="478"/>
          <ac:spMkLst>
            <pc:docMk/>
            <pc:sldMk cId="1247101359" sldId="2145707276"/>
            <ac:spMk id="50" creationId="{3886C967-42FA-4EF8-9DEA-4AF24ECC189E}"/>
          </ac:spMkLst>
        </pc:spChg>
        <pc:spChg chg="del">
          <ac:chgData name="Surbhi Gupta" userId="4cd92b39-496c-4ea1-b8de-864f8b027b89" providerId="ADAL" clId="{7C5A8DAD-E5B3-4558-B365-353217BA9AB3}" dt="2022-05-31T07:34:33.176" v="29" actId="478"/>
          <ac:spMkLst>
            <pc:docMk/>
            <pc:sldMk cId="1247101359" sldId="2145707276"/>
            <ac:spMk id="51" creationId="{35747CCF-4467-42A0-935E-53C882AC012E}"/>
          </ac:spMkLst>
        </pc:spChg>
        <pc:spChg chg="mod ord">
          <ac:chgData name="Surbhi Gupta" userId="4cd92b39-496c-4ea1-b8de-864f8b027b89" providerId="ADAL" clId="{7C5A8DAD-E5B3-4558-B365-353217BA9AB3}" dt="2022-05-31T07:35:39.969" v="48" actId="14100"/>
          <ac:spMkLst>
            <pc:docMk/>
            <pc:sldMk cId="1247101359" sldId="2145707276"/>
            <ac:spMk id="55" creationId="{7B608F18-EC54-9316-9719-BB5C11330858}"/>
          </ac:spMkLst>
        </pc:spChg>
        <pc:spChg chg="mod ord">
          <ac:chgData name="Surbhi Gupta" userId="4cd92b39-496c-4ea1-b8de-864f8b027b89" providerId="ADAL" clId="{7C5A8DAD-E5B3-4558-B365-353217BA9AB3}" dt="2022-05-31T08:08:28.714" v="144" actId="6549"/>
          <ac:spMkLst>
            <pc:docMk/>
            <pc:sldMk cId="1247101359" sldId="2145707276"/>
            <ac:spMk id="65" creationId="{20B00786-2330-4F60-AEFD-545A4DAE0F4D}"/>
          </ac:spMkLst>
        </pc:spChg>
        <pc:spChg chg="del mod">
          <ac:chgData name="Surbhi Gupta" userId="4cd92b39-496c-4ea1-b8de-864f8b027b89" providerId="ADAL" clId="{7C5A8DAD-E5B3-4558-B365-353217BA9AB3}" dt="2022-05-31T10:41:00.447" v="366" actId="478"/>
          <ac:spMkLst>
            <pc:docMk/>
            <pc:sldMk cId="1247101359" sldId="2145707276"/>
            <ac:spMk id="73" creationId="{1F207C2B-FC32-45FD-8665-FEC0532C2A3E}"/>
          </ac:spMkLst>
        </pc:spChg>
        <pc:graphicFrameChg chg="add del mod">
          <ac:chgData name="Surbhi Gupta" userId="4cd92b39-496c-4ea1-b8de-864f8b027b89" providerId="ADAL" clId="{7C5A8DAD-E5B3-4558-B365-353217BA9AB3}" dt="2022-05-31T08:19:53.466" v="225" actId="478"/>
          <ac:graphicFrameMkLst>
            <pc:docMk/>
            <pc:sldMk cId="1247101359" sldId="2145707276"/>
            <ac:graphicFrameMk id="22" creationId="{B7AD8CC4-E477-4E5B-8CC8-858E08B1E0B0}"/>
          </ac:graphicFrameMkLst>
        </pc:graphicFrameChg>
        <pc:picChg chg="del mod ord">
          <ac:chgData name="Surbhi Gupta" userId="4cd92b39-496c-4ea1-b8de-864f8b027b89" providerId="ADAL" clId="{7C5A8DAD-E5B3-4558-B365-353217BA9AB3}" dt="2022-05-31T10:40:58.181" v="365" actId="478"/>
          <ac:picMkLst>
            <pc:docMk/>
            <pc:sldMk cId="1247101359" sldId="2145707276"/>
            <ac:picMk id="8" creationId="{C3B63E41-BA1A-EF17-1CD2-FF3B8E2A7CB9}"/>
          </ac:picMkLst>
        </pc:picChg>
        <pc:picChg chg="del">
          <ac:chgData name="Surbhi Gupta" userId="4cd92b39-496c-4ea1-b8de-864f8b027b89" providerId="ADAL" clId="{7C5A8DAD-E5B3-4558-B365-353217BA9AB3}" dt="2022-05-31T07:33:25.927" v="17" actId="478"/>
          <ac:picMkLst>
            <pc:docMk/>
            <pc:sldMk cId="1247101359" sldId="2145707276"/>
            <ac:picMk id="14" creationId="{2B7F012D-938C-123A-EFA3-CFEB7962096B}"/>
          </ac:picMkLst>
        </pc:picChg>
        <pc:picChg chg="add mod">
          <ac:chgData name="Surbhi Gupta" userId="4cd92b39-496c-4ea1-b8de-864f8b027b89" providerId="ADAL" clId="{7C5A8DAD-E5B3-4558-B365-353217BA9AB3}" dt="2022-05-31T11:37:39.608" v="373" actId="1076"/>
          <ac:picMkLst>
            <pc:docMk/>
            <pc:sldMk cId="1247101359" sldId="2145707276"/>
            <ac:picMk id="20" creationId="{675B8911-2F60-1DCC-BB87-0C24441688CA}"/>
          </ac:picMkLst>
        </pc:picChg>
        <pc:picChg chg="mod">
          <ac:chgData name="Surbhi Gupta" userId="4cd92b39-496c-4ea1-b8de-864f8b027b89" providerId="ADAL" clId="{7C5A8DAD-E5B3-4558-B365-353217BA9AB3}" dt="2022-05-31T15:05:38.046" v="376" actId="1076"/>
          <ac:picMkLst>
            <pc:docMk/>
            <pc:sldMk cId="1247101359" sldId="2145707276"/>
            <ac:picMk id="1026" creationId="{C26C22D5-4AAB-461E-7E4F-994DACEA2372}"/>
          </ac:picMkLst>
        </pc:picChg>
      </pc:sldChg>
      <pc:sldChg chg="add del">
        <pc:chgData name="Surbhi Gupta" userId="4cd92b39-496c-4ea1-b8de-864f8b027b89" providerId="ADAL" clId="{7C5A8DAD-E5B3-4558-B365-353217BA9AB3}" dt="2022-05-31T10:43:24.677" v="367" actId="47"/>
        <pc:sldMkLst>
          <pc:docMk/>
          <pc:sldMk cId="2033061517" sldId="2145707283"/>
        </pc:sldMkLst>
      </pc:sldChg>
    </pc:docChg>
  </pc:docChgLst>
  <pc:docChgLst>
    <pc:chgData name="Ayca Bas" userId="S::aycabas@microsoft.com::d5a7dadb-f04d-4f30-920f-4a45336a6ebf" providerId="AD" clId="Web-{ABB859F8-CCBF-6E42-9EF4-ED31D988A127}"/>
    <pc:docChg chg="addSld modSld modSection">
      <pc:chgData name="Ayca Bas" userId="S::aycabas@microsoft.com::d5a7dadb-f04d-4f30-920f-4a45336a6ebf" providerId="AD" clId="Web-{ABB859F8-CCBF-6E42-9EF4-ED31D988A127}" dt="2022-02-07T12:47:31.005" v="3"/>
      <pc:docMkLst>
        <pc:docMk/>
      </pc:docMkLst>
      <pc:sldChg chg="delSp delAnim">
        <pc:chgData name="Ayca Bas" userId="S::aycabas@microsoft.com::d5a7dadb-f04d-4f30-920f-4a45336a6ebf" providerId="AD" clId="Web-{ABB859F8-CCBF-6E42-9EF4-ED31D988A127}" dt="2022-02-07T12:47:29.661" v="2"/>
        <pc:sldMkLst>
          <pc:docMk/>
          <pc:sldMk cId="1185981120" sldId="2134805601"/>
        </pc:sldMkLst>
        <pc:spChg chg="del">
          <ac:chgData name="Ayca Bas" userId="S::aycabas@microsoft.com::d5a7dadb-f04d-4f30-920f-4a45336a6ebf" providerId="AD" clId="Web-{ABB859F8-CCBF-6E42-9EF4-ED31D988A127}" dt="2022-02-07T12:46:33.300" v="0"/>
          <ac:spMkLst>
            <pc:docMk/>
            <pc:sldMk cId="1185981120" sldId="2134805601"/>
            <ac:spMk id="2" creationId="{CB8D02BA-CDB2-48B5-8D8E-3F6D25D51A0A}"/>
          </ac:spMkLst>
        </pc:spChg>
        <pc:spChg chg="del">
          <ac:chgData name="Ayca Bas" userId="S::aycabas@microsoft.com::d5a7dadb-f04d-4f30-920f-4a45336a6ebf" providerId="AD" clId="Web-{ABB859F8-CCBF-6E42-9EF4-ED31D988A127}" dt="2022-02-07T12:47:29.661" v="2"/>
          <ac:spMkLst>
            <pc:docMk/>
            <pc:sldMk cId="1185981120" sldId="2134805601"/>
            <ac:spMk id="15" creationId="{0C70E1D5-EF57-47C2-A4BC-E33BF95FA29C}"/>
          </ac:spMkLst>
        </pc:spChg>
        <pc:picChg chg="del">
          <ac:chgData name="Ayca Bas" userId="S::aycabas@microsoft.com::d5a7dadb-f04d-4f30-920f-4a45336a6ebf" providerId="AD" clId="Web-{ABB859F8-CCBF-6E42-9EF4-ED31D988A127}" dt="2022-02-07T12:46:35.644" v="1"/>
          <ac:picMkLst>
            <pc:docMk/>
            <pc:sldMk cId="1185981120" sldId="2134805601"/>
            <ac:picMk id="1026" creationId="{FF040649-CA2A-4D55-82B0-1DA85BD266FB}"/>
          </ac:picMkLst>
        </pc:picChg>
      </pc:sldChg>
      <pc:sldChg chg="add">
        <pc:chgData name="Ayca Bas" userId="S::aycabas@microsoft.com::d5a7dadb-f04d-4f30-920f-4a45336a6ebf" providerId="AD" clId="Web-{ABB859F8-CCBF-6E42-9EF4-ED31D988A127}" dt="2022-02-07T12:47:31.005" v="3"/>
        <pc:sldMkLst>
          <pc:docMk/>
          <pc:sldMk cId="3658194355" sldId="2134805602"/>
        </pc:sldMkLst>
      </pc:sldChg>
    </pc:docChg>
  </pc:docChgLst>
  <pc:docChgLst>
    <pc:chgData name="Waldemar Mastykarz" userId="S::wmastyka@microsoft.com::8c3ccc08-b2ec-4e63-9b9b-25eb044a606e" providerId="AD" clId="Web-{1909C09F-2092-0000-D6DE-43962AC4A025}"/>
    <pc:docChg chg="modSld">
      <pc:chgData name="Waldemar Mastykarz" userId="S::wmastyka@microsoft.com::8c3ccc08-b2ec-4e63-9b9b-25eb044a606e" providerId="AD" clId="Web-{1909C09F-2092-0000-D6DE-43962AC4A025}" dt="2021-04-20T08:30:22.699" v="58" actId="20577"/>
      <pc:docMkLst>
        <pc:docMk/>
      </pc:docMkLst>
      <pc:sldChg chg="delSp modSp">
        <pc:chgData name="Waldemar Mastykarz" userId="S::wmastyka@microsoft.com::8c3ccc08-b2ec-4e63-9b9b-25eb044a606e" providerId="AD" clId="Web-{1909C09F-2092-0000-D6DE-43962AC4A025}" dt="2021-04-20T08:30:22.699" v="58" actId="20577"/>
        <pc:sldMkLst>
          <pc:docMk/>
          <pc:sldMk cId="2253365439" sldId="1642"/>
        </pc:sldMkLst>
        <pc:spChg chg="mod">
          <ac:chgData name="Waldemar Mastykarz" userId="S::wmastyka@microsoft.com::8c3ccc08-b2ec-4e63-9b9b-25eb044a606e" providerId="AD" clId="Web-{1909C09F-2092-0000-D6DE-43962AC4A025}" dt="2021-04-20T08:30:22.699" v="58" actId="20577"/>
          <ac:spMkLst>
            <pc:docMk/>
            <pc:sldMk cId="2253365439" sldId="1642"/>
            <ac:spMk id="3" creationId="{CBDC9C38-872E-4048-96FE-C321FEF21EC1}"/>
          </ac:spMkLst>
        </pc:spChg>
        <pc:spChg chg="del">
          <ac:chgData name="Waldemar Mastykarz" userId="S::wmastyka@microsoft.com::8c3ccc08-b2ec-4e63-9b9b-25eb044a606e" providerId="AD" clId="Web-{1909C09F-2092-0000-D6DE-43962AC4A025}" dt="2021-04-20T08:28:31.368" v="0"/>
          <ac:spMkLst>
            <pc:docMk/>
            <pc:sldMk cId="2253365439" sldId="1642"/>
            <ac:spMk id="4" creationId="{4CB6218E-A086-491F-BF69-70DD2C75A1BB}"/>
          </ac:spMkLst>
        </pc:spChg>
      </pc:sldChg>
    </pc:docChg>
  </pc:docChgLst>
  <pc:docChgLst>
    <pc:chgData name="David Warner" userId="S::david_dwarnerii.com#ext#@microsoft.onmicrosoft.com::acafcf14-4098-4a83-9425-e73571277a06" providerId="AD" clId="Web-{AA232963-B447-4BE4-8F6B-494B8AD695D8}"/>
    <pc:docChg chg="modSld">
      <pc:chgData name="David Warner" userId="S::david_dwarnerii.com#ext#@microsoft.onmicrosoft.com::acafcf14-4098-4a83-9425-e73571277a06" providerId="AD" clId="Web-{AA232963-B447-4BE4-8F6B-494B8AD695D8}" dt="2021-02-11T00:08:22.630" v="145" actId="1076"/>
      <pc:docMkLst>
        <pc:docMk/>
      </pc:docMkLst>
      <pc:sldChg chg="addSp delSp modSp">
        <pc:chgData name="David Warner" userId="S::david_dwarnerii.com#ext#@microsoft.onmicrosoft.com::acafcf14-4098-4a83-9425-e73571277a06" providerId="AD" clId="Web-{AA232963-B447-4BE4-8F6B-494B8AD695D8}" dt="2021-02-11T00:08:22.630" v="145" actId="1076"/>
        <pc:sldMkLst>
          <pc:docMk/>
          <pc:sldMk cId="357588276" sldId="2076136388"/>
        </pc:sldMkLst>
        <pc:spChg chg="add mod">
          <ac:chgData name="David Warner" userId="S::david_dwarnerii.com#ext#@microsoft.onmicrosoft.com::acafcf14-4098-4a83-9425-e73571277a06" providerId="AD" clId="Web-{AA232963-B447-4BE4-8F6B-494B8AD695D8}" dt="2021-02-11T00:08:22.630" v="145" actId="1076"/>
          <ac:spMkLst>
            <pc:docMk/>
            <pc:sldMk cId="357588276" sldId="2076136388"/>
            <ac:spMk id="2" creationId="{C6E55E10-D3BB-42BB-A21A-013F11007328}"/>
          </ac:spMkLst>
        </pc:spChg>
        <pc:spChg chg="mod">
          <ac:chgData name="David Warner" userId="S::david_dwarnerii.com#ext#@microsoft.onmicrosoft.com::acafcf14-4098-4a83-9425-e73571277a06" providerId="AD" clId="Web-{AA232963-B447-4BE4-8F6B-494B8AD695D8}" dt="2021-02-10T23:50:39.312" v="142" actId="1076"/>
          <ac:spMkLst>
            <pc:docMk/>
            <pc:sldMk cId="357588276" sldId="2076136388"/>
            <ac:spMk id="4" creationId="{2D335D26-370D-4789-877A-3BC2EBF899C8}"/>
          </ac:spMkLst>
        </pc:spChg>
        <pc:spChg chg="add del mod">
          <ac:chgData name="David Warner" userId="S::david_dwarnerii.com#ext#@microsoft.onmicrosoft.com::acafcf14-4098-4a83-9425-e73571277a06" providerId="AD" clId="Web-{AA232963-B447-4BE4-8F6B-494B8AD695D8}" dt="2021-02-10T23:38:03.672" v="33"/>
          <ac:spMkLst>
            <pc:docMk/>
            <pc:sldMk cId="357588276" sldId="2076136388"/>
            <ac:spMk id="11" creationId="{39E4A301-D3FF-48BC-9666-0807DDED3E31}"/>
          </ac:spMkLst>
        </pc:spChg>
        <pc:spChg chg="mod">
          <ac:chgData name="David Warner" userId="S::david_dwarnerii.com#ext#@microsoft.onmicrosoft.com::acafcf14-4098-4a83-9425-e73571277a06" providerId="AD" clId="Web-{AA232963-B447-4BE4-8F6B-494B8AD695D8}" dt="2021-02-10T23:44:52.900" v="95" actId="20577"/>
          <ac:spMkLst>
            <pc:docMk/>
            <pc:sldMk cId="357588276" sldId="2076136388"/>
            <ac:spMk id="15" creationId="{C745FBD3-89F8-4AAA-B1B3-15710FCBC31B}"/>
          </ac:spMkLst>
        </pc:spChg>
        <pc:picChg chg="del">
          <ac:chgData name="David Warner" userId="S::david_dwarnerii.com#ext#@microsoft.onmicrosoft.com::acafcf14-4098-4a83-9425-e73571277a06" providerId="AD" clId="Web-{AA232963-B447-4BE4-8F6B-494B8AD695D8}" dt="2021-02-11T00:08:16.723" v="144"/>
          <ac:picMkLst>
            <pc:docMk/>
            <pc:sldMk cId="357588276" sldId="2076136388"/>
            <ac:picMk id="8" creationId="{335445A3-5759-4F5A-A272-50A07CA862F2}"/>
          </ac:picMkLst>
        </pc:picChg>
      </pc:sldChg>
    </pc:docChg>
  </pc:docChgLst>
  <pc:docChgLst>
    <pc:chgData name="Brian Jackett" userId="e2c557f4-fffa-4012-a1e1-e15087bfdbac" providerId="ADAL" clId="{F3608EF2-29FE-4C55-B27F-099BAA72E543}"/>
    <pc:docChg chg="custSel addSld delSld modSld modSection">
      <pc:chgData name="Brian Jackett" userId="e2c557f4-fffa-4012-a1e1-e15087bfdbac" providerId="ADAL" clId="{F3608EF2-29FE-4C55-B27F-099BAA72E543}" dt="2021-10-22T19:47:04.078" v="25" actId="47"/>
      <pc:docMkLst>
        <pc:docMk/>
      </pc:docMkLst>
      <pc:sldChg chg="modSp">
        <pc:chgData name="Brian Jackett" userId="e2c557f4-fffa-4012-a1e1-e15087bfdbac" providerId="ADAL" clId="{F3608EF2-29FE-4C55-B27F-099BAA72E543}" dt="2021-10-22T19:18:34.885" v="1" actId="20577"/>
        <pc:sldMkLst>
          <pc:docMk/>
          <pc:sldMk cId="287163252" sldId="1567"/>
        </pc:sldMkLst>
        <pc:spChg chg="mod">
          <ac:chgData name="Brian Jackett" userId="e2c557f4-fffa-4012-a1e1-e15087bfdbac" providerId="ADAL" clId="{F3608EF2-29FE-4C55-B27F-099BAA72E543}" dt="2021-10-22T19:18:34.885" v="1" actId="20577"/>
          <ac:spMkLst>
            <pc:docMk/>
            <pc:sldMk cId="287163252" sldId="1567"/>
            <ac:spMk id="5" creationId="{9B6ECC88-D921-48D6-BA85-F52F354F9C35}"/>
          </ac:spMkLst>
        </pc:spChg>
      </pc:sldChg>
      <pc:sldChg chg="addSp delSp modSp del mod modShow">
        <pc:chgData name="Brian Jackett" userId="e2c557f4-fffa-4012-a1e1-e15087bfdbac" providerId="ADAL" clId="{F3608EF2-29FE-4C55-B27F-099BAA72E543}" dt="2021-10-22T19:47:04.078" v="25" actId="47"/>
        <pc:sldMkLst>
          <pc:docMk/>
          <pc:sldMk cId="3652143241" sldId="2076137669"/>
        </pc:sldMkLst>
        <pc:spChg chg="mod">
          <ac:chgData name="Brian Jackett" userId="e2c557f4-fffa-4012-a1e1-e15087bfdbac" providerId="ADAL" clId="{F3608EF2-29FE-4C55-B27F-099BAA72E543}" dt="2021-10-22T19:25:43.630" v="3" actId="14100"/>
          <ac:spMkLst>
            <pc:docMk/>
            <pc:sldMk cId="3652143241" sldId="2076137669"/>
            <ac:spMk id="3" creationId="{9E124C81-1823-47CA-AF08-183FE44C6540}"/>
          </ac:spMkLst>
        </pc:spChg>
        <pc:picChg chg="add del mod">
          <ac:chgData name="Brian Jackett" userId="e2c557f4-fffa-4012-a1e1-e15087bfdbac" providerId="ADAL" clId="{F3608EF2-29FE-4C55-B27F-099BAA72E543}" dt="2021-10-22T19:27:11.922" v="9" actId="21"/>
          <ac:picMkLst>
            <pc:docMk/>
            <pc:sldMk cId="3652143241" sldId="2076137669"/>
            <ac:picMk id="5" creationId="{B4C762D9-1068-48F0-BF96-753786DDF6B0}"/>
          </ac:picMkLst>
        </pc:picChg>
        <pc:picChg chg="del">
          <ac:chgData name="Brian Jackett" userId="e2c557f4-fffa-4012-a1e1-e15087bfdbac" providerId="ADAL" clId="{F3608EF2-29FE-4C55-B27F-099BAA72E543}" dt="2021-10-22T19:25:39.879" v="2" actId="478"/>
          <ac:picMkLst>
            <pc:docMk/>
            <pc:sldMk cId="3652143241" sldId="2076137669"/>
            <ac:picMk id="9" creationId="{20179143-576F-4E28-BD13-3506CCD84B1D}"/>
          </ac:picMkLst>
        </pc:picChg>
        <pc:picChg chg="del">
          <ac:chgData name="Brian Jackett" userId="e2c557f4-fffa-4012-a1e1-e15087bfdbac" providerId="ADAL" clId="{F3608EF2-29FE-4C55-B27F-099BAA72E543}" dt="2021-10-22T19:25:44.798" v="4" actId="478"/>
          <ac:picMkLst>
            <pc:docMk/>
            <pc:sldMk cId="3652143241" sldId="2076137669"/>
            <ac:picMk id="11" creationId="{1CE63B9D-324E-4FC6-9A55-A1AEF7A47022}"/>
          </ac:picMkLst>
        </pc:picChg>
      </pc:sldChg>
      <pc:sldChg chg="addSp delSp modSp add mod">
        <pc:chgData name="Brian Jackett" userId="e2c557f4-fffa-4012-a1e1-e15087bfdbac" providerId="ADAL" clId="{F3608EF2-29FE-4C55-B27F-099BAA72E543}" dt="2021-10-22T19:46:54.206" v="24" actId="14100"/>
        <pc:sldMkLst>
          <pc:docMk/>
          <pc:sldMk cId="4046856784" sldId="2134805599"/>
        </pc:sldMkLst>
        <pc:spChg chg="add mod">
          <ac:chgData name="Brian Jackett" userId="e2c557f4-fffa-4012-a1e1-e15087bfdbac" providerId="ADAL" clId="{F3608EF2-29FE-4C55-B27F-099BAA72E543}" dt="2021-10-22T19:46:54.206" v="24" actId="14100"/>
          <ac:spMkLst>
            <pc:docMk/>
            <pc:sldMk cId="4046856784" sldId="2134805599"/>
            <ac:spMk id="3" creationId="{2B1C2CB8-6269-4AA6-9B7D-B538CDE69B89}"/>
          </ac:spMkLst>
        </pc:spChg>
        <pc:picChg chg="add mod">
          <ac:chgData name="Brian Jackett" userId="e2c557f4-fffa-4012-a1e1-e15087bfdbac" providerId="ADAL" clId="{F3608EF2-29FE-4C55-B27F-099BAA72E543}" dt="2021-10-22T19:27:42.771" v="16" actId="1076"/>
          <ac:picMkLst>
            <pc:docMk/>
            <pc:sldMk cId="4046856784" sldId="2134805599"/>
            <ac:picMk id="2" creationId="{0918162E-9E4B-44A2-858A-42242479D314}"/>
          </ac:picMkLst>
        </pc:picChg>
        <pc:picChg chg="add mod">
          <ac:chgData name="Brian Jackett" userId="e2c557f4-fffa-4012-a1e1-e15087bfdbac" providerId="ADAL" clId="{F3608EF2-29FE-4C55-B27F-099BAA72E543}" dt="2021-10-22T19:29:28.923" v="23" actId="1076"/>
          <ac:picMkLst>
            <pc:docMk/>
            <pc:sldMk cId="4046856784" sldId="2134805599"/>
            <ac:picMk id="5" creationId="{B68D8BD9-9CB6-444C-A4C9-5E811F3E0375}"/>
          </ac:picMkLst>
        </pc:picChg>
        <pc:picChg chg="del mod">
          <ac:chgData name="Brian Jackett" userId="e2c557f4-fffa-4012-a1e1-e15087bfdbac" providerId="ADAL" clId="{F3608EF2-29FE-4C55-B27F-099BAA72E543}" dt="2021-10-22T19:27:45.046" v="17" actId="478"/>
          <ac:picMkLst>
            <pc:docMk/>
            <pc:sldMk cId="4046856784" sldId="2134805599"/>
            <ac:picMk id="14" creationId="{7D19E405-095D-4659-883B-896BBEF2EE8C}"/>
          </ac:picMkLst>
        </pc:picChg>
        <pc:picChg chg="del">
          <ac:chgData name="Brian Jackett" userId="e2c557f4-fffa-4012-a1e1-e15087bfdbac" providerId="ADAL" clId="{F3608EF2-29FE-4C55-B27F-099BAA72E543}" dt="2021-10-22T19:27:20.146" v="11" actId="478"/>
          <ac:picMkLst>
            <pc:docMk/>
            <pc:sldMk cId="4046856784" sldId="2134805599"/>
            <ac:picMk id="16" creationId="{6C7CD9FC-DC5F-4452-B954-1E60B7E2D12C}"/>
          </ac:picMkLst>
        </pc:picChg>
        <pc:picChg chg="del mod">
          <ac:chgData name="Brian Jackett" userId="e2c557f4-fffa-4012-a1e1-e15087bfdbac" providerId="ADAL" clId="{F3608EF2-29FE-4C55-B27F-099BAA72E543}" dt="2021-10-22T19:27:45.046" v="17" actId="478"/>
          <ac:picMkLst>
            <pc:docMk/>
            <pc:sldMk cId="4046856784" sldId="2134805599"/>
            <ac:picMk id="18" creationId="{A9D72294-B269-4AAD-868E-FB30BF52627D}"/>
          </ac:picMkLst>
        </pc:picChg>
        <pc:picChg chg="del">
          <ac:chgData name="Brian Jackett" userId="e2c557f4-fffa-4012-a1e1-e15087bfdbac" providerId="ADAL" clId="{F3608EF2-29FE-4C55-B27F-099BAA72E543}" dt="2021-10-22T19:27:20.146" v="11" actId="478"/>
          <ac:picMkLst>
            <pc:docMk/>
            <pc:sldMk cId="4046856784" sldId="2134805599"/>
            <ac:picMk id="20" creationId="{682E2DE3-EA8C-4064-BC32-4922DBED05EA}"/>
          </ac:picMkLst>
        </pc:picChg>
        <pc:picChg chg="del mod">
          <ac:chgData name="Brian Jackett" userId="e2c557f4-fffa-4012-a1e1-e15087bfdbac" providerId="ADAL" clId="{F3608EF2-29FE-4C55-B27F-099BAA72E543}" dt="2021-10-22T19:27:45.046" v="17" actId="478"/>
          <ac:picMkLst>
            <pc:docMk/>
            <pc:sldMk cId="4046856784" sldId="2134805599"/>
            <ac:picMk id="22" creationId="{41B78312-6287-4600-AEA7-190E2A14D8FA}"/>
          </ac:picMkLst>
        </pc:picChg>
        <pc:picChg chg="del">
          <ac:chgData name="Brian Jackett" userId="e2c557f4-fffa-4012-a1e1-e15087bfdbac" providerId="ADAL" clId="{F3608EF2-29FE-4C55-B27F-099BAA72E543}" dt="2021-10-22T19:27:20.146" v="11" actId="478"/>
          <ac:picMkLst>
            <pc:docMk/>
            <pc:sldMk cId="4046856784" sldId="2134805599"/>
            <ac:picMk id="24" creationId="{174ABE24-E8F1-4C4C-8E77-EB384D177010}"/>
          </ac:picMkLst>
        </pc:picChg>
        <pc:picChg chg="del">
          <ac:chgData name="Brian Jackett" userId="e2c557f4-fffa-4012-a1e1-e15087bfdbac" providerId="ADAL" clId="{F3608EF2-29FE-4C55-B27F-099BAA72E543}" dt="2021-10-22T19:27:17.670" v="10" actId="478"/>
          <ac:picMkLst>
            <pc:docMk/>
            <pc:sldMk cId="4046856784" sldId="2134805599"/>
            <ac:picMk id="26" creationId="{4A8101C6-81EC-469C-B8CB-269DF4A745D0}"/>
          </ac:picMkLst>
        </pc:picChg>
        <pc:picChg chg="del">
          <ac:chgData name="Brian Jackett" userId="e2c557f4-fffa-4012-a1e1-e15087bfdbac" providerId="ADAL" clId="{F3608EF2-29FE-4C55-B27F-099BAA72E543}" dt="2021-10-22T19:27:17.670" v="10" actId="478"/>
          <ac:picMkLst>
            <pc:docMk/>
            <pc:sldMk cId="4046856784" sldId="2134805599"/>
            <ac:picMk id="28" creationId="{EE15BC80-F266-4071-9F47-9F1109AEE20D}"/>
          </ac:picMkLst>
        </pc:picChg>
        <pc:picChg chg="del">
          <ac:chgData name="Brian Jackett" userId="e2c557f4-fffa-4012-a1e1-e15087bfdbac" providerId="ADAL" clId="{F3608EF2-29FE-4C55-B27F-099BAA72E543}" dt="2021-10-22T19:27:17.670" v="10" actId="478"/>
          <ac:picMkLst>
            <pc:docMk/>
            <pc:sldMk cId="4046856784" sldId="2134805599"/>
            <ac:picMk id="30" creationId="{4C3D3305-A296-4348-B401-DB9A8F1C35AA}"/>
          </ac:picMkLst>
        </pc:picChg>
      </pc:sldChg>
    </pc:docChg>
  </pc:docChgLst>
  <pc:docChgLst>
    <pc:chgData name="David Warner" userId="S::david_dwarnerii.com#ext#@microsoft.onmicrosoft.com::acafcf14-4098-4a83-9425-e73571277a06" providerId="AD" clId="Web-{D2C481A6-8DEA-4919-8926-E1E69FD6CA40}"/>
    <pc:docChg chg="modSld">
      <pc:chgData name="David Warner" userId="S::david_dwarnerii.com#ext#@microsoft.onmicrosoft.com::acafcf14-4098-4a83-9425-e73571277a06" providerId="AD" clId="Web-{D2C481A6-8DEA-4919-8926-E1E69FD6CA40}" dt="2021-06-28T15:01:38.991" v="15"/>
      <pc:docMkLst>
        <pc:docMk/>
      </pc:docMkLst>
      <pc:sldChg chg="addSp delSp">
        <pc:chgData name="David Warner" userId="S::david_dwarnerii.com#ext#@microsoft.onmicrosoft.com::acafcf14-4098-4a83-9425-e73571277a06" providerId="AD" clId="Web-{D2C481A6-8DEA-4919-8926-E1E69FD6CA40}" dt="2021-06-28T15:01:23.068" v="5"/>
        <pc:sldMkLst>
          <pc:docMk/>
          <pc:sldMk cId="2877399898" sldId="1623"/>
        </pc:sldMkLst>
        <pc:spChg chg="del">
          <ac:chgData name="David Warner" userId="S::david_dwarnerii.com#ext#@microsoft.onmicrosoft.com::acafcf14-4098-4a83-9425-e73571277a06" providerId="AD" clId="Web-{D2C481A6-8DEA-4919-8926-E1E69FD6CA40}" dt="2021-06-28T15:01:22.646" v="4"/>
          <ac:spMkLst>
            <pc:docMk/>
            <pc:sldMk cId="2877399898" sldId="1623"/>
            <ac:spMk id="20" creationId="{910923B9-6506-4871-99D2-ECC451920D78}"/>
          </ac:spMkLst>
        </pc:spChg>
        <pc:spChg chg="add">
          <ac:chgData name="David Warner" userId="S::david_dwarnerii.com#ext#@microsoft.onmicrosoft.com::acafcf14-4098-4a83-9425-e73571277a06" providerId="AD" clId="Web-{D2C481A6-8DEA-4919-8926-E1E69FD6CA40}" dt="2021-06-28T15:01:23.068" v="5"/>
          <ac:spMkLst>
            <pc:docMk/>
            <pc:sldMk cId="2877399898" sldId="1623"/>
            <ac:spMk id="138" creationId="{FB891434-F3EF-4B78-A41C-6E3C5D81A3B6}"/>
          </ac:spMkLst>
        </pc:spChg>
      </pc:sldChg>
      <pc:sldChg chg="addSp delSp">
        <pc:chgData name="David Warner" userId="S::david_dwarnerii.com#ext#@microsoft.onmicrosoft.com::acafcf14-4098-4a83-9425-e73571277a06" providerId="AD" clId="Web-{D2C481A6-8DEA-4919-8926-E1E69FD6CA40}" dt="2021-06-28T15:01:26.381" v="7"/>
        <pc:sldMkLst>
          <pc:docMk/>
          <pc:sldMk cId="2253365439" sldId="1642"/>
        </pc:sldMkLst>
        <pc:spChg chg="del">
          <ac:chgData name="David Warner" userId="S::david_dwarnerii.com#ext#@microsoft.onmicrosoft.com::acafcf14-4098-4a83-9425-e73571277a06" providerId="AD" clId="Web-{D2C481A6-8DEA-4919-8926-E1E69FD6CA40}" dt="2021-06-28T15:01:26.100" v="6"/>
          <ac:spMkLst>
            <pc:docMk/>
            <pc:sldMk cId="2253365439" sldId="1642"/>
            <ac:spMk id="4" creationId="{6041A0D1-A353-4294-A70A-21A42A3DB3A8}"/>
          </ac:spMkLst>
        </pc:spChg>
        <pc:spChg chg="add">
          <ac:chgData name="David Warner" userId="S::david_dwarnerii.com#ext#@microsoft.onmicrosoft.com::acafcf14-4098-4a83-9425-e73571277a06" providerId="AD" clId="Web-{D2C481A6-8DEA-4919-8926-E1E69FD6CA40}" dt="2021-06-28T15:01:26.381" v="7"/>
          <ac:spMkLst>
            <pc:docMk/>
            <pc:sldMk cId="2253365439" sldId="1642"/>
            <ac:spMk id="5" creationId="{9D96B8B8-053A-4103-BC49-5321CC55AAD1}"/>
          </ac:spMkLst>
        </pc:spChg>
      </pc:sldChg>
      <pc:sldChg chg="addSp delSp">
        <pc:chgData name="David Warner" userId="S::david_dwarnerii.com#ext#@microsoft.onmicrosoft.com::acafcf14-4098-4a83-9425-e73571277a06" providerId="AD" clId="Web-{D2C481A6-8DEA-4919-8926-E1E69FD6CA40}" dt="2021-06-28T15:01:29.444" v="9"/>
        <pc:sldMkLst>
          <pc:docMk/>
          <pc:sldMk cId="4037611923" sldId="3334"/>
        </pc:sldMkLst>
        <pc:spChg chg="del">
          <ac:chgData name="David Warner" userId="S::david_dwarnerii.com#ext#@microsoft.onmicrosoft.com::acafcf14-4098-4a83-9425-e73571277a06" providerId="AD" clId="Web-{D2C481A6-8DEA-4919-8926-E1E69FD6CA40}" dt="2021-06-28T15:01:29.162" v="8"/>
          <ac:spMkLst>
            <pc:docMk/>
            <pc:sldMk cId="4037611923" sldId="3334"/>
            <ac:spMk id="4" creationId="{93EBAD98-71D8-4C96-8431-C30599260279}"/>
          </ac:spMkLst>
        </pc:spChg>
        <pc:spChg chg="add">
          <ac:chgData name="David Warner" userId="S::david_dwarnerii.com#ext#@microsoft.onmicrosoft.com::acafcf14-4098-4a83-9425-e73571277a06" providerId="AD" clId="Web-{D2C481A6-8DEA-4919-8926-E1E69FD6CA40}" dt="2021-06-28T15:01:29.444" v="9"/>
          <ac:spMkLst>
            <pc:docMk/>
            <pc:sldMk cId="4037611923" sldId="3334"/>
            <ac:spMk id="20" creationId="{A38A6997-88F7-4734-92B2-C2F23D5F5AE0}"/>
          </ac:spMkLst>
        </pc:spChg>
      </pc:sldChg>
      <pc:sldChg chg="addSp delSp">
        <pc:chgData name="David Warner" userId="S::david_dwarnerii.com#ext#@microsoft.onmicrosoft.com::acafcf14-4098-4a83-9425-e73571277a06" providerId="AD" clId="Web-{D2C481A6-8DEA-4919-8926-E1E69FD6CA40}" dt="2021-06-28T15:01:32.991" v="11"/>
        <pc:sldMkLst>
          <pc:docMk/>
          <pc:sldMk cId="1805818155" sldId="3338"/>
        </pc:sldMkLst>
        <pc:spChg chg="del">
          <ac:chgData name="David Warner" userId="S::david_dwarnerii.com#ext#@microsoft.onmicrosoft.com::acafcf14-4098-4a83-9425-e73571277a06" providerId="AD" clId="Web-{D2C481A6-8DEA-4919-8926-E1E69FD6CA40}" dt="2021-06-28T15:01:32.710" v="10"/>
          <ac:spMkLst>
            <pc:docMk/>
            <pc:sldMk cId="1805818155" sldId="3338"/>
            <ac:spMk id="19" creationId="{B10817D6-0113-4EE7-ACC5-3DDA7F783D4C}"/>
          </ac:spMkLst>
        </pc:spChg>
        <pc:spChg chg="add">
          <ac:chgData name="David Warner" userId="S::david_dwarnerii.com#ext#@microsoft.onmicrosoft.com::acafcf14-4098-4a83-9425-e73571277a06" providerId="AD" clId="Web-{D2C481A6-8DEA-4919-8926-E1E69FD6CA40}" dt="2021-06-28T15:01:32.991" v="11"/>
          <ac:spMkLst>
            <pc:docMk/>
            <pc:sldMk cId="1805818155" sldId="3338"/>
            <ac:spMk id="24" creationId="{0A111C48-CAEC-45A8-9416-0145BA43A8C3}"/>
          </ac:spMkLst>
        </pc:spChg>
      </pc:sldChg>
      <pc:sldChg chg="addSp delSp">
        <pc:chgData name="David Warner" userId="S::david_dwarnerii.com#ext#@microsoft.onmicrosoft.com::acafcf14-4098-4a83-9425-e73571277a06" providerId="AD" clId="Web-{D2C481A6-8DEA-4919-8926-E1E69FD6CA40}" dt="2021-06-28T15:01:19.693" v="3"/>
        <pc:sldMkLst>
          <pc:docMk/>
          <pc:sldMk cId="467751124" sldId="6149"/>
        </pc:sldMkLst>
        <pc:spChg chg="del">
          <ac:chgData name="David Warner" userId="S::david_dwarnerii.com#ext#@microsoft.onmicrosoft.com::acafcf14-4098-4a83-9425-e73571277a06" providerId="AD" clId="Web-{D2C481A6-8DEA-4919-8926-E1E69FD6CA40}" dt="2021-06-28T15:01:19.271" v="2"/>
          <ac:spMkLst>
            <pc:docMk/>
            <pc:sldMk cId="467751124" sldId="6149"/>
            <ac:spMk id="5" creationId="{AD27EE5E-1DDC-4A09-A8B9-3C8D2D0B5E17}"/>
          </ac:spMkLst>
        </pc:spChg>
        <pc:spChg chg="add">
          <ac:chgData name="David Warner" userId="S::david_dwarnerii.com#ext#@microsoft.onmicrosoft.com::acafcf14-4098-4a83-9425-e73571277a06" providerId="AD" clId="Web-{D2C481A6-8DEA-4919-8926-E1E69FD6CA40}" dt="2021-06-28T15:01:19.693" v="3"/>
          <ac:spMkLst>
            <pc:docMk/>
            <pc:sldMk cId="467751124" sldId="6149"/>
            <ac:spMk id="9" creationId="{B0DC7313-9E76-47FA-A9D7-02F25CC581E6}"/>
          </ac:spMkLst>
        </pc:spChg>
      </pc:sldChg>
      <pc:sldChg chg="addSp delSp">
        <pc:chgData name="David Warner" userId="S::david_dwarnerii.com#ext#@microsoft.onmicrosoft.com::acafcf14-4098-4a83-9425-e73571277a06" providerId="AD" clId="Web-{D2C481A6-8DEA-4919-8926-E1E69FD6CA40}" dt="2021-06-28T15:01:35.788" v="13"/>
        <pc:sldMkLst>
          <pc:docMk/>
          <pc:sldMk cId="2925091645" sldId="2076136308"/>
        </pc:sldMkLst>
        <pc:spChg chg="del">
          <ac:chgData name="David Warner" userId="S::david_dwarnerii.com#ext#@microsoft.onmicrosoft.com::acafcf14-4098-4a83-9425-e73571277a06" providerId="AD" clId="Web-{D2C481A6-8DEA-4919-8926-E1E69FD6CA40}" dt="2021-06-28T15:01:35.538" v="12"/>
          <ac:spMkLst>
            <pc:docMk/>
            <pc:sldMk cId="2925091645" sldId="2076136308"/>
            <ac:spMk id="5" creationId="{9956FB2D-5E04-4216-B809-BEC9E98B99A1}"/>
          </ac:spMkLst>
        </pc:spChg>
        <pc:spChg chg="add">
          <ac:chgData name="David Warner" userId="S::david_dwarnerii.com#ext#@microsoft.onmicrosoft.com::acafcf14-4098-4a83-9425-e73571277a06" providerId="AD" clId="Web-{D2C481A6-8DEA-4919-8926-E1E69FD6CA40}" dt="2021-06-28T15:01:35.788" v="13"/>
          <ac:spMkLst>
            <pc:docMk/>
            <pc:sldMk cId="2925091645" sldId="2076136308"/>
            <ac:spMk id="20" creationId="{EB9024E1-3D6F-48EC-BF62-C078F630DC9A}"/>
          </ac:spMkLst>
        </pc:spChg>
      </pc:sldChg>
      <pc:sldChg chg="modSp">
        <pc:chgData name="David Warner" userId="S::david_dwarnerii.com#ext#@microsoft.onmicrosoft.com::acafcf14-4098-4a83-9425-e73571277a06" providerId="AD" clId="Web-{D2C481A6-8DEA-4919-8926-E1E69FD6CA40}" dt="2021-06-28T15:01:15.880" v="1" actId="20577"/>
        <pc:sldMkLst>
          <pc:docMk/>
          <pc:sldMk cId="357588276" sldId="2076136388"/>
        </pc:sldMkLst>
        <pc:spChg chg="mod">
          <ac:chgData name="David Warner" userId="S::david_dwarnerii.com#ext#@microsoft.onmicrosoft.com::acafcf14-4098-4a83-9425-e73571277a06" providerId="AD" clId="Web-{D2C481A6-8DEA-4919-8926-E1E69FD6CA40}" dt="2021-06-28T15:01:15.880" v="1" actId="20577"/>
          <ac:spMkLst>
            <pc:docMk/>
            <pc:sldMk cId="357588276" sldId="2076136388"/>
            <ac:spMk id="3" creationId="{CD5F5F16-77A5-42D6-9D64-191C84F5ADD1}"/>
          </ac:spMkLst>
        </pc:spChg>
      </pc:sldChg>
      <pc:sldChg chg="addSp delSp">
        <pc:chgData name="David Warner" userId="S::david_dwarnerii.com#ext#@microsoft.onmicrosoft.com::acafcf14-4098-4a83-9425-e73571277a06" providerId="AD" clId="Web-{D2C481A6-8DEA-4919-8926-E1E69FD6CA40}" dt="2021-06-28T15:01:38.991" v="15"/>
        <pc:sldMkLst>
          <pc:docMk/>
          <pc:sldMk cId="2636939237" sldId="2076137579"/>
        </pc:sldMkLst>
        <pc:spChg chg="del">
          <ac:chgData name="David Warner" userId="S::david_dwarnerii.com#ext#@microsoft.onmicrosoft.com::acafcf14-4098-4a83-9425-e73571277a06" providerId="AD" clId="Web-{D2C481A6-8DEA-4919-8926-E1E69FD6CA40}" dt="2021-06-28T15:01:38.741" v="14"/>
          <ac:spMkLst>
            <pc:docMk/>
            <pc:sldMk cId="2636939237" sldId="2076137579"/>
            <ac:spMk id="4" creationId="{29DCDF30-21AC-4387-900F-3673D1D90B1D}"/>
          </ac:spMkLst>
        </pc:spChg>
        <pc:spChg chg="add">
          <ac:chgData name="David Warner" userId="S::david_dwarnerii.com#ext#@microsoft.onmicrosoft.com::acafcf14-4098-4a83-9425-e73571277a06" providerId="AD" clId="Web-{D2C481A6-8DEA-4919-8926-E1E69FD6CA40}" dt="2021-06-28T15:01:38.991" v="15"/>
          <ac:spMkLst>
            <pc:docMk/>
            <pc:sldMk cId="2636939237" sldId="2076137579"/>
            <ac:spMk id="25" creationId="{28ED9F18-A088-4B79-B46A-ECF3BCBE1915}"/>
          </ac:spMkLst>
        </pc:spChg>
      </pc:sldChg>
    </pc:docChg>
  </pc:docChgLst>
  <pc:docChgLst>
    <pc:chgData name="Vesa Juvonen" userId="S::vesaj@microsoft.com::c7243be1-99a3-4752-ab2a-0cf698cf8236" providerId="AD" clId="Web-{F443B26C-436C-579E-343A-B89EAC069D12}"/>
    <pc:docChg chg="modSld">
      <pc:chgData name="Vesa Juvonen" userId="S::vesaj@microsoft.com::c7243be1-99a3-4752-ab2a-0cf698cf8236" providerId="AD" clId="Web-{F443B26C-436C-579E-343A-B89EAC069D12}" dt="2022-03-14T11:24:17.924" v="11" actId="20577"/>
      <pc:docMkLst>
        <pc:docMk/>
      </pc:docMkLst>
      <pc:sldChg chg="modCm">
        <pc:chgData name="Vesa Juvonen" userId="S::vesaj@microsoft.com::c7243be1-99a3-4752-ab2a-0cf698cf8236" providerId="AD" clId="Web-{F443B26C-436C-579E-343A-B89EAC069D12}" dt="2022-03-14T11:19:40.856" v="0"/>
        <pc:sldMkLst>
          <pc:docMk/>
          <pc:sldMk cId="2658011793" sldId="263"/>
        </pc:sldMkLst>
      </pc:sldChg>
      <pc:sldChg chg="delSp modSp">
        <pc:chgData name="Vesa Juvonen" userId="S::vesaj@microsoft.com::c7243be1-99a3-4752-ab2a-0cf698cf8236" providerId="AD" clId="Web-{F443B26C-436C-579E-343A-B89EAC069D12}" dt="2022-03-14T11:23:19.907" v="5" actId="1076"/>
        <pc:sldMkLst>
          <pc:docMk/>
          <pc:sldMk cId="10702720" sldId="2079"/>
        </pc:sldMkLst>
        <pc:spChg chg="mod">
          <ac:chgData name="Vesa Juvonen" userId="S::vesaj@microsoft.com::c7243be1-99a3-4752-ab2a-0cf698cf8236" providerId="AD" clId="Web-{F443B26C-436C-579E-343A-B89EAC069D12}" dt="2022-03-14T11:23:12.845" v="2" actId="20577"/>
          <ac:spMkLst>
            <pc:docMk/>
            <pc:sldMk cId="10702720" sldId="2079"/>
            <ac:spMk id="8" creationId="{00000000-0000-0000-0000-000000000000}"/>
          </ac:spMkLst>
        </pc:spChg>
        <pc:picChg chg="del">
          <ac:chgData name="Vesa Juvonen" userId="S::vesaj@microsoft.com::c7243be1-99a3-4752-ab2a-0cf698cf8236" providerId="AD" clId="Web-{F443B26C-436C-579E-343A-B89EAC069D12}" dt="2022-03-14T11:23:13.923" v="3"/>
          <ac:picMkLst>
            <pc:docMk/>
            <pc:sldMk cId="10702720" sldId="2079"/>
            <ac:picMk id="1030" creationId="{396EA470-49AB-4ECE-8024-FF2510CC4BCE}"/>
          </ac:picMkLst>
        </pc:picChg>
        <pc:picChg chg="mod">
          <ac:chgData name="Vesa Juvonen" userId="S::vesaj@microsoft.com::c7243be1-99a3-4752-ab2a-0cf698cf8236" providerId="AD" clId="Web-{F443B26C-436C-579E-343A-B89EAC069D12}" dt="2022-03-14T11:23:19.876" v="4" actId="1076"/>
          <ac:picMkLst>
            <pc:docMk/>
            <pc:sldMk cId="10702720" sldId="2079"/>
            <ac:picMk id="1032" creationId="{DB690AEA-E0F3-4AC8-A689-25FDA1F1C841}"/>
          </ac:picMkLst>
        </pc:picChg>
        <pc:picChg chg="mod">
          <ac:chgData name="Vesa Juvonen" userId="S::vesaj@microsoft.com::c7243be1-99a3-4752-ab2a-0cf698cf8236" providerId="AD" clId="Web-{F443B26C-436C-579E-343A-B89EAC069D12}" dt="2022-03-14T11:23:19.907" v="5" actId="1076"/>
          <ac:picMkLst>
            <pc:docMk/>
            <pc:sldMk cId="10702720" sldId="2079"/>
            <ac:picMk id="1034" creationId="{613A1EEE-66A7-415B-B996-D81152AD5CDF}"/>
          </ac:picMkLst>
        </pc:picChg>
      </pc:sldChg>
      <pc:sldChg chg="delSp modSp">
        <pc:chgData name="Vesa Juvonen" userId="S::vesaj@microsoft.com::c7243be1-99a3-4752-ab2a-0cf698cf8236" providerId="AD" clId="Web-{F443B26C-436C-579E-343A-B89EAC069D12}" dt="2022-03-14T11:23:37.939" v="9" actId="1076"/>
        <pc:sldMkLst>
          <pc:docMk/>
          <pc:sldMk cId="778883926" sldId="2076136264"/>
        </pc:sldMkLst>
        <pc:spChg chg="mod">
          <ac:chgData name="Vesa Juvonen" userId="S::vesaj@microsoft.com::c7243be1-99a3-4752-ab2a-0cf698cf8236" providerId="AD" clId="Web-{F443B26C-436C-579E-343A-B89EAC069D12}" dt="2022-03-14T11:23:33.142" v="8" actId="20577"/>
          <ac:spMkLst>
            <pc:docMk/>
            <pc:sldMk cId="778883926" sldId="2076136264"/>
            <ac:spMk id="14" creationId="{953584C8-8734-42EA-AD16-6AA2B405D249}"/>
          </ac:spMkLst>
        </pc:spChg>
        <pc:picChg chg="mod">
          <ac:chgData name="Vesa Juvonen" userId="S::vesaj@microsoft.com::c7243be1-99a3-4752-ab2a-0cf698cf8236" providerId="AD" clId="Web-{F443B26C-436C-579E-343A-B89EAC069D12}" dt="2022-03-14T11:23:37.939" v="9" actId="1076"/>
          <ac:picMkLst>
            <pc:docMk/>
            <pc:sldMk cId="778883926" sldId="2076136264"/>
            <ac:picMk id="3" creationId="{DBC53AD9-3F01-4807-8013-4A1B30BBEA2E}"/>
          </ac:picMkLst>
        </pc:picChg>
        <pc:picChg chg="del">
          <ac:chgData name="Vesa Juvonen" userId="S::vesaj@microsoft.com::c7243be1-99a3-4752-ab2a-0cf698cf8236" providerId="AD" clId="Web-{F443B26C-436C-579E-343A-B89EAC069D12}" dt="2022-03-14T11:23:25.923" v="6"/>
          <ac:picMkLst>
            <pc:docMk/>
            <pc:sldMk cId="778883926" sldId="2076136264"/>
            <ac:picMk id="6" creationId="{D35B540F-E60B-4F28-96C1-49CCE9EF60A6}"/>
          </ac:picMkLst>
        </pc:picChg>
      </pc:sldChg>
      <pc:sldChg chg="modSp">
        <pc:chgData name="Vesa Juvonen" userId="S::vesaj@microsoft.com::c7243be1-99a3-4752-ab2a-0cf698cf8236" providerId="AD" clId="Web-{F443B26C-436C-579E-343A-B89EAC069D12}" dt="2022-03-14T11:24:17.924" v="11" actId="20577"/>
        <pc:sldMkLst>
          <pc:docMk/>
          <pc:sldMk cId="3554970203" sldId="2076137597"/>
        </pc:sldMkLst>
        <pc:spChg chg="mod">
          <ac:chgData name="Vesa Juvonen" userId="S::vesaj@microsoft.com::c7243be1-99a3-4752-ab2a-0cf698cf8236" providerId="AD" clId="Web-{F443B26C-436C-579E-343A-B89EAC069D12}" dt="2022-03-14T11:24:17.924" v="11" actId="20577"/>
          <ac:spMkLst>
            <pc:docMk/>
            <pc:sldMk cId="3554970203" sldId="2076137597"/>
            <ac:spMk id="14" creationId="{EA2D09EA-4B40-4272-A2B9-2748FE02328F}"/>
          </ac:spMkLst>
        </pc:spChg>
      </pc:sldChg>
    </pc:docChg>
  </pc:docChgLst>
  <pc:docChgLst>
    <pc:chgData name="Mikael Svenson" userId="965d4e6a-fd22-4d0b-8bb9-2315d7bb356c" providerId="ADAL" clId="{43403D61-3A81-49A7-B2B0-90AB2C45448B}"/>
    <pc:docChg chg="custSel modSld">
      <pc:chgData name="Mikael Svenson" userId="965d4e6a-fd22-4d0b-8bb9-2315d7bb356c" providerId="ADAL" clId="{43403D61-3A81-49A7-B2B0-90AB2C45448B}" dt="2021-04-20T07:52:57.195" v="54" actId="20577"/>
      <pc:docMkLst>
        <pc:docMk/>
      </pc:docMkLst>
      <pc:sldChg chg="delSp modSp mod">
        <pc:chgData name="Mikael Svenson" userId="965d4e6a-fd22-4d0b-8bb9-2315d7bb356c" providerId="ADAL" clId="{43403D61-3A81-49A7-B2B0-90AB2C45448B}" dt="2021-04-20T07:52:57.195" v="54" actId="20577"/>
        <pc:sldMkLst>
          <pc:docMk/>
          <pc:sldMk cId="2925091645" sldId="2076136308"/>
        </pc:sldMkLst>
        <pc:spChg chg="mod">
          <ac:chgData name="Mikael Svenson" userId="965d4e6a-fd22-4d0b-8bb9-2315d7bb356c" providerId="ADAL" clId="{43403D61-3A81-49A7-B2B0-90AB2C45448B}" dt="2021-04-20T07:52:57.195" v="54" actId="20577"/>
          <ac:spMkLst>
            <pc:docMk/>
            <pc:sldMk cId="2925091645" sldId="2076136308"/>
            <ac:spMk id="3" creationId="{CBDC9C38-872E-4048-96FE-C321FEF21EC1}"/>
          </ac:spMkLst>
        </pc:spChg>
        <pc:spChg chg="del">
          <ac:chgData name="Mikael Svenson" userId="965d4e6a-fd22-4d0b-8bb9-2315d7bb356c" providerId="ADAL" clId="{43403D61-3A81-49A7-B2B0-90AB2C45448B}" dt="2021-04-20T07:52:10.283" v="31" actId="478"/>
          <ac:spMkLst>
            <pc:docMk/>
            <pc:sldMk cId="2925091645" sldId="2076136308"/>
            <ac:spMk id="5" creationId="{D3DC5BFE-7EBA-4DC4-B26B-17B6C877DE44}"/>
          </ac:spMkLst>
        </pc:spChg>
        <pc:picChg chg="mod">
          <ac:chgData name="Mikael Svenson" userId="965d4e6a-fd22-4d0b-8bb9-2315d7bb356c" providerId="ADAL" clId="{43403D61-3A81-49A7-B2B0-90AB2C45448B}" dt="2021-04-20T07:52:21.823" v="34" actId="1076"/>
          <ac:picMkLst>
            <pc:docMk/>
            <pc:sldMk cId="2925091645" sldId="2076136308"/>
            <ac:picMk id="4" creationId="{F5409098-B4AE-4FFF-8F49-123DBB19AAF0}"/>
          </ac:picMkLst>
        </pc:picChg>
      </pc:sldChg>
    </pc:docChg>
  </pc:docChgLst>
  <pc:docChgLst>
    <pc:chgData name="Vesa Juvonen" userId="S::vesaj@microsoft.com::c7243be1-99a3-4752-ab2a-0cf698cf8236" providerId="AD" clId="Web-{DF5289C5-ED1F-B6EA-86AF-37B3EEEC8A74}"/>
    <pc:docChg chg="mod">
      <pc:chgData name="Vesa Juvonen" userId="S::vesaj@microsoft.com::c7243be1-99a3-4752-ab2a-0cf698cf8236" providerId="AD" clId="Web-{DF5289C5-ED1F-B6EA-86AF-37B3EEEC8A74}" dt="2022-02-07T16:45:14.466" v="1"/>
      <pc:docMkLst>
        <pc:docMk/>
      </pc:docMkLst>
      <pc:sldChg chg="modCm">
        <pc:chgData name="Vesa Juvonen" userId="S::vesaj@microsoft.com::c7243be1-99a3-4752-ab2a-0cf698cf8236" providerId="AD" clId="Web-{DF5289C5-ED1F-B6EA-86AF-37B3EEEC8A74}" dt="2022-02-07T16:45:14.466" v="1"/>
        <pc:sldMkLst>
          <pc:docMk/>
          <pc:sldMk cId="1833126344" sldId="257"/>
        </pc:sldMkLst>
      </pc:sldChg>
    </pc:docChg>
  </pc:docChgLst>
  <pc:docChgLst>
    <pc:chgData name="Vesa Juvonen" userId="c7243be1-99a3-4752-ab2a-0cf698cf8236" providerId="ADAL" clId="{5B55FAD2-1D7C-4EA6-9B32-2D4A2392120B}"/>
    <pc:docChg chg="undo custSel addSld delSld modSld sldOrd modSection">
      <pc:chgData name="Vesa Juvonen" userId="c7243be1-99a3-4752-ab2a-0cf698cf8236" providerId="ADAL" clId="{5B55FAD2-1D7C-4EA6-9B32-2D4A2392120B}" dt="2021-06-22T08:48:00.016" v="1012" actId="21"/>
      <pc:docMkLst>
        <pc:docMk/>
      </pc:docMkLst>
      <pc:sldChg chg="modSp mod">
        <pc:chgData name="Vesa Juvonen" userId="c7243be1-99a3-4752-ab2a-0cf698cf8236" providerId="ADAL" clId="{5B55FAD2-1D7C-4EA6-9B32-2D4A2392120B}" dt="2021-06-14T18:23:42.418" v="149" actId="6549"/>
        <pc:sldMkLst>
          <pc:docMk/>
          <pc:sldMk cId="2967945684" sldId="277"/>
        </pc:sldMkLst>
        <pc:spChg chg="mod">
          <ac:chgData name="Vesa Juvonen" userId="c7243be1-99a3-4752-ab2a-0cf698cf8236" providerId="ADAL" clId="{5B55FAD2-1D7C-4EA6-9B32-2D4A2392120B}" dt="2021-06-14T18:23:42.418" v="149" actId="6549"/>
          <ac:spMkLst>
            <pc:docMk/>
            <pc:sldMk cId="2967945684" sldId="277"/>
            <ac:spMk id="4" creationId="{A04E16D6-6682-4068-BF11-BA8E4E8E1BBC}"/>
          </ac:spMkLst>
        </pc:spChg>
      </pc:sldChg>
      <pc:sldChg chg="modSp mod">
        <pc:chgData name="Vesa Juvonen" userId="c7243be1-99a3-4752-ab2a-0cf698cf8236" providerId="ADAL" clId="{5B55FAD2-1D7C-4EA6-9B32-2D4A2392120B}" dt="2021-06-17T13:56:10.035" v="1007" actId="20577"/>
        <pc:sldMkLst>
          <pc:docMk/>
          <pc:sldMk cId="287163252" sldId="1567"/>
        </pc:sldMkLst>
        <pc:spChg chg="mod">
          <ac:chgData name="Vesa Juvonen" userId="c7243be1-99a3-4752-ab2a-0cf698cf8236" providerId="ADAL" clId="{5B55FAD2-1D7C-4EA6-9B32-2D4A2392120B}" dt="2021-06-17T13:56:10.035" v="1007" actId="20577"/>
          <ac:spMkLst>
            <pc:docMk/>
            <pc:sldMk cId="287163252" sldId="1567"/>
            <ac:spMk id="5" creationId="{9B6ECC88-D921-48D6-BA85-F52F354F9C35}"/>
          </ac:spMkLst>
        </pc:spChg>
        <pc:spChg chg="mod">
          <ac:chgData name="Vesa Juvonen" userId="c7243be1-99a3-4752-ab2a-0cf698cf8236" providerId="ADAL" clId="{5B55FAD2-1D7C-4EA6-9B32-2D4A2392120B}" dt="2021-06-14T10:16:51.778" v="15" actId="20577"/>
          <ac:spMkLst>
            <pc:docMk/>
            <pc:sldMk cId="287163252" sldId="1567"/>
            <ac:spMk id="8" creationId="{00000000-0000-0000-0000-000000000000}"/>
          </ac:spMkLst>
        </pc:spChg>
      </pc:sldChg>
      <pc:sldChg chg="modSp mod">
        <pc:chgData name="Vesa Juvonen" userId="c7243be1-99a3-4752-ab2a-0cf698cf8236" providerId="ADAL" clId="{5B55FAD2-1D7C-4EA6-9B32-2D4A2392120B}" dt="2021-06-17T12:11:45.388" v="712" actId="400"/>
        <pc:sldMkLst>
          <pc:docMk/>
          <pc:sldMk cId="2773584698" sldId="1621"/>
        </pc:sldMkLst>
        <pc:spChg chg="mod">
          <ac:chgData name="Vesa Juvonen" userId="c7243be1-99a3-4752-ab2a-0cf698cf8236" providerId="ADAL" clId="{5B55FAD2-1D7C-4EA6-9B32-2D4A2392120B}" dt="2021-06-17T12:11:45.388" v="712" actId="400"/>
          <ac:spMkLst>
            <pc:docMk/>
            <pc:sldMk cId="2773584698" sldId="1621"/>
            <ac:spMk id="8" creationId="{510152D6-CA11-4727-A0AA-D61C86EEB686}"/>
          </ac:spMkLst>
        </pc:spChg>
      </pc:sldChg>
      <pc:sldChg chg="addSp modSp mod modAnim">
        <pc:chgData name="Vesa Juvonen" userId="c7243be1-99a3-4752-ab2a-0cf698cf8236" providerId="ADAL" clId="{5B55FAD2-1D7C-4EA6-9B32-2D4A2392120B}" dt="2021-06-17T12:06:59.202" v="433" actId="1076"/>
        <pc:sldMkLst>
          <pc:docMk/>
          <pc:sldMk cId="2877399898" sldId="1623"/>
        </pc:sldMkLst>
        <pc:spChg chg="mod">
          <ac:chgData name="Vesa Juvonen" userId="c7243be1-99a3-4752-ab2a-0cf698cf8236" providerId="ADAL" clId="{5B55FAD2-1D7C-4EA6-9B32-2D4A2392120B}" dt="2021-06-17T12:03:35.565" v="417" actId="1076"/>
          <ac:spMkLst>
            <pc:docMk/>
            <pc:sldMk cId="2877399898" sldId="1623"/>
            <ac:spMk id="2" creationId="{4EDF62F3-12E9-44F2-ADF4-F7AEA5750C8C}"/>
          </ac:spMkLst>
        </pc:spChg>
        <pc:spChg chg="add">
          <ac:chgData name="Vesa Juvonen" userId="c7243be1-99a3-4752-ab2a-0cf698cf8236" providerId="ADAL" clId="{5B55FAD2-1D7C-4EA6-9B32-2D4A2392120B}" dt="2021-06-14T18:22:15.924" v="121" actId="22"/>
          <ac:spMkLst>
            <pc:docMk/>
            <pc:sldMk cId="2877399898" sldId="1623"/>
            <ac:spMk id="20" creationId="{32D5CBB7-6C57-4F53-9552-6518CCAF2F31}"/>
          </ac:spMkLst>
        </pc:spChg>
        <pc:grpChg chg="add mod">
          <ac:chgData name="Vesa Juvonen" userId="c7243be1-99a3-4752-ab2a-0cf698cf8236" providerId="ADAL" clId="{5B55FAD2-1D7C-4EA6-9B32-2D4A2392120B}" dt="2021-06-17T12:06:16.413" v="432" actId="1076"/>
          <ac:grpSpMkLst>
            <pc:docMk/>
            <pc:sldMk cId="2877399898" sldId="1623"/>
            <ac:grpSpMk id="143" creationId="{1F55F655-F69A-40F2-B848-EFF46F540B83}"/>
          </ac:grpSpMkLst>
        </pc:grpChg>
        <pc:grpChg chg="add mod">
          <ac:chgData name="Vesa Juvonen" userId="c7243be1-99a3-4752-ab2a-0cf698cf8236" providerId="ADAL" clId="{5B55FAD2-1D7C-4EA6-9B32-2D4A2392120B}" dt="2021-06-17T12:06:16.413" v="432" actId="1076"/>
          <ac:grpSpMkLst>
            <pc:docMk/>
            <pc:sldMk cId="2877399898" sldId="1623"/>
            <ac:grpSpMk id="146" creationId="{8E3DCB3F-3804-4A0F-97C3-77AE4171B0EC}"/>
          </ac:grpSpMkLst>
        </pc:grpChg>
        <pc:grpChg chg="add mod">
          <ac:chgData name="Vesa Juvonen" userId="c7243be1-99a3-4752-ab2a-0cf698cf8236" providerId="ADAL" clId="{5B55FAD2-1D7C-4EA6-9B32-2D4A2392120B}" dt="2021-06-17T12:06:16.413" v="432" actId="1076"/>
          <ac:grpSpMkLst>
            <pc:docMk/>
            <pc:sldMk cId="2877399898" sldId="1623"/>
            <ac:grpSpMk id="149" creationId="{522F1708-6DB5-4D1D-8C51-2F7E4F8E0D51}"/>
          </ac:grpSpMkLst>
        </pc:grpChg>
        <pc:grpChg chg="add mod">
          <ac:chgData name="Vesa Juvonen" userId="c7243be1-99a3-4752-ab2a-0cf698cf8236" providerId="ADAL" clId="{5B55FAD2-1D7C-4EA6-9B32-2D4A2392120B}" dt="2021-06-17T12:06:16.413" v="432" actId="1076"/>
          <ac:grpSpMkLst>
            <pc:docMk/>
            <pc:sldMk cId="2877399898" sldId="1623"/>
            <ac:grpSpMk id="153" creationId="{76FEB6E5-A6B3-4281-9F96-7FE1EE3123F7}"/>
          </ac:grpSpMkLst>
        </pc:grpChg>
        <pc:grpChg chg="add mod">
          <ac:chgData name="Vesa Juvonen" userId="c7243be1-99a3-4752-ab2a-0cf698cf8236" providerId="ADAL" clId="{5B55FAD2-1D7C-4EA6-9B32-2D4A2392120B}" dt="2021-06-17T12:06:16.413" v="432" actId="1076"/>
          <ac:grpSpMkLst>
            <pc:docMk/>
            <pc:sldMk cId="2877399898" sldId="1623"/>
            <ac:grpSpMk id="157" creationId="{3E6B6F08-AD50-43AD-98F7-3C43306CBF19}"/>
          </ac:grpSpMkLst>
        </pc:grpChg>
        <pc:grpChg chg="add mod">
          <ac:chgData name="Vesa Juvonen" userId="c7243be1-99a3-4752-ab2a-0cf698cf8236" providerId="ADAL" clId="{5B55FAD2-1D7C-4EA6-9B32-2D4A2392120B}" dt="2021-06-17T12:06:16.413" v="432" actId="1076"/>
          <ac:grpSpMkLst>
            <pc:docMk/>
            <pc:sldMk cId="2877399898" sldId="1623"/>
            <ac:grpSpMk id="160" creationId="{3F68E89B-534E-48F2-A1DD-1E4206866D92}"/>
          </ac:grpSpMkLst>
        </pc:grpChg>
        <pc:grpChg chg="add mod">
          <ac:chgData name="Vesa Juvonen" userId="c7243be1-99a3-4752-ab2a-0cf698cf8236" providerId="ADAL" clId="{5B55FAD2-1D7C-4EA6-9B32-2D4A2392120B}" dt="2021-06-17T12:06:16.413" v="432" actId="1076"/>
          <ac:grpSpMkLst>
            <pc:docMk/>
            <pc:sldMk cId="2877399898" sldId="1623"/>
            <ac:grpSpMk id="163" creationId="{1FBB66B1-0BA7-4DE8-9B83-ACC0A80A0714}"/>
          </ac:grpSpMkLst>
        </pc:grpChg>
        <pc:grpChg chg="add mod">
          <ac:chgData name="Vesa Juvonen" userId="c7243be1-99a3-4752-ab2a-0cf698cf8236" providerId="ADAL" clId="{5B55FAD2-1D7C-4EA6-9B32-2D4A2392120B}" dt="2021-06-17T12:06:16.413" v="432" actId="1076"/>
          <ac:grpSpMkLst>
            <pc:docMk/>
            <pc:sldMk cId="2877399898" sldId="1623"/>
            <ac:grpSpMk id="166" creationId="{AC70A287-17AD-419F-A18C-E3ADFFFE4872}"/>
          </ac:grpSpMkLst>
        </pc:grpChg>
        <pc:grpChg chg="add mod">
          <ac:chgData name="Vesa Juvonen" userId="c7243be1-99a3-4752-ab2a-0cf698cf8236" providerId="ADAL" clId="{5B55FAD2-1D7C-4EA6-9B32-2D4A2392120B}" dt="2021-06-17T12:06:16.413" v="432" actId="1076"/>
          <ac:grpSpMkLst>
            <pc:docMk/>
            <pc:sldMk cId="2877399898" sldId="1623"/>
            <ac:grpSpMk id="169" creationId="{18B1FC35-EAE4-4218-97CB-D500FDB7BCE8}"/>
          </ac:grpSpMkLst>
        </pc:grpChg>
        <pc:grpChg chg="add mod">
          <ac:chgData name="Vesa Juvonen" userId="c7243be1-99a3-4752-ab2a-0cf698cf8236" providerId="ADAL" clId="{5B55FAD2-1D7C-4EA6-9B32-2D4A2392120B}" dt="2021-06-17T12:06:16.413" v="432" actId="1076"/>
          <ac:grpSpMkLst>
            <pc:docMk/>
            <pc:sldMk cId="2877399898" sldId="1623"/>
            <ac:grpSpMk id="172" creationId="{7DC438DC-869E-454E-A867-80CA9F507649}"/>
          </ac:grpSpMkLst>
        </pc:grpChg>
        <pc:grpChg chg="add mod">
          <ac:chgData name="Vesa Juvonen" userId="c7243be1-99a3-4752-ab2a-0cf698cf8236" providerId="ADAL" clId="{5B55FAD2-1D7C-4EA6-9B32-2D4A2392120B}" dt="2021-06-17T12:06:16.413" v="432" actId="1076"/>
          <ac:grpSpMkLst>
            <pc:docMk/>
            <pc:sldMk cId="2877399898" sldId="1623"/>
            <ac:grpSpMk id="175" creationId="{7EF7C332-4727-4469-971E-C21053B73363}"/>
          </ac:grpSpMkLst>
        </pc:grpChg>
        <pc:grpChg chg="add mod">
          <ac:chgData name="Vesa Juvonen" userId="c7243be1-99a3-4752-ab2a-0cf698cf8236" providerId="ADAL" clId="{5B55FAD2-1D7C-4EA6-9B32-2D4A2392120B}" dt="2021-06-17T12:06:16.413" v="432" actId="1076"/>
          <ac:grpSpMkLst>
            <pc:docMk/>
            <pc:sldMk cId="2877399898" sldId="1623"/>
            <ac:grpSpMk id="178" creationId="{8ECF5CEB-C6EF-49B7-9A24-F1051721116D}"/>
          </ac:grpSpMkLst>
        </pc:grpChg>
        <pc:grpChg chg="add mod">
          <ac:chgData name="Vesa Juvonen" userId="c7243be1-99a3-4752-ab2a-0cf698cf8236" providerId="ADAL" clId="{5B55FAD2-1D7C-4EA6-9B32-2D4A2392120B}" dt="2021-06-17T12:06:16.413" v="432" actId="1076"/>
          <ac:grpSpMkLst>
            <pc:docMk/>
            <pc:sldMk cId="2877399898" sldId="1623"/>
            <ac:grpSpMk id="181" creationId="{7F77FC83-EFFD-48D2-B133-45F65561ABAE}"/>
          </ac:grpSpMkLst>
        </pc:grpChg>
        <pc:grpChg chg="add mod">
          <ac:chgData name="Vesa Juvonen" userId="c7243be1-99a3-4752-ab2a-0cf698cf8236" providerId="ADAL" clId="{5B55FAD2-1D7C-4EA6-9B32-2D4A2392120B}" dt="2021-06-17T12:06:16.413" v="432" actId="1076"/>
          <ac:grpSpMkLst>
            <pc:docMk/>
            <pc:sldMk cId="2877399898" sldId="1623"/>
            <ac:grpSpMk id="184" creationId="{8A8400BC-8CBF-4F0A-819D-7B80D333A079}"/>
          </ac:grpSpMkLst>
        </pc:grpChg>
        <pc:grpChg chg="add mod">
          <ac:chgData name="Vesa Juvonen" userId="c7243be1-99a3-4752-ab2a-0cf698cf8236" providerId="ADAL" clId="{5B55FAD2-1D7C-4EA6-9B32-2D4A2392120B}" dt="2021-06-17T12:06:16.413" v="432" actId="1076"/>
          <ac:grpSpMkLst>
            <pc:docMk/>
            <pc:sldMk cId="2877399898" sldId="1623"/>
            <ac:grpSpMk id="187" creationId="{FBDA6F49-3FC5-4D7C-81B6-E3577B7705FC}"/>
          </ac:grpSpMkLst>
        </pc:grpChg>
        <pc:grpChg chg="add mod">
          <ac:chgData name="Vesa Juvonen" userId="c7243be1-99a3-4752-ab2a-0cf698cf8236" providerId="ADAL" clId="{5B55FAD2-1D7C-4EA6-9B32-2D4A2392120B}" dt="2021-06-17T12:06:16.413" v="432" actId="1076"/>
          <ac:grpSpMkLst>
            <pc:docMk/>
            <pc:sldMk cId="2877399898" sldId="1623"/>
            <ac:grpSpMk id="190" creationId="{2752F015-6530-4E2A-BF88-14E4D5B3F924}"/>
          </ac:grpSpMkLst>
        </pc:grpChg>
        <pc:grpChg chg="add mod">
          <ac:chgData name="Vesa Juvonen" userId="c7243be1-99a3-4752-ab2a-0cf698cf8236" providerId="ADAL" clId="{5B55FAD2-1D7C-4EA6-9B32-2D4A2392120B}" dt="2021-06-17T12:06:16.413" v="432" actId="1076"/>
          <ac:grpSpMkLst>
            <pc:docMk/>
            <pc:sldMk cId="2877399898" sldId="1623"/>
            <ac:grpSpMk id="193" creationId="{AC828CD7-2A89-4C73-B370-B44DEA057335}"/>
          </ac:grpSpMkLst>
        </pc:grpChg>
        <pc:grpChg chg="add mod">
          <ac:chgData name="Vesa Juvonen" userId="c7243be1-99a3-4752-ab2a-0cf698cf8236" providerId="ADAL" clId="{5B55FAD2-1D7C-4EA6-9B32-2D4A2392120B}" dt="2021-06-17T12:06:16.413" v="432" actId="1076"/>
          <ac:grpSpMkLst>
            <pc:docMk/>
            <pc:sldMk cId="2877399898" sldId="1623"/>
            <ac:grpSpMk id="196" creationId="{8FC2A8AA-647C-4D92-9D9A-4B4B0C7BCF26}"/>
          </ac:grpSpMkLst>
        </pc:grpChg>
        <pc:grpChg chg="add mod">
          <ac:chgData name="Vesa Juvonen" userId="c7243be1-99a3-4752-ab2a-0cf698cf8236" providerId="ADAL" clId="{5B55FAD2-1D7C-4EA6-9B32-2D4A2392120B}" dt="2021-06-17T12:06:16.413" v="432" actId="1076"/>
          <ac:grpSpMkLst>
            <pc:docMk/>
            <pc:sldMk cId="2877399898" sldId="1623"/>
            <ac:grpSpMk id="199" creationId="{EEC011D7-061A-4E6A-8188-977B8AF5B138}"/>
          </ac:grpSpMkLst>
        </pc:grpChg>
        <pc:grpChg chg="add mod">
          <ac:chgData name="Vesa Juvonen" userId="c7243be1-99a3-4752-ab2a-0cf698cf8236" providerId="ADAL" clId="{5B55FAD2-1D7C-4EA6-9B32-2D4A2392120B}" dt="2021-06-17T12:06:16.413" v="432" actId="1076"/>
          <ac:grpSpMkLst>
            <pc:docMk/>
            <pc:sldMk cId="2877399898" sldId="1623"/>
            <ac:grpSpMk id="202" creationId="{C5D96EDF-69C0-42CD-9ECF-603B26C4AD78}"/>
          </ac:grpSpMkLst>
        </pc:grpChg>
        <pc:picChg chg="mod">
          <ac:chgData name="Vesa Juvonen" userId="c7243be1-99a3-4752-ab2a-0cf698cf8236" providerId="ADAL" clId="{5B55FAD2-1D7C-4EA6-9B32-2D4A2392120B}" dt="2021-06-17T12:06:59.202" v="433" actId="1076"/>
          <ac:picMkLst>
            <pc:docMk/>
            <pc:sldMk cId="2877399898" sldId="1623"/>
            <ac:picMk id="140" creationId="{01CB784B-2C69-4C49-B561-3D35E04885A6}"/>
          </ac:picMkLst>
        </pc:picChg>
        <pc:picChg chg="mod">
          <ac:chgData name="Vesa Juvonen" userId="c7243be1-99a3-4752-ab2a-0cf698cf8236" providerId="ADAL" clId="{5B55FAD2-1D7C-4EA6-9B32-2D4A2392120B}" dt="2021-06-17T12:02:07.835" v="388"/>
          <ac:picMkLst>
            <pc:docMk/>
            <pc:sldMk cId="2877399898" sldId="1623"/>
            <ac:picMk id="144" creationId="{2A4E9577-8798-4177-B18A-8C7889126457}"/>
          </ac:picMkLst>
        </pc:picChg>
        <pc:picChg chg="mod">
          <ac:chgData name="Vesa Juvonen" userId="c7243be1-99a3-4752-ab2a-0cf698cf8236" providerId="ADAL" clId="{5B55FAD2-1D7C-4EA6-9B32-2D4A2392120B}" dt="2021-06-17T12:02:07.835" v="388"/>
          <ac:picMkLst>
            <pc:docMk/>
            <pc:sldMk cId="2877399898" sldId="1623"/>
            <ac:picMk id="145" creationId="{E89507BC-AF90-46E1-B726-586F7CA332B2}"/>
          </ac:picMkLst>
        </pc:picChg>
        <pc:picChg chg="mod">
          <ac:chgData name="Vesa Juvonen" userId="c7243be1-99a3-4752-ab2a-0cf698cf8236" providerId="ADAL" clId="{5B55FAD2-1D7C-4EA6-9B32-2D4A2392120B}" dt="2021-06-17T12:02:46.081" v="399" actId="207"/>
          <ac:picMkLst>
            <pc:docMk/>
            <pc:sldMk cId="2877399898" sldId="1623"/>
            <ac:picMk id="147" creationId="{FA01FA1C-BCB9-410C-BF62-5FA0DB054B41}"/>
          </ac:picMkLst>
        </pc:picChg>
        <pc:picChg chg="mod">
          <ac:chgData name="Vesa Juvonen" userId="c7243be1-99a3-4752-ab2a-0cf698cf8236" providerId="ADAL" clId="{5B55FAD2-1D7C-4EA6-9B32-2D4A2392120B}" dt="2021-06-17T12:02:46.081" v="399" actId="207"/>
          <ac:picMkLst>
            <pc:docMk/>
            <pc:sldMk cId="2877399898" sldId="1623"/>
            <ac:picMk id="148" creationId="{92450612-0CDD-4714-971F-9C36E14B4216}"/>
          </ac:picMkLst>
        </pc:picChg>
        <pc:picChg chg="mod">
          <ac:chgData name="Vesa Juvonen" userId="c7243be1-99a3-4752-ab2a-0cf698cf8236" providerId="ADAL" clId="{5B55FAD2-1D7C-4EA6-9B32-2D4A2392120B}" dt="2021-06-17T12:03:03.584" v="403" actId="207"/>
          <ac:picMkLst>
            <pc:docMk/>
            <pc:sldMk cId="2877399898" sldId="1623"/>
            <ac:picMk id="151" creationId="{83AAF8E3-2D0C-4FF8-82BD-58ABCC62F973}"/>
          </ac:picMkLst>
        </pc:picChg>
        <pc:picChg chg="mod">
          <ac:chgData name="Vesa Juvonen" userId="c7243be1-99a3-4752-ab2a-0cf698cf8236" providerId="ADAL" clId="{5B55FAD2-1D7C-4EA6-9B32-2D4A2392120B}" dt="2021-06-17T12:03:03.584" v="403" actId="207"/>
          <ac:picMkLst>
            <pc:docMk/>
            <pc:sldMk cId="2877399898" sldId="1623"/>
            <ac:picMk id="152" creationId="{5725AA66-EA83-4F42-8359-6BD0B0EFC298}"/>
          </ac:picMkLst>
        </pc:picChg>
        <pc:picChg chg="mod">
          <ac:chgData name="Vesa Juvonen" userId="c7243be1-99a3-4752-ab2a-0cf698cf8236" providerId="ADAL" clId="{5B55FAD2-1D7C-4EA6-9B32-2D4A2392120B}" dt="2021-06-17T12:03:11.362" v="406" actId="207"/>
          <ac:picMkLst>
            <pc:docMk/>
            <pc:sldMk cId="2877399898" sldId="1623"/>
            <ac:picMk id="154" creationId="{04CC37DE-1831-46D2-8A94-BA3F7E7EF96C}"/>
          </ac:picMkLst>
        </pc:picChg>
        <pc:picChg chg="mod">
          <ac:chgData name="Vesa Juvonen" userId="c7243be1-99a3-4752-ab2a-0cf698cf8236" providerId="ADAL" clId="{5B55FAD2-1D7C-4EA6-9B32-2D4A2392120B}" dt="2021-06-17T12:03:11.362" v="406" actId="207"/>
          <ac:picMkLst>
            <pc:docMk/>
            <pc:sldMk cId="2877399898" sldId="1623"/>
            <ac:picMk id="156" creationId="{D22D60C7-CD62-4481-8E02-144F997EEA1A}"/>
          </ac:picMkLst>
        </pc:picChg>
        <pc:picChg chg="mod">
          <ac:chgData name="Vesa Juvonen" userId="c7243be1-99a3-4752-ab2a-0cf698cf8236" providerId="ADAL" clId="{5B55FAD2-1D7C-4EA6-9B32-2D4A2392120B}" dt="2021-06-17T12:03:17.147" v="409" actId="207"/>
          <ac:picMkLst>
            <pc:docMk/>
            <pc:sldMk cId="2877399898" sldId="1623"/>
            <ac:picMk id="158" creationId="{49DC40CE-0157-4CD2-86DB-C4780576D513}"/>
          </ac:picMkLst>
        </pc:picChg>
        <pc:picChg chg="mod">
          <ac:chgData name="Vesa Juvonen" userId="c7243be1-99a3-4752-ab2a-0cf698cf8236" providerId="ADAL" clId="{5B55FAD2-1D7C-4EA6-9B32-2D4A2392120B}" dt="2021-06-17T12:03:17.147" v="409" actId="207"/>
          <ac:picMkLst>
            <pc:docMk/>
            <pc:sldMk cId="2877399898" sldId="1623"/>
            <ac:picMk id="159" creationId="{EEF4B19F-44BC-4F3A-962B-9C2163B28FEC}"/>
          </ac:picMkLst>
        </pc:picChg>
        <pc:picChg chg="mod">
          <ac:chgData name="Vesa Juvonen" userId="c7243be1-99a3-4752-ab2a-0cf698cf8236" providerId="ADAL" clId="{5B55FAD2-1D7C-4EA6-9B32-2D4A2392120B}" dt="2021-06-17T12:03:19.605" v="410"/>
          <ac:picMkLst>
            <pc:docMk/>
            <pc:sldMk cId="2877399898" sldId="1623"/>
            <ac:picMk id="161" creationId="{2382B75F-20BC-415B-A2FD-9D5CC39FE6EE}"/>
          </ac:picMkLst>
        </pc:picChg>
        <pc:picChg chg="mod">
          <ac:chgData name="Vesa Juvonen" userId="c7243be1-99a3-4752-ab2a-0cf698cf8236" providerId="ADAL" clId="{5B55FAD2-1D7C-4EA6-9B32-2D4A2392120B}" dt="2021-06-17T12:03:19.605" v="410"/>
          <ac:picMkLst>
            <pc:docMk/>
            <pc:sldMk cId="2877399898" sldId="1623"/>
            <ac:picMk id="162" creationId="{55BF171E-B184-4836-9516-3709E87C04B2}"/>
          </ac:picMkLst>
        </pc:picChg>
        <pc:picChg chg="mod">
          <ac:chgData name="Vesa Juvonen" userId="c7243be1-99a3-4752-ab2a-0cf698cf8236" providerId="ADAL" clId="{5B55FAD2-1D7C-4EA6-9B32-2D4A2392120B}" dt="2021-06-17T12:03:19.605" v="410"/>
          <ac:picMkLst>
            <pc:docMk/>
            <pc:sldMk cId="2877399898" sldId="1623"/>
            <ac:picMk id="164" creationId="{FB88AA57-C75B-4E71-AF46-E2B27EBAE945}"/>
          </ac:picMkLst>
        </pc:picChg>
        <pc:picChg chg="mod">
          <ac:chgData name="Vesa Juvonen" userId="c7243be1-99a3-4752-ab2a-0cf698cf8236" providerId="ADAL" clId="{5B55FAD2-1D7C-4EA6-9B32-2D4A2392120B}" dt="2021-06-17T12:03:19.605" v="410"/>
          <ac:picMkLst>
            <pc:docMk/>
            <pc:sldMk cId="2877399898" sldId="1623"/>
            <ac:picMk id="165" creationId="{2EC08F94-FF45-46E3-A235-3570D2F1BA44}"/>
          </ac:picMkLst>
        </pc:picChg>
        <pc:picChg chg="mod">
          <ac:chgData name="Vesa Juvonen" userId="c7243be1-99a3-4752-ab2a-0cf698cf8236" providerId="ADAL" clId="{5B55FAD2-1D7C-4EA6-9B32-2D4A2392120B}" dt="2021-06-17T12:03:19.605" v="410"/>
          <ac:picMkLst>
            <pc:docMk/>
            <pc:sldMk cId="2877399898" sldId="1623"/>
            <ac:picMk id="167" creationId="{E182B61F-CDDD-47A0-8565-059663298611}"/>
          </ac:picMkLst>
        </pc:picChg>
        <pc:picChg chg="mod">
          <ac:chgData name="Vesa Juvonen" userId="c7243be1-99a3-4752-ab2a-0cf698cf8236" providerId="ADAL" clId="{5B55FAD2-1D7C-4EA6-9B32-2D4A2392120B}" dt="2021-06-17T12:03:19.605" v="410"/>
          <ac:picMkLst>
            <pc:docMk/>
            <pc:sldMk cId="2877399898" sldId="1623"/>
            <ac:picMk id="168" creationId="{2503E3AD-1801-435C-8B2F-D0162DE780D6}"/>
          </ac:picMkLst>
        </pc:picChg>
        <pc:picChg chg="mod">
          <ac:chgData name="Vesa Juvonen" userId="c7243be1-99a3-4752-ab2a-0cf698cf8236" providerId="ADAL" clId="{5B55FAD2-1D7C-4EA6-9B32-2D4A2392120B}" dt="2021-06-17T12:03:19.605" v="410"/>
          <ac:picMkLst>
            <pc:docMk/>
            <pc:sldMk cId="2877399898" sldId="1623"/>
            <ac:picMk id="170" creationId="{6428A043-7DB1-486A-A095-67A14500758E}"/>
          </ac:picMkLst>
        </pc:picChg>
        <pc:picChg chg="mod">
          <ac:chgData name="Vesa Juvonen" userId="c7243be1-99a3-4752-ab2a-0cf698cf8236" providerId="ADAL" clId="{5B55FAD2-1D7C-4EA6-9B32-2D4A2392120B}" dt="2021-06-17T12:03:19.605" v="410"/>
          <ac:picMkLst>
            <pc:docMk/>
            <pc:sldMk cId="2877399898" sldId="1623"/>
            <ac:picMk id="171" creationId="{7F9A8BC7-5224-498E-8DBF-D2D96DD91AD7}"/>
          </ac:picMkLst>
        </pc:picChg>
        <pc:picChg chg="mod">
          <ac:chgData name="Vesa Juvonen" userId="c7243be1-99a3-4752-ab2a-0cf698cf8236" providerId="ADAL" clId="{5B55FAD2-1D7C-4EA6-9B32-2D4A2392120B}" dt="2021-06-17T12:03:19.605" v="410"/>
          <ac:picMkLst>
            <pc:docMk/>
            <pc:sldMk cId="2877399898" sldId="1623"/>
            <ac:picMk id="173" creationId="{D964F3A1-64D1-49EF-826B-D81FDEA5EF7A}"/>
          </ac:picMkLst>
        </pc:picChg>
        <pc:picChg chg="mod">
          <ac:chgData name="Vesa Juvonen" userId="c7243be1-99a3-4752-ab2a-0cf698cf8236" providerId="ADAL" clId="{5B55FAD2-1D7C-4EA6-9B32-2D4A2392120B}" dt="2021-06-17T12:03:19.605" v="410"/>
          <ac:picMkLst>
            <pc:docMk/>
            <pc:sldMk cId="2877399898" sldId="1623"/>
            <ac:picMk id="174" creationId="{BAC1E60E-0202-4285-8A5E-EEDC0CEE06BA}"/>
          </ac:picMkLst>
        </pc:picChg>
        <pc:picChg chg="mod">
          <ac:chgData name="Vesa Juvonen" userId="c7243be1-99a3-4752-ab2a-0cf698cf8236" providerId="ADAL" clId="{5B55FAD2-1D7C-4EA6-9B32-2D4A2392120B}" dt="2021-06-17T12:03:25.634" v="412"/>
          <ac:picMkLst>
            <pc:docMk/>
            <pc:sldMk cId="2877399898" sldId="1623"/>
            <ac:picMk id="176" creationId="{27BFDC5C-3BC1-48AE-8FFD-F05F834C5405}"/>
          </ac:picMkLst>
        </pc:picChg>
        <pc:picChg chg="mod">
          <ac:chgData name="Vesa Juvonen" userId="c7243be1-99a3-4752-ab2a-0cf698cf8236" providerId="ADAL" clId="{5B55FAD2-1D7C-4EA6-9B32-2D4A2392120B}" dt="2021-06-17T12:03:25.634" v="412"/>
          <ac:picMkLst>
            <pc:docMk/>
            <pc:sldMk cId="2877399898" sldId="1623"/>
            <ac:picMk id="177" creationId="{8BFFE8BB-A77E-44FF-A929-3B723656159A}"/>
          </ac:picMkLst>
        </pc:picChg>
        <pc:picChg chg="mod">
          <ac:chgData name="Vesa Juvonen" userId="c7243be1-99a3-4752-ab2a-0cf698cf8236" providerId="ADAL" clId="{5B55FAD2-1D7C-4EA6-9B32-2D4A2392120B}" dt="2021-06-17T12:03:25.634" v="412"/>
          <ac:picMkLst>
            <pc:docMk/>
            <pc:sldMk cId="2877399898" sldId="1623"/>
            <ac:picMk id="179" creationId="{8CD51EEC-08BE-4C76-B16A-D2A56EC95662}"/>
          </ac:picMkLst>
        </pc:picChg>
        <pc:picChg chg="mod">
          <ac:chgData name="Vesa Juvonen" userId="c7243be1-99a3-4752-ab2a-0cf698cf8236" providerId="ADAL" clId="{5B55FAD2-1D7C-4EA6-9B32-2D4A2392120B}" dt="2021-06-17T12:03:25.634" v="412"/>
          <ac:picMkLst>
            <pc:docMk/>
            <pc:sldMk cId="2877399898" sldId="1623"/>
            <ac:picMk id="180" creationId="{27A6BEF6-6743-4DA2-92C3-908C4D15DC38}"/>
          </ac:picMkLst>
        </pc:picChg>
        <pc:picChg chg="mod">
          <ac:chgData name="Vesa Juvonen" userId="c7243be1-99a3-4752-ab2a-0cf698cf8236" providerId="ADAL" clId="{5B55FAD2-1D7C-4EA6-9B32-2D4A2392120B}" dt="2021-06-17T12:03:25.634" v="412"/>
          <ac:picMkLst>
            <pc:docMk/>
            <pc:sldMk cId="2877399898" sldId="1623"/>
            <ac:picMk id="182" creationId="{C6D2537B-1296-49D1-9733-39BAAB788500}"/>
          </ac:picMkLst>
        </pc:picChg>
        <pc:picChg chg="mod">
          <ac:chgData name="Vesa Juvonen" userId="c7243be1-99a3-4752-ab2a-0cf698cf8236" providerId="ADAL" clId="{5B55FAD2-1D7C-4EA6-9B32-2D4A2392120B}" dt="2021-06-17T12:03:25.634" v="412"/>
          <ac:picMkLst>
            <pc:docMk/>
            <pc:sldMk cId="2877399898" sldId="1623"/>
            <ac:picMk id="183" creationId="{B2B601F2-F354-4BF9-98E9-808E0438C80C}"/>
          </ac:picMkLst>
        </pc:picChg>
        <pc:picChg chg="mod">
          <ac:chgData name="Vesa Juvonen" userId="c7243be1-99a3-4752-ab2a-0cf698cf8236" providerId="ADAL" clId="{5B55FAD2-1D7C-4EA6-9B32-2D4A2392120B}" dt="2021-06-17T12:03:25.634" v="412"/>
          <ac:picMkLst>
            <pc:docMk/>
            <pc:sldMk cId="2877399898" sldId="1623"/>
            <ac:picMk id="185" creationId="{E6B4961D-3A53-4C70-B39B-8956EB62E32A}"/>
          </ac:picMkLst>
        </pc:picChg>
        <pc:picChg chg="mod">
          <ac:chgData name="Vesa Juvonen" userId="c7243be1-99a3-4752-ab2a-0cf698cf8236" providerId="ADAL" clId="{5B55FAD2-1D7C-4EA6-9B32-2D4A2392120B}" dt="2021-06-17T12:03:25.634" v="412"/>
          <ac:picMkLst>
            <pc:docMk/>
            <pc:sldMk cId="2877399898" sldId="1623"/>
            <ac:picMk id="186" creationId="{7F13765A-F959-4D9F-A708-888134B67CB3}"/>
          </ac:picMkLst>
        </pc:picChg>
        <pc:picChg chg="mod">
          <ac:chgData name="Vesa Juvonen" userId="c7243be1-99a3-4752-ab2a-0cf698cf8236" providerId="ADAL" clId="{5B55FAD2-1D7C-4EA6-9B32-2D4A2392120B}" dt="2021-06-17T12:03:25.634" v="412"/>
          <ac:picMkLst>
            <pc:docMk/>
            <pc:sldMk cId="2877399898" sldId="1623"/>
            <ac:picMk id="188" creationId="{D301430B-113A-481E-8BC1-9365F833E9B0}"/>
          </ac:picMkLst>
        </pc:picChg>
        <pc:picChg chg="mod">
          <ac:chgData name="Vesa Juvonen" userId="c7243be1-99a3-4752-ab2a-0cf698cf8236" providerId="ADAL" clId="{5B55FAD2-1D7C-4EA6-9B32-2D4A2392120B}" dt="2021-06-17T12:03:25.634" v="412"/>
          <ac:picMkLst>
            <pc:docMk/>
            <pc:sldMk cId="2877399898" sldId="1623"/>
            <ac:picMk id="189" creationId="{2E7E1DE4-1A61-4278-BCC8-6AB1D3F9C1D2}"/>
          </ac:picMkLst>
        </pc:picChg>
        <pc:picChg chg="mod">
          <ac:chgData name="Vesa Juvonen" userId="c7243be1-99a3-4752-ab2a-0cf698cf8236" providerId="ADAL" clId="{5B55FAD2-1D7C-4EA6-9B32-2D4A2392120B}" dt="2021-06-17T12:03:29.904" v="414"/>
          <ac:picMkLst>
            <pc:docMk/>
            <pc:sldMk cId="2877399898" sldId="1623"/>
            <ac:picMk id="191" creationId="{641F5124-0D6B-4D0E-943F-78ED481659BA}"/>
          </ac:picMkLst>
        </pc:picChg>
        <pc:picChg chg="mod">
          <ac:chgData name="Vesa Juvonen" userId="c7243be1-99a3-4752-ab2a-0cf698cf8236" providerId="ADAL" clId="{5B55FAD2-1D7C-4EA6-9B32-2D4A2392120B}" dt="2021-06-17T12:03:29.904" v="414"/>
          <ac:picMkLst>
            <pc:docMk/>
            <pc:sldMk cId="2877399898" sldId="1623"/>
            <ac:picMk id="192" creationId="{4E8FC69D-B563-4FC5-8388-1613B91289A8}"/>
          </ac:picMkLst>
        </pc:picChg>
        <pc:picChg chg="mod">
          <ac:chgData name="Vesa Juvonen" userId="c7243be1-99a3-4752-ab2a-0cf698cf8236" providerId="ADAL" clId="{5B55FAD2-1D7C-4EA6-9B32-2D4A2392120B}" dt="2021-06-17T12:03:29.904" v="414"/>
          <ac:picMkLst>
            <pc:docMk/>
            <pc:sldMk cId="2877399898" sldId="1623"/>
            <ac:picMk id="194" creationId="{3DE0CD26-9402-46E6-91E2-599A0EB346CA}"/>
          </ac:picMkLst>
        </pc:picChg>
        <pc:picChg chg="mod">
          <ac:chgData name="Vesa Juvonen" userId="c7243be1-99a3-4752-ab2a-0cf698cf8236" providerId="ADAL" clId="{5B55FAD2-1D7C-4EA6-9B32-2D4A2392120B}" dt="2021-06-17T12:03:29.904" v="414"/>
          <ac:picMkLst>
            <pc:docMk/>
            <pc:sldMk cId="2877399898" sldId="1623"/>
            <ac:picMk id="195" creationId="{9284C71A-516A-4260-B65D-6DFFDA21F0B2}"/>
          </ac:picMkLst>
        </pc:picChg>
        <pc:picChg chg="mod">
          <ac:chgData name="Vesa Juvonen" userId="c7243be1-99a3-4752-ab2a-0cf698cf8236" providerId="ADAL" clId="{5B55FAD2-1D7C-4EA6-9B32-2D4A2392120B}" dt="2021-06-17T12:03:29.904" v="414"/>
          <ac:picMkLst>
            <pc:docMk/>
            <pc:sldMk cId="2877399898" sldId="1623"/>
            <ac:picMk id="197" creationId="{BFCBE475-8301-4B82-8058-A0FC475A3832}"/>
          </ac:picMkLst>
        </pc:picChg>
        <pc:picChg chg="mod">
          <ac:chgData name="Vesa Juvonen" userId="c7243be1-99a3-4752-ab2a-0cf698cf8236" providerId="ADAL" clId="{5B55FAD2-1D7C-4EA6-9B32-2D4A2392120B}" dt="2021-06-17T12:03:29.904" v="414"/>
          <ac:picMkLst>
            <pc:docMk/>
            <pc:sldMk cId="2877399898" sldId="1623"/>
            <ac:picMk id="198" creationId="{BC777AC9-AC27-40C8-8AC6-05065D779160}"/>
          </ac:picMkLst>
        </pc:picChg>
        <pc:picChg chg="mod">
          <ac:chgData name="Vesa Juvonen" userId="c7243be1-99a3-4752-ab2a-0cf698cf8236" providerId="ADAL" clId="{5B55FAD2-1D7C-4EA6-9B32-2D4A2392120B}" dt="2021-06-17T12:03:29.904" v="414"/>
          <ac:picMkLst>
            <pc:docMk/>
            <pc:sldMk cId="2877399898" sldId="1623"/>
            <ac:picMk id="200" creationId="{0595BA72-B940-443A-AD93-825BFAA0E8A6}"/>
          </ac:picMkLst>
        </pc:picChg>
        <pc:picChg chg="mod">
          <ac:chgData name="Vesa Juvonen" userId="c7243be1-99a3-4752-ab2a-0cf698cf8236" providerId="ADAL" clId="{5B55FAD2-1D7C-4EA6-9B32-2D4A2392120B}" dt="2021-06-17T12:03:29.904" v="414"/>
          <ac:picMkLst>
            <pc:docMk/>
            <pc:sldMk cId="2877399898" sldId="1623"/>
            <ac:picMk id="201" creationId="{D8444C49-D73D-4A58-82D0-22403129DAEC}"/>
          </ac:picMkLst>
        </pc:picChg>
        <pc:picChg chg="mod">
          <ac:chgData name="Vesa Juvonen" userId="c7243be1-99a3-4752-ab2a-0cf698cf8236" providerId="ADAL" clId="{5B55FAD2-1D7C-4EA6-9B32-2D4A2392120B}" dt="2021-06-17T12:03:29.904" v="414"/>
          <ac:picMkLst>
            <pc:docMk/>
            <pc:sldMk cId="2877399898" sldId="1623"/>
            <ac:picMk id="203" creationId="{C38D4B99-8F5B-4EC4-AC16-1E122EAEEE61}"/>
          </ac:picMkLst>
        </pc:picChg>
        <pc:picChg chg="mod">
          <ac:chgData name="Vesa Juvonen" userId="c7243be1-99a3-4752-ab2a-0cf698cf8236" providerId="ADAL" clId="{5B55FAD2-1D7C-4EA6-9B32-2D4A2392120B}" dt="2021-06-17T12:03:29.904" v="414"/>
          <ac:picMkLst>
            <pc:docMk/>
            <pc:sldMk cId="2877399898" sldId="1623"/>
            <ac:picMk id="204" creationId="{7F59032D-D65E-4254-878E-734755C6F7C8}"/>
          </ac:picMkLst>
        </pc:picChg>
      </pc:sldChg>
      <pc:sldChg chg="addSp mod">
        <pc:chgData name="Vesa Juvonen" userId="c7243be1-99a3-4752-ab2a-0cf698cf8236" providerId="ADAL" clId="{5B55FAD2-1D7C-4EA6-9B32-2D4A2392120B}" dt="2021-06-14T18:22:17.409" v="122" actId="22"/>
        <pc:sldMkLst>
          <pc:docMk/>
          <pc:sldMk cId="2253365439" sldId="1642"/>
        </pc:sldMkLst>
        <pc:spChg chg="add">
          <ac:chgData name="Vesa Juvonen" userId="c7243be1-99a3-4752-ab2a-0cf698cf8236" providerId="ADAL" clId="{5B55FAD2-1D7C-4EA6-9B32-2D4A2392120B}" dt="2021-06-14T18:22:17.409" v="122" actId="22"/>
          <ac:spMkLst>
            <pc:docMk/>
            <pc:sldMk cId="2253365439" sldId="1642"/>
            <ac:spMk id="4" creationId="{84C5BA00-1033-44B7-A5F6-ADEEB4D4F8E0}"/>
          </ac:spMkLst>
        </pc:spChg>
      </pc:sldChg>
      <pc:sldChg chg="delSp modSp add del mod">
        <pc:chgData name="Vesa Juvonen" userId="c7243be1-99a3-4752-ab2a-0cf698cf8236" providerId="ADAL" clId="{5B55FAD2-1D7C-4EA6-9B32-2D4A2392120B}" dt="2021-06-14T19:26:22.321" v="223" actId="1076"/>
        <pc:sldMkLst>
          <pc:docMk/>
          <pc:sldMk cId="10702720" sldId="2079"/>
        </pc:sldMkLst>
        <pc:spChg chg="mod">
          <ac:chgData name="Vesa Juvonen" userId="c7243be1-99a3-4752-ab2a-0cf698cf8236" providerId="ADAL" clId="{5B55FAD2-1D7C-4EA6-9B32-2D4A2392120B}" dt="2021-06-14T19:25:16.970" v="209" actId="20577"/>
          <ac:spMkLst>
            <pc:docMk/>
            <pc:sldMk cId="10702720" sldId="2079"/>
            <ac:spMk id="8" creationId="{00000000-0000-0000-0000-000000000000}"/>
          </ac:spMkLst>
        </pc:spChg>
        <pc:picChg chg="del">
          <ac:chgData name="Vesa Juvonen" userId="c7243be1-99a3-4752-ab2a-0cf698cf8236" providerId="ADAL" clId="{5B55FAD2-1D7C-4EA6-9B32-2D4A2392120B}" dt="2021-06-14T10:16:46.217" v="10" actId="478"/>
          <ac:picMkLst>
            <pc:docMk/>
            <pc:sldMk cId="10702720" sldId="2079"/>
            <ac:picMk id="9" creationId="{75B5A424-FDD6-4910-97D6-769E51C00161}"/>
          </ac:picMkLst>
        </pc:picChg>
        <pc:picChg chg="del">
          <ac:chgData name="Vesa Juvonen" userId="c7243be1-99a3-4752-ab2a-0cf698cf8236" providerId="ADAL" clId="{5B55FAD2-1D7C-4EA6-9B32-2D4A2392120B}" dt="2021-06-14T10:16:46.217" v="10" actId="478"/>
          <ac:picMkLst>
            <pc:docMk/>
            <pc:sldMk cId="10702720" sldId="2079"/>
            <ac:picMk id="10" creationId="{423EA879-9384-4EAE-8CC3-4E5984C6214D}"/>
          </ac:picMkLst>
        </pc:picChg>
        <pc:picChg chg="mod">
          <ac:chgData name="Vesa Juvonen" userId="c7243be1-99a3-4752-ab2a-0cf698cf8236" providerId="ADAL" clId="{5B55FAD2-1D7C-4EA6-9B32-2D4A2392120B}" dt="2021-06-14T19:26:22.321" v="223" actId="1076"/>
          <ac:picMkLst>
            <pc:docMk/>
            <pc:sldMk cId="10702720" sldId="2079"/>
            <ac:picMk id="1026" creationId="{D9E6BD53-8754-4AE0-961E-6DD9632937E8}"/>
          </ac:picMkLst>
        </pc:picChg>
        <pc:picChg chg="mod">
          <ac:chgData name="Vesa Juvonen" userId="c7243be1-99a3-4752-ab2a-0cf698cf8236" providerId="ADAL" clId="{5B55FAD2-1D7C-4EA6-9B32-2D4A2392120B}" dt="2021-06-14T19:26:22.321" v="223" actId="1076"/>
          <ac:picMkLst>
            <pc:docMk/>
            <pc:sldMk cId="10702720" sldId="2079"/>
            <ac:picMk id="2050" creationId="{28FAE332-F4CA-40A9-B011-7E55D1CEE042}"/>
          </ac:picMkLst>
        </pc:picChg>
        <pc:picChg chg="del">
          <ac:chgData name="Vesa Juvonen" userId="c7243be1-99a3-4752-ab2a-0cf698cf8236" providerId="ADAL" clId="{5B55FAD2-1D7C-4EA6-9B32-2D4A2392120B}" dt="2021-06-14T10:16:46.217" v="10" actId="478"/>
          <ac:picMkLst>
            <pc:docMk/>
            <pc:sldMk cId="10702720" sldId="2079"/>
            <ac:picMk id="2050" creationId="{818DC4F2-DFC4-4F5F-9A66-81A51A77DAB0}"/>
          </ac:picMkLst>
        </pc:picChg>
        <pc:picChg chg="mod">
          <ac:chgData name="Vesa Juvonen" userId="c7243be1-99a3-4752-ab2a-0cf698cf8236" providerId="ADAL" clId="{5B55FAD2-1D7C-4EA6-9B32-2D4A2392120B}" dt="2021-06-14T19:26:22.321" v="223" actId="1076"/>
          <ac:picMkLst>
            <pc:docMk/>
            <pc:sldMk cId="10702720" sldId="2079"/>
            <ac:picMk id="3074" creationId="{65805D64-E4E0-4D7D-BABC-7C0C1CE71904}"/>
          </ac:picMkLst>
        </pc:picChg>
        <pc:picChg chg="mod">
          <ac:chgData name="Vesa Juvonen" userId="c7243be1-99a3-4752-ab2a-0cf698cf8236" providerId="ADAL" clId="{5B55FAD2-1D7C-4EA6-9B32-2D4A2392120B}" dt="2021-06-14T19:26:22.321" v="223" actId="1076"/>
          <ac:picMkLst>
            <pc:docMk/>
            <pc:sldMk cId="10702720" sldId="2079"/>
            <ac:picMk id="4098" creationId="{0E81D3F0-1934-4842-A2BA-FA988D071D94}"/>
          </ac:picMkLst>
        </pc:picChg>
      </pc:sldChg>
      <pc:sldChg chg="addSp">
        <pc:chgData name="Vesa Juvonen" userId="c7243be1-99a3-4752-ab2a-0cf698cf8236" providerId="ADAL" clId="{5B55FAD2-1D7C-4EA6-9B32-2D4A2392120B}" dt="2021-06-14T18:25:16.165" v="162"/>
        <pc:sldMkLst>
          <pc:docMk/>
          <pc:sldMk cId="1195261731" sldId="2079"/>
        </pc:sldMkLst>
        <pc:picChg chg="add">
          <ac:chgData name="Vesa Juvonen" userId="c7243be1-99a3-4752-ab2a-0cf698cf8236" providerId="ADAL" clId="{5B55FAD2-1D7C-4EA6-9B32-2D4A2392120B}" dt="2021-06-14T18:25:16.165" v="162"/>
          <ac:picMkLst>
            <pc:docMk/>
            <pc:sldMk cId="1195261731" sldId="2079"/>
            <ac:picMk id="3074" creationId="{65805D64-E4E0-4D7D-BABC-7C0C1CE71904}"/>
          </ac:picMkLst>
        </pc:picChg>
      </pc:sldChg>
      <pc:sldChg chg="addSp">
        <pc:chgData name="Vesa Juvonen" userId="c7243be1-99a3-4752-ab2a-0cf698cf8236" providerId="ADAL" clId="{5B55FAD2-1D7C-4EA6-9B32-2D4A2392120B}" dt="2021-06-14T18:24:27.679" v="150"/>
        <pc:sldMkLst>
          <pc:docMk/>
          <pc:sldMk cId="2943313199" sldId="2079"/>
        </pc:sldMkLst>
        <pc:picChg chg="add">
          <ac:chgData name="Vesa Juvonen" userId="c7243be1-99a3-4752-ab2a-0cf698cf8236" providerId="ADAL" clId="{5B55FAD2-1D7C-4EA6-9B32-2D4A2392120B}" dt="2021-06-14T18:24:27.679" v="150"/>
          <ac:picMkLst>
            <pc:docMk/>
            <pc:sldMk cId="2943313199" sldId="2079"/>
            <ac:picMk id="1026" creationId="{D9E6BD53-8754-4AE0-961E-6DD9632937E8}"/>
          </ac:picMkLst>
        </pc:picChg>
      </pc:sldChg>
      <pc:sldChg chg="addSp">
        <pc:chgData name="Vesa Juvonen" userId="c7243be1-99a3-4752-ab2a-0cf698cf8236" providerId="ADAL" clId="{5B55FAD2-1D7C-4EA6-9B32-2D4A2392120B}" dt="2021-06-14T19:25:51.508" v="210"/>
        <pc:sldMkLst>
          <pc:docMk/>
          <pc:sldMk cId="3000903540" sldId="2079"/>
        </pc:sldMkLst>
        <pc:picChg chg="add">
          <ac:chgData name="Vesa Juvonen" userId="c7243be1-99a3-4752-ab2a-0cf698cf8236" providerId="ADAL" clId="{5B55FAD2-1D7C-4EA6-9B32-2D4A2392120B}" dt="2021-06-14T19:25:51.508" v="210"/>
          <ac:picMkLst>
            <pc:docMk/>
            <pc:sldMk cId="3000903540" sldId="2079"/>
            <ac:picMk id="4098" creationId="{0E81D3F0-1934-4842-A2BA-FA988D071D94}"/>
          </ac:picMkLst>
        </pc:picChg>
      </pc:sldChg>
      <pc:sldChg chg="addSp">
        <pc:chgData name="Vesa Juvonen" userId="c7243be1-99a3-4752-ab2a-0cf698cf8236" providerId="ADAL" clId="{5B55FAD2-1D7C-4EA6-9B32-2D4A2392120B}" dt="2021-06-14T18:25:02.680" v="157"/>
        <pc:sldMkLst>
          <pc:docMk/>
          <pc:sldMk cId="3469600403" sldId="2079"/>
        </pc:sldMkLst>
        <pc:picChg chg="add">
          <ac:chgData name="Vesa Juvonen" userId="c7243be1-99a3-4752-ab2a-0cf698cf8236" providerId="ADAL" clId="{5B55FAD2-1D7C-4EA6-9B32-2D4A2392120B}" dt="2021-06-14T18:25:02.680" v="157"/>
          <ac:picMkLst>
            <pc:docMk/>
            <pc:sldMk cId="3469600403" sldId="2079"/>
            <ac:picMk id="2050" creationId="{28FAE332-F4CA-40A9-B011-7E55D1CEE042}"/>
          </ac:picMkLst>
        </pc:picChg>
      </pc:sldChg>
      <pc:sldChg chg="addSp mod">
        <pc:chgData name="Vesa Juvonen" userId="c7243be1-99a3-4752-ab2a-0cf698cf8236" providerId="ADAL" clId="{5B55FAD2-1D7C-4EA6-9B32-2D4A2392120B}" dt="2021-06-14T18:22:19.688" v="123" actId="22"/>
        <pc:sldMkLst>
          <pc:docMk/>
          <pc:sldMk cId="4037611923" sldId="3334"/>
        </pc:sldMkLst>
        <pc:spChg chg="add">
          <ac:chgData name="Vesa Juvonen" userId="c7243be1-99a3-4752-ab2a-0cf698cf8236" providerId="ADAL" clId="{5B55FAD2-1D7C-4EA6-9B32-2D4A2392120B}" dt="2021-06-14T18:22:19.688" v="123" actId="22"/>
          <ac:spMkLst>
            <pc:docMk/>
            <pc:sldMk cId="4037611923" sldId="3334"/>
            <ac:spMk id="4" creationId="{80E4FC78-FAAB-484D-B722-C663002E3E66}"/>
          </ac:spMkLst>
        </pc:spChg>
      </pc:sldChg>
      <pc:sldChg chg="addSp delSp modSp mod">
        <pc:chgData name="Vesa Juvonen" userId="c7243be1-99a3-4752-ab2a-0cf698cf8236" providerId="ADAL" clId="{5B55FAD2-1D7C-4EA6-9B32-2D4A2392120B}" dt="2021-06-17T12:13:42.299" v="888" actId="1076"/>
        <pc:sldMkLst>
          <pc:docMk/>
          <pc:sldMk cId="467751124" sldId="6149"/>
        </pc:sldMkLst>
        <pc:spChg chg="mod">
          <ac:chgData name="Vesa Juvonen" userId="c7243be1-99a3-4752-ab2a-0cf698cf8236" providerId="ADAL" clId="{5B55FAD2-1D7C-4EA6-9B32-2D4A2392120B}" dt="2021-06-17T12:01:51.370" v="387" actId="20577"/>
          <ac:spMkLst>
            <pc:docMk/>
            <pc:sldMk cId="467751124" sldId="6149"/>
            <ac:spMk id="3" creationId="{00000000-0000-0000-0000-000000000000}"/>
          </ac:spMkLst>
        </pc:spChg>
        <pc:spChg chg="mod">
          <ac:chgData name="Vesa Juvonen" userId="c7243be1-99a3-4752-ab2a-0cf698cf8236" providerId="ADAL" clId="{5B55FAD2-1D7C-4EA6-9B32-2D4A2392120B}" dt="2021-06-17T12:13:07.425" v="879" actId="20577"/>
          <ac:spMkLst>
            <pc:docMk/>
            <pc:sldMk cId="467751124" sldId="6149"/>
            <ac:spMk id="4" creationId="{824D7351-7575-4C14-8D62-0D4C52EE3E93}"/>
          </ac:spMkLst>
        </pc:spChg>
        <pc:spChg chg="add del mod">
          <ac:chgData name="Vesa Juvonen" userId="c7243be1-99a3-4752-ab2a-0cf698cf8236" providerId="ADAL" clId="{5B55FAD2-1D7C-4EA6-9B32-2D4A2392120B}" dt="2021-06-17T12:01:38.489" v="338" actId="478"/>
          <ac:spMkLst>
            <pc:docMk/>
            <pc:sldMk cId="467751124" sldId="6149"/>
            <ac:spMk id="5" creationId="{68A7648A-13D3-4BF1-BF11-D7B314ABD1A2}"/>
          </ac:spMkLst>
        </pc:spChg>
        <pc:picChg chg="add mod">
          <ac:chgData name="Vesa Juvonen" userId="c7243be1-99a3-4752-ab2a-0cf698cf8236" providerId="ADAL" clId="{5B55FAD2-1D7C-4EA6-9B32-2D4A2392120B}" dt="2021-06-17T12:13:42.299" v="888" actId="1076"/>
          <ac:picMkLst>
            <pc:docMk/>
            <pc:sldMk cId="467751124" sldId="6149"/>
            <ac:picMk id="7" creationId="{06397A4A-A017-473D-AD0A-4EB29F101CF0}"/>
          </ac:picMkLst>
        </pc:picChg>
        <pc:picChg chg="mod">
          <ac:chgData name="Vesa Juvonen" userId="c7243be1-99a3-4752-ab2a-0cf698cf8236" providerId="ADAL" clId="{5B55FAD2-1D7C-4EA6-9B32-2D4A2392120B}" dt="2021-06-17T12:13:42.299" v="888" actId="1076"/>
          <ac:picMkLst>
            <pc:docMk/>
            <pc:sldMk cId="467751124" sldId="6149"/>
            <ac:picMk id="10" creationId="{DEF6BF3F-AB84-4A95-A66C-C9BBB1290523}"/>
          </ac:picMkLst>
        </pc:picChg>
        <pc:picChg chg="mod">
          <ac:chgData name="Vesa Juvonen" userId="c7243be1-99a3-4752-ab2a-0cf698cf8236" providerId="ADAL" clId="{5B55FAD2-1D7C-4EA6-9B32-2D4A2392120B}" dt="2021-06-17T12:13:42.299" v="888" actId="1076"/>
          <ac:picMkLst>
            <pc:docMk/>
            <pc:sldMk cId="467751124" sldId="6149"/>
            <ac:picMk id="14" creationId="{536C6B39-3EE1-4CC2-AC17-16953FBFEB69}"/>
          </ac:picMkLst>
        </pc:picChg>
      </pc:sldChg>
      <pc:sldChg chg="addSp delSp modSp mod">
        <pc:chgData name="Vesa Juvonen" userId="c7243be1-99a3-4752-ab2a-0cf698cf8236" providerId="ADAL" clId="{5B55FAD2-1D7C-4EA6-9B32-2D4A2392120B}" dt="2021-06-14T19:26:47.779" v="234" actId="6549"/>
        <pc:sldMkLst>
          <pc:docMk/>
          <pc:sldMk cId="778883926" sldId="2076136264"/>
        </pc:sldMkLst>
        <pc:spChg chg="mod">
          <ac:chgData name="Vesa Juvonen" userId="c7243be1-99a3-4752-ab2a-0cf698cf8236" providerId="ADAL" clId="{5B55FAD2-1D7C-4EA6-9B32-2D4A2392120B}" dt="2021-06-14T19:26:47.779" v="234" actId="6549"/>
          <ac:spMkLst>
            <pc:docMk/>
            <pc:sldMk cId="778883926" sldId="2076136264"/>
            <ac:spMk id="14" creationId="{953584C8-8734-42EA-AD16-6AA2B405D249}"/>
          </ac:spMkLst>
        </pc:spChg>
        <pc:picChg chg="del">
          <ac:chgData name="Vesa Juvonen" userId="c7243be1-99a3-4752-ab2a-0cf698cf8236" providerId="ADAL" clId="{5B55FAD2-1D7C-4EA6-9B32-2D4A2392120B}" dt="2021-06-14T18:22:43.417" v="126" actId="478"/>
          <ac:picMkLst>
            <pc:docMk/>
            <pc:sldMk cId="778883926" sldId="2076136264"/>
            <ac:picMk id="3" creationId="{645C2E12-2C68-4D85-83AD-18A25EE19C61}"/>
          </ac:picMkLst>
        </pc:picChg>
        <pc:picChg chg="add mod">
          <ac:chgData name="Vesa Juvonen" userId="c7243be1-99a3-4752-ab2a-0cf698cf8236" providerId="ADAL" clId="{5B55FAD2-1D7C-4EA6-9B32-2D4A2392120B}" dt="2021-06-14T18:25:52.716" v="182" actId="1076"/>
          <ac:picMkLst>
            <pc:docMk/>
            <pc:sldMk cId="778883926" sldId="2076136264"/>
            <ac:picMk id="5" creationId="{BAA8D8C3-B55F-413D-B74C-E2D4B2E2B436}"/>
          </ac:picMkLst>
        </pc:picChg>
        <pc:picChg chg="del">
          <ac:chgData name="Vesa Juvonen" userId="c7243be1-99a3-4752-ab2a-0cf698cf8236" providerId="ADAL" clId="{5B55FAD2-1D7C-4EA6-9B32-2D4A2392120B}" dt="2021-06-14T18:22:43.417" v="126" actId="478"/>
          <ac:picMkLst>
            <pc:docMk/>
            <pc:sldMk cId="778883926" sldId="2076136264"/>
            <ac:picMk id="6" creationId="{38A7F5AB-40C8-401C-83A4-A7F253EDA325}"/>
          </ac:picMkLst>
        </pc:picChg>
        <pc:picChg chg="add mod">
          <ac:chgData name="Vesa Juvonen" userId="c7243be1-99a3-4752-ab2a-0cf698cf8236" providerId="ADAL" clId="{5B55FAD2-1D7C-4EA6-9B32-2D4A2392120B}" dt="2021-06-14T19:26:35.985" v="226" actId="1076"/>
          <ac:picMkLst>
            <pc:docMk/>
            <pc:sldMk cId="778883926" sldId="2076136264"/>
            <ac:picMk id="7" creationId="{18CB9683-D795-4AE2-BD40-9080A5BFA5D8}"/>
          </ac:picMkLst>
        </pc:picChg>
        <pc:picChg chg="del">
          <ac:chgData name="Vesa Juvonen" userId="c7243be1-99a3-4752-ab2a-0cf698cf8236" providerId="ADAL" clId="{5B55FAD2-1D7C-4EA6-9B32-2D4A2392120B}" dt="2021-06-14T18:22:43.417" v="126" actId="478"/>
          <ac:picMkLst>
            <pc:docMk/>
            <pc:sldMk cId="778883926" sldId="2076136264"/>
            <ac:picMk id="8" creationId="{9496425F-1EA0-45CE-986E-1A2C6A59E7E8}"/>
          </ac:picMkLst>
        </pc:picChg>
        <pc:picChg chg="mod">
          <ac:chgData name="Vesa Juvonen" userId="c7243be1-99a3-4752-ab2a-0cf698cf8236" providerId="ADAL" clId="{5B55FAD2-1D7C-4EA6-9B32-2D4A2392120B}" dt="2021-06-14T19:26:37.077" v="227" actId="1076"/>
          <ac:picMkLst>
            <pc:docMk/>
            <pc:sldMk cId="778883926" sldId="2076136264"/>
            <ac:picMk id="8" creationId="{9A696621-E50D-43E9-9F95-8D14FB2D5191}"/>
          </ac:picMkLst>
        </pc:picChg>
        <pc:picChg chg="add mod">
          <ac:chgData name="Vesa Juvonen" userId="c7243be1-99a3-4752-ab2a-0cf698cf8236" providerId="ADAL" clId="{5B55FAD2-1D7C-4EA6-9B32-2D4A2392120B}" dt="2021-06-14T18:26:16.596" v="189" actId="1076"/>
          <ac:picMkLst>
            <pc:docMk/>
            <pc:sldMk cId="778883926" sldId="2076136264"/>
            <ac:picMk id="11" creationId="{9B43972A-4B55-4BDF-93AC-441162187EBA}"/>
          </ac:picMkLst>
        </pc:picChg>
      </pc:sldChg>
      <pc:sldChg chg="addSp mod">
        <pc:chgData name="Vesa Juvonen" userId="c7243be1-99a3-4752-ab2a-0cf698cf8236" providerId="ADAL" clId="{5B55FAD2-1D7C-4EA6-9B32-2D4A2392120B}" dt="2021-06-14T18:22:23.935" v="124" actId="22"/>
        <pc:sldMkLst>
          <pc:docMk/>
          <pc:sldMk cId="2925091645" sldId="2076136308"/>
        </pc:sldMkLst>
        <pc:spChg chg="add">
          <ac:chgData name="Vesa Juvonen" userId="c7243be1-99a3-4752-ab2a-0cf698cf8236" providerId="ADAL" clId="{5B55FAD2-1D7C-4EA6-9B32-2D4A2392120B}" dt="2021-06-14T18:22:23.935" v="124" actId="22"/>
          <ac:spMkLst>
            <pc:docMk/>
            <pc:sldMk cId="2925091645" sldId="2076136308"/>
            <ac:spMk id="5" creationId="{8E7A6E29-8BC3-48AC-8BDB-22B706D1F948}"/>
          </ac:spMkLst>
        </pc:spChg>
      </pc:sldChg>
      <pc:sldChg chg="addSp modSp mod modAnim">
        <pc:chgData name="Vesa Juvonen" userId="c7243be1-99a3-4752-ab2a-0cf698cf8236" providerId="ADAL" clId="{5B55FAD2-1D7C-4EA6-9B32-2D4A2392120B}" dt="2021-06-17T12:22:51.646" v="995"/>
        <pc:sldMkLst>
          <pc:docMk/>
          <pc:sldMk cId="2636939237" sldId="2076137579"/>
        </pc:sldMkLst>
        <pc:spChg chg="mod">
          <ac:chgData name="Vesa Juvonen" userId="c7243be1-99a3-4752-ab2a-0cf698cf8236" providerId="ADAL" clId="{5B55FAD2-1D7C-4EA6-9B32-2D4A2392120B}" dt="2021-06-17T12:17:19.134" v="908" actId="1076"/>
          <ac:spMkLst>
            <pc:docMk/>
            <pc:sldMk cId="2636939237" sldId="2076137579"/>
            <ac:spMk id="2" creationId="{4EDF62F3-12E9-44F2-ADF4-F7AEA5750C8C}"/>
          </ac:spMkLst>
        </pc:spChg>
        <pc:spChg chg="add">
          <ac:chgData name="Vesa Juvonen" userId="c7243be1-99a3-4752-ab2a-0cf698cf8236" providerId="ADAL" clId="{5B55FAD2-1D7C-4EA6-9B32-2D4A2392120B}" dt="2021-06-14T18:22:26.983" v="125" actId="22"/>
          <ac:spMkLst>
            <pc:docMk/>
            <pc:sldMk cId="2636939237" sldId="2076137579"/>
            <ac:spMk id="20" creationId="{1AC14D4D-5289-472E-9824-EBFF4D32AFA5}"/>
          </ac:spMkLst>
        </pc:spChg>
        <pc:spChg chg="add mod">
          <ac:chgData name="Vesa Juvonen" userId="c7243be1-99a3-4752-ab2a-0cf698cf8236" providerId="ADAL" clId="{5B55FAD2-1D7C-4EA6-9B32-2D4A2392120B}" dt="2021-06-17T12:22:37.212" v="982" actId="1076"/>
          <ac:spMkLst>
            <pc:docMk/>
            <pc:sldMk cId="2636939237" sldId="2076137579"/>
            <ac:spMk id="21" creationId="{7728381E-859B-47F9-B6EF-ED3CF3B37565}"/>
          </ac:spMkLst>
        </pc:spChg>
        <pc:picChg chg="add mod">
          <ac:chgData name="Vesa Juvonen" userId="c7243be1-99a3-4752-ab2a-0cf698cf8236" providerId="ADAL" clId="{5B55FAD2-1D7C-4EA6-9B32-2D4A2392120B}" dt="2021-06-17T12:20:37.498" v="950" actId="207"/>
          <ac:picMkLst>
            <pc:docMk/>
            <pc:sldMk cId="2636939237" sldId="2076137579"/>
            <ac:picMk id="19" creationId="{5E00589B-8BC2-42A7-A76E-38289C2F8F25}"/>
          </ac:picMkLst>
        </pc:picChg>
      </pc:sldChg>
      <pc:sldChg chg="modSp add mod ord">
        <pc:chgData name="Vesa Juvonen" userId="c7243be1-99a3-4752-ab2a-0cf698cf8236" providerId="ADAL" clId="{5B55FAD2-1D7C-4EA6-9B32-2D4A2392120B}" dt="2021-06-14T10:16:39.528" v="8"/>
        <pc:sldMkLst>
          <pc:docMk/>
          <pc:sldMk cId="2409991561" sldId="2076137629"/>
        </pc:sldMkLst>
        <pc:spChg chg="mod">
          <ac:chgData name="Vesa Juvonen" userId="c7243be1-99a3-4752-ab2a-0cf698cf8236" providerId="ADAL" clId="{5B55FAD2-1D7C-4EA6-9B32-2D4A2392120B}" dt="2021-06-14T10:16:19.954" v="4" actId="207"/>
          <ac:spMkLst>
            <pc:docMk/>
            <pc:sldMk cId="2409991561" sldId="2076137629"/>
            <ac:spMk id="11" creationId="{463E50D4-3798-4435-9259-B3FD089AF08B}"/>
          </ac:spMkLst>
        </pc:spChg>
        <pc:spChg chg="mod">
          <ac:chgData name="Vesa Juvonen" userId="c7243be1-99a3-4752-ab2a-0cf698cf8236" providerId="ADAL" clId="{5B55FAD2-1D7C-4EA6-9B32-2D4A2392120B}" dt="2021-06-14T10:16:10.649" v="2" actId="207"/>
          <ac:spMkLst>
            <pc:docMk/>
            <pc:sldMk cId="2409991561" sldId="2076137629"/>
            <ac:spMk id="18" creationId="{E5183C7A-C387-45C5-B839-7BB228B4091B}"/>
          </ac:spMkLst>
        </pc:spChg>
        <pc:spChg chg="mod">
          <ac:chgData name="Vesa Juvonen" userId="c7243be1-99a3-4752-ab2a-0cf698cf8236" providerId="ADAL" clId="{5B55FAD2-1D7C-4EA6-9B32-2D4A2392120B}" dt="2021-06-14T10:16:16.011" v="3" actId="207"/>
          <ac:spMkLst>
            <pc:docMk/>
            <pc:sldMk cId="2409991561" sldId="2076137629"/>
            <ac:spMk id="19" creationId="{B96EE522-6672-435D-A47F-0B904BCE8C3A}"/>
          </ac:spMkLst>
        </pc:spChg>
      </pc:sldChg>
      <pc:sldChg chg="delSp modSp add del mod">
        <pc:chgData name="Vesa Juvonen" userId="c7243be1-99a3-4752-ab2a-0cf698cf8236" providerId="ADAL" clId="{5B55FAD2-1D7C-4EA6-9B32-2D4A2392120B}" dt="2021-06-22T08:48:00.016" v="1012" actId="21"/>
        <pc:sldMkLst>
          <pc:docMk/>
          <pc:sldMk cId="1799728944" sldId="2134805594"/>
        </pc:sldMkLst>
        <pc:spChg chg="mod">
          <ac:chgData name="Vesa Juvonen" userId="c7243be1-99a3-4752-ab2a-0cf698cf8236" providerId="ADAL" clId="{5B55FAD2-1D7C-4EA6-9B32-2D4A2392120B}" dt="2021-06-14T10:16:25.046" v="5" actId="207"/>
          <ac:spMkLst>
            <pc:docMk/>
            <pc:sldMk cId="1799728944" sldId="2134805594"/>
            <ac:spMk id="25" creationId="{72A26889-AF54-459E-A3E1-655059E41CB5}"/>
          </ac:spMkLst>
        </pc:spChg>
        <pc:spChg chg="mod">
          <ac:chgData name="Vesa Juvonen" userId="c7243be1-99a3-4752-ab2a-0cf698cf8236" providerId="ADAL" clId="{5B55FAD2-1D7C-4EA6-9B32-2D4A2392120B}" dt="2021-06-14T10:16:27.910" v="6" actId="207"/>
          <ac:spMkLst>
            <pc:docMk/>
            <pc:sldMk cId="1799728944" sldId="2134805594"/>
            <ac:spMk id="37" creationId="{59B5643C-E715-4E5F-A95C-F114285152E6}"/>
          </ac:spMkLst>
        </pc:spChg>
        <pc:spChg chg="mod">
          <ac:chgData name="Vesa Juvonen" userId="c7243be1-99a3-4752-ab2a-0cf698cf8236" providerId="ADAL" clId="{5B55FAD2-1D7C-4EA6-9B32-2D4A2392120B}" dt="2021-06-17T12:12:39.926" v="862" actId="20577"/>
          <ac:spMkLst>
            <pc:docMk/>
            <pc:sldMk cId="1799728944" sldId="2134805594"/>
            <ac:spMk id="40" creationId="{59D1E30D-61AF-477E-ABEF-12501AA06CBE}"/>
          </ac:spMkLst>
        </pc:spChg>
        <pc:picChg chg="del mod">
          <ac:chgData name="Vesa Juvonen" userId="c7243be1-99a3-4752-ab2a-0cf698cf8236" providerId="ADAL" clId="{5B55FAD2-1D7C-4EA6-9B32-2D4A2392120B}" dt="2021-06-22T08:48:00.016" v="1012" actId="21"/>
          <ac:picMkLst>
            <pc:docMk/>
            <pc:sldMk cId="1799728944" sldId="2134805594"/>
            <ac:picMk id="1026" creationId="{815F5DB4-35A5-43F3-816F-56A81001CE13}"/>
          </ac:picMkLst>
        </pc:picChg>
      </pc:sldChg>
      <pc:sldChg chg="addSp">
        <pc:chgData name="Vesa Juvonen" userId="c7243be1-99a3-4752-ab2a-0cf698cf8236" providerId="ADAL" clId="{5B55FAD2-1D7C-4EA6-9B32-2D4A2392120B}" dt="2021-06-22T08:47:59.077" v="1008"/>
        <pc:sldMkLst>
          <pc:docMk/>
          <pc:sldMk cId="3688224813" sldId="2134805594"/>
        </pc:sldMkLst>
        <pc:picChg chg="add">
          <ac:chgData name="Vesa Juvonen" userId="c7243be1-99a3-4752-ab2a-0cf698cf8236" providerId="ADAL" clId="{5B55FAD2-1D7C-4EA6-9B32-2D4A2392120B}" dt="2021-06-22T08:47:59.077" v="1008"/>
          <ac:picMkLst>
            <pc:docMk/>
            <pc:sldMk cId="3688224813" sldId="2134805594"/>
            <ac:picMk id="1026" creationId="{815F5DB4-35A5-43F3-816F-56A81001CE13}"/>
          </ac:picMkLst>
        </pc:picChg>
      </pc:sldChg>
      <pc:sldChg chg="del">
        <pc:chgData name="Vesa Juvonen" userId="c7243be1-99a3-4752-ab2a-0cf698cf8236" providerId="ADAL" clId="{5B55FAD2-1D7C-4EA6-9B32-2D4A2392120B}" dt="2021-06-14T10:16:41.333" v="9" actId="47"/>
        <pc:sldMkLst>
          <pc:docMk/>
          <pc:sldMk cId="2038023905" sldId="2134805595"/>
        </pc:sldMkLst>
      </pc:sldChg>
      <pc:sldChg chg="del">
        <pc:chgData name="Vesa Juvonen" userId="c7243be1-99a3-4752-ab2a-0cf698cf8236" providerId="ADAL" clId="{5B55FAD2-1D7C-4EA6-9B32-2D4A2392120B}" dt="2021-06-14T18:23:25.510" v="136" actId="47"/>
        <pc:sldMkLst>
          <pc:docMk/>
          <pc:sldMk cId="1161693577" sldId="2134805596"/>
        </pc:sldMkLst>
      </pc:sldChg>
      <pc:sldChg chg="addSp modSp add mod">
        <pc:chgData name="Vesa Juvonen" userId="c7243be1-99a3-4752-ab2a-0cf698cf8236" providerId="ADAL" clId="{5B55FAD2-1D7C-4EA6-9B32-2D4A2392120B}" dt="2021-06-17T12:11:20.530" v="709" actId="20577"/>
        <pc:sldMkLst>
          <pc:docMk/>
          <pc:sldMk cId="1424821227" sldId="2134805601"/>
        </pc:sldMkLst>
        <pc:spChg chg="add mod">
          <ac:chgData name="Vesa Juvonen" userId="c7243be1-99a3-4752-ab2a-0cf698cf8236" providerId="ADAL" clId="{5B55FAD2-1D7C-4EA6-9B32-2D4A2392120B}" dt="2021-06-17T12:10:03.418" v="499"/>
          <ac:spMkLst>
            <pc:docMk/>
            <pc:sldMk cId="1424821227" sldId="2134805601"/>
            <ac:spMk id="5" creationId="{1A54CE77-08EA-40C2-82A1-59022B82CB45}"/>
          </ac:spMkLst>
        </pc:spChg>
        <pc:spChg chg="add mod">
          <ac:chgData name="Vesa Juvonen" userId="c7243be1-99a3-4752-ab2a-0cf698cf8236" providerId="ADAL" clId="{5B55FAD2-1D7C-4EA6-9B32-2D4A2392120B}" dt="2021-06-17T12:11:20.530" v="709" actId="20577"/>
          <ac:spMkLst>
            <pc:docMk/>
            <pc:sldMk cId="1424821227" sldId="2134805601"/>
            <ac:spMk id="8" creationId="{FB346A8B-C9BF-4ED6-B66B-8618224343E8}"/>
          </ac:spMkLst>
        </pc:spChg>
        <pc:spChg chg="add mod">
          <ac:chgData name="Vesa Juvonen" userId="c7243be1-99a3-4752-ab2a-0cf698cf8236" providerId="ADAL" clId="{5B55FAD2-1D7C-4EA6-9B32-2D4A2392120B}" dt="2021-06-17T12:09:11.017" v="477" actId="404"/>
          <ac:spMkLst>
            <pc:docMk/>
            <pc:sldMk cId="1424821227" sldId="2134805601"/>
            <ac:spMk id="9" creationId="{DACBDC74-F209-4FB7-B88E-6D17A9EEC935}"/>
          </ac:spMkLst>
        </pc:spChg>
        <pc:picChg chg="mod">
          <ac:chgData name="Vesa Juvonen" userId="c7243be1-99a3-4752-ab2a-0cf698cf8236" providerId="ADAL" clId="{5B55FAD2-1D7C-4EA6-9B32-2D4A2392120B}" dt="2021-06-17T12:07:53.891" v="437" actId="1076"/>
          <ac:picMkLst>
            <pc:docMk/>
            <pc:sldMk cId="1424821227" sldId="2134805601"/>
            <ac:picMk id="1026" creationId="{74EF058E-6E85-44C4-A6FA-AF353071637F}"/>
          </ac:picMkLst>
        </pc:picChg>
      </pc:sldChg>
      <pc:sldMasterChg chg="delSldLayout">
        <pc:chgData name="Vesa Juvonen" userId="c7243be1-99a3-4752-ab2a-0cf698cf8236" providerId="ADAL" clId="{5B55FAD2-1D7C-4EA6-9B32-2D4A2392120B}" dt="2021-06-14T18:23:25.510" v="136" actId="47"/>
        <pc:sldMasterMkLst>
          <pc:docMk/>
          <pc:sldMasterMk cId="3588427678" sldId="2147484229"/>
        </pc:sldMasterMkLst>
        <pc:sldLayoutChg chg="del">
          <pc:chgData name="Vesa Juvonen" userId="c7243be1-99a3-4752-ab2a-0cf698cf8236" providerId="ADAL" clId="{5B55FAD2-1D7C-4EA6-9B32-2D4A2392120B}" dt="2021-06-14T18:23:25.510" v="136" actId="47"/>
          <pc:sldLayoutMkLst>
            <pc:docMk/>
            <pc:sldMasterMk cId="3588427678" sldId="2147484229"/>
            <pc:sldLayoutMk cId="737207854" sldId="2147484635"/>
          </pc:sldLayoutMkLst>
        </pc:sldLayoutChg>
      </pc:sldMasterChg>
    </pc:docChg>
  </pc:docChgLst>
  <pc:docChgLst>
    <pc:chgData name="David Warner" userId="S::david_dwarnerii.com#ext#@microsoft.onmicrosoft.com::acafcf14-4098-4a83-9425-e73571277a06" providerId="AD" clId="Web-{7C7FB29B-6DD2-4EB4-8D5D-B60FA10D037A}"/>
    <pc:docChg chg="modSld">
      <pc:chgData name="David Warner" userId="S::david_dwarnerii.com#ext#@microsoft.onmicrosoft.com::acafcf14-4098-4a83-9425-e73571277a06" providerId="AD" clId="Web-{7C7FB29B-6DD2-4EB4-8D5D-B60FA10D037A}" dt="2021-06-01T15:13:25.746" v="32" actId="20577"/>
      <pc:docMkLst>
        <pc:docMk/>
      </pc:docMkLst>
      <pc:sldChg chg="addSp delSp modSp">
        <pc:chgData name="David Warner" userId="S::david_dwarnerii.com#ext#@microsoft.onmicrosoft.com::acafcf14-4098-4a83-9425-e73571277a06" providerId="AD" clId="Web-{7C7FB29B-6DD2-4EB4-8D5D-B60FA10D037A}" dt="2021-06-01T15:13:25.746" v="32" actId="20577"/>
        <pc:sldMkLst>
          <pc:docMk/>
          <pc:sldMk cId="357588276" sldId="2076136388"/>
        </pc:sldMkLst>
        <pc:spChg chg="del">
          <ac:chgData name="David Warner" userId="S::david_dwarnerii.com#ext#@microsoft.onmicrosoft.com::acafcf14-4098-4a83-9425-e73571277a06" providerId="AD" clId="Web-{7C7FB29B-6DD2-4EB4-8D5D-B60FA10D037A}" dt="2021-06-01T15:12:17.304" v="0"/>
          <ac:spMkLst>
            <pc:docMk/>
            <pc:sldMk cId="357588276" sldId="2076136388"/>
            <ac:spMk id="2" creationId="{B8E0D615-D1ED-4BBA-A63E-D64E8823F0FB}"/>
          </ac:spMkLst>
        </pc:spChg>
        <pc:spChg chg="mod">
          <ac:chgData name="David Warner" userId="S::david_dwarnerii.com#ext#@microsoft.onmicrosoft.com::acafcf14-4098-4a83-9425-e73571277a06" providerId="AD" clId="Web-{7C7FB29B-6DD2-4EB4-8D5D-B60FA10D037A}" dt="2021-06-01T15:13:25.746" v="32" actId="20577"/>
          <ac:spMkLst>
            <pc:docMk/>
            <pc:sldMk cId="357588276" sldId="2076136388"/>
            <ac:spMk id="9" creationId="{E00A4A7B-76F5-4DD2-BDB4-53AB1B34275B}"/>
          </ac:spMkLst>
        </pc:spChg>
        <pc:picChg chg="del">
          <ac:chgData name="David Warner" userId="S::david_dwarnerii.com#ext#@microsoft.onmicrosoft.com::acafcf14-4098-4a83-9425-e73571277a06" providerId="AD" clId="Web-{7C7FB29B-6DD2-4EB4-8D5D-B60FA10D037A}" dt="2021-06-01T15:12:26.227" v="1"/>
          <ac:picMkLst>
            <pc:docMk/>
            <pc:sldMk cId="357588276" sldId="2076136388"/>
            <ac:picMk id="3" creationId="{B7484E08-5733-4C53-BD60-29A92A3B82B3}"/>
          </ac:picMkLst>
        </pc:picChg>
        <pc:picChg chg="add mod modCrop">
          <ac:chgData name="David Warner" userId="S::david_dwarnerii.com#ext#@microsoft.onmicrosoft.com::acafcf14-4098-4a83-9425-e73571277a06" providerId="AD" clId="Web-{7C7FB29B-6DD2-4EB4-8D5D-B60FA10D037A}" dt="2021-06-01T15:12:54.322" v="7"/>
          <ac:picMkLst>
            <pc:docMk/>
            <pc:sldMk cId="357588276" sldId="2076136388"/>
            <ac:picMk id="4" creationId="{97D3DC80-93E1-4624-8BA8-D134CAD6BE66}"/>
          </ac:picMkLst>
        </pc:picChg>
      </pc:sldChg>
    </pc:docChg>
  </pc:docChgLst>
  <pc:docChgLst>
    <pc:chgData name="Vesa Juvonen" userId="c7243be1-99a3-4752-ab2a-0cf698cf8236" providerId="ADAL" clId="{0CABBD46-AE23-4F5D-BB4F-B35BF28AD4BA}"/>
    <pc:docChg chg="addSld delSld modSld modSection">
      <pc:chgData name="Vesa Juvonen" userId="c7243be1-99a3-4752-ab2a-0cf698cf8236" providerId="ADAL" clId="{0CABBD46-AE23-4F5D-BB4F-B35BF28AD4BA}" dt="2022-03-08T15:04:32.793" v="38"/>
      <pc:docMkLst>
        <pc:docMk/>
      </pc:docMkLst>
      <pc:sldChg chg="addSp mod addCm delCm">
        <pc:chgData name="Vesa Juvonen" userId="c7243be1-99a3-4752-ab2a-0cf698cf8236" providerId="ADAL" clId="{0CABBD46-AE23-4F5D-BB4F-B35BF28AD4BA}" dt="2022-03-07T20:07:08.662" v="32"/>
        <pc:sldMkLst>
          <pc:docMk/>
          <pc:sldMk cId="2613899029" sldId="261"/>
        </pc:sldMkLst>
        <pc:spChg chg="add">
          <ac:chgData name="Vesa Juvonen" userId="c7243be1-99a3-4752-ab2a-0cf698cf8236" providerId="ADAL" clId="{0CABBD46-AE23-4F5D-BB4F-B35BF28AD4BA}" dt="2022-03-01T16:50:03.704" v="29" actId="22"/>
          <ac:spMkLst>
            <pc:docMk/>
            <pc:sldMk cId="2613899029" sldId="261"/>
            <ac:spMk id="3" creationId="{2E996736-3624-4512-8CAD-5063DDE84957}"/>
          </ac:spMkLst>
        </pc:spChg>
      </pc:sldChg>
      <pc:sldChg chg="modCm">
        <pc:chgData name="Vesa Juvonen" userId="c7243be1-99a3-4752-ab2a-0cf698cf8236" providerId="ADAL" clId="{0CABBD46-AE23-4F5D-BB4F-B35BF28AD4BA}" dt="2022-03-08T15:04:32.793" v="38"/>
        <pc:sldMkLst>
          <pc:docMk/>
          <pc:sldMk cId="2768292834" sldId="262"/>
        </pc:sldMkLst>
      </pc:sldChg>
      <pc:sldChg chg="del">
        <pc:chgData name="Vesa Juvonen" userId="c7243be1-99a3-4752-ab2a-0cf698cf8236" providerId="ADAL" clId="{0CABBD46-AE23-4F5D-BB4F-B35BF28AD4BA}" dt="2022-03-01T16:49:48.213" v="25" actId="47"/>
        <pc:sldMkLst>
          <pc:docMk/>
          <pc:sldMk cId="2974719989" sldId="267"/>
        </pc:sldMkLst>
      </pc:sldChg>
      <pc:sldChg chg="modSp mod">
        <pc:chgData name="Vesa Juvonen" userId="c7243be1-99a3-4752-ab2a-0cf698cf8236" providerId="ADAL" clId="{0CABBD46-AE23-4F5D-BB4F-B35BF28AD4BA}" dt="2022-03-01T16:49:57.212" v="28" actId="6549"/>
        <pc:sldMkLst>
          <pc:docMk/>
          <pc:sldMk cId="2967945684" sldId="277"/>
        </pc:sldMkLst>
        <pc:spChg chg="mod">
          <ac:chgData name="Vesa Juvonen" userId="c7243be1-99a3-4752-ab2a-0cf698cf8236" providerId="ADAL" clId="{0CABBD46-AE23-4F5D-BB4F-B35BF28AD4BA}" dt="2022-03-01T16:49:57.212" v="28" actId="6549"/>
          <ac:spMkLst>
            <pc:docMk/>
            <pc:sldMk cId="2967945684" sldId="277"/>
            <ac:spMk id="4" creationId="{A04E16D6-6682-4068-BF11-BA8E4E8E1BBC}"/>
          </ac:spMkLst>
        </pc:spChg>
      </pc:sldChg>
      <pc:sldChg chg="modSp mod">
        <pc:chgData name="Vesa Juvonen" userId="c7243be1-99a3-4752-ab2a-0cf698cf8236" providerId="ADAL" clId="{0CABBD46-AE23-4F5D-BB4F-B35BF28AD4BA}" dt="2022-03-01T16:49:10.367" v="3" actId="20577"/>
        <pc:sldMkLst>
          <pc:docMk/>
          <pc:sldMk cId="287163252" sldId="1567"/>
        </pc:sldMkLst>
        <pc:spChg chg="mod">
          <ac:chgData name="Vesa Juvonen" userId="c7243be1-99a3-4752-ab2a-0cf698cf8236" providerId="ADAL" clId="{0CABBD46-AE23-4F5D-BB4F-B35BF28AD4BA}" dt="2022-03-01T16:49:10.367" v="3" actId="20577"/>
          <ac:spMkLst>
            <pc:docMk/>
            <pc:sldMk cId="287163252" sldId="1567"/>
            <ac:spMk id="8" creationId="{00000000-0000-0000-0000-000000000000}"/>
          </ac:spMkLst>
        </pc:spChg>
      </pc:sldChg>
      <pc:sldChg chg="addSp modSp mod">
        <pc:chgData name="Vesa Juvonen" userId="c7243be1-99a3-4752-ab2a-0cf698cf8236" providerId="ADAL" clId="{0CABBD46-AE23-4F5D-BB4F-B35BF28AD4BA}" dt="2022-03-01T16:49:33.794" v="22" actId="20577"/>
        <pc:sldMkLst>
          <pc:docMk/>
          <pc:sldMk cId="10702720" sldId="2079"/>
        </pc:sldMkLst>
        <pc:spChg chg="add mod">
          <ac:chgData name="Vesa Juvonen" userId="c7243be1-99a3-4752-ab2a-0cf698cf8236" providerId="ADAL" clId="{0CABBD46-AE23-4F5D-BB4F-B35BF28AD4BA}" dt="2022-03-01T16:49:33.794" v="22" actId="20577"/>
          <ac:spMkLst>
            <pc:docMk/>
            <pc:sldMk cId="10702720" sldId="2079"/>
            <ac:spMk id="2" creationId="{507CD8FB-DCB1-40D4-AFF8-EE3F7E31F201}"/>
          </ac:spMkLst>
        </pc:spChg>
      </pc:sldChg>
      <pc:sldChg chg="addSp mod">
        <pc:chgData name="Vesa Juvonen" userId="c7243be1-99a3-4752-ab2a-0cf698cf8236" providerId="ADAL" clId="{0CABBD46-AE23-4F5D-BB4F-B35BF28AD4BA}" dt="2022-03-01T16:49:42.789" v="24" actId="22"/>
        <pc:sldMkLst>
          <pc:docMk/>
          <pc:sldMk cId="778883926" sldId="2076136264"/>
        </pc:sldMkLst>
        <pc:spChg chg="add">
          <ac:chgData name="Vesa Juvonen" userId="c7243be1-99a3-4752-ab2a-0cf698cf8236" providerId="ADAL" clId="{0CABBD46-AE23-4F5D-BB4F-B35BF28AD4BA}" dt="2022-03-01T16:49:42.789" v="24" actId="22"/>
          <ac:spMkLst>
            <pc:docMk/>
            <pc:sldMk cId="778883926" sldId="2076136264"/>
            <ac:spMk id="8" creationId="{CC7B347C-F8B5-48FE-B353-2F3273C57A03}"/>
          </ac:spMkLst>
        </pc:spChg>
      </pc:sldChg>
      <pc:sldChg chg="modSp mod">
        <pc:chgData name="Vesa Juvonen" userId="c7243be1-99a3-4752-ab2a-0cf698cf8236" providerId="ADAL" clId="{0CABBD46-AE23-4F5D-BB4F-B35BF28AD4BA}" dt="2022-03-08T15:01:56.959" v="37" actId="20577"/>
        <pc:sldMkLst>
          <pc:docMk/>
          <pc:sldMk cId="460153747" sldId="2134805598"/>
        </pc:sldMkLst>
        <pc:spChg chg="mod">
          <ac:chgData name="Vesa Juvonen" userId="c7243be1-99a3-4752-ab2a-0cf698cf8236" providerId="ADAL" clId="{0CABBD46-AE23-4F5D-BB4F-B35BF28AD4BA}" dt="2022-03-08T15:01:56.959" v="37" actId="20577"/>
          <ac:spMkLst>
            <pc:docMk/>
            <pc:sldMk cId="460153747" sldId="2134805598"/>
            <ac:spMk id="2" creationId="{D93BDAB2-0D8E-40FD-BE74-409F9AFD71E2}"/>
          </ac:spMkLst>
        </pc:spChg>
      </pc:sldChg>
      <pc:sldChg chg="addSp mod">
        <pc:chgData name="Vesa Juvonen" userId="c7243be1-99a3-4752-ab2a-0cf698cf8236" providerId="ADAL" clId="{0CABBD46-AE23-4F5D-BB4F-B35BF28AD4BA}" dt="2022-03-01T16:49:38.876" v="23" actId="22"/>
        <pc:sldMkLst>
          <pc:docMk/>
          <pc:sldMk cId="4046856784" sldId="2134805599"/>
        </pc:sldMkLst>
        <pc:spChg chg="add">
          <ac:chgData name="Vesa Juvonen" userId="c7243be1-99a3-4752-ab2a-0cf698cf8236" providerId="ADAL" clId="{0CABBD46-AE23-4F5D-BB4F-B35BF28AD4BA}" dt="2022-03-01T16:49:38.876" v="23" actId="22"/>
          <ac:spMkLst>
            <pc:docMk/>
            <pc:sldMk cId="4046856784" sldId="2134805599"/>
            <ac:spMk id="2" creationId="{F207F866-9023-4A11-8324-05A915B6394B}"/>
          </ac:spMkLst>
        </pc:spChg>
      </pc:sldChg>
      <pc:sldChg chg="del">
        <pc:chgData name="Vesa Juvonen" userId="c7243be1-99a3-4752-ab2a-0cf698cf8236" providerId="ADAL" clId="{0CABBD46-AE23-4F5D-BB4F-B35BF28AD4BA}" dt="2022-03-01T16:49:48.213" v="25" actId="47"/>
        <pc:sldMkLst>
          <pc:docMk/>
          <pc:sldMk cId="930094116" sldId="2134805610"/>
        </pc:sldMkLst>
      </pc:sldChg>
      <pc:sldChg chg="del">
        <pc:chgData name="Vesa Juvonen" userId="c7243be1-99a3-4752-ab2a-0cf698cf8236" providerId="ADAL" clId="{0CABBD46-AE23-4F5D-BB4F-B35BF28AD4BA}" dt="2022-03-01T16:49:48.213" v="25" actId="47"/>
        <pc:sldMkLst>
          <pc:docMk/>
          <pc:sldMk cId="3452186815" sldId="2134805611"/>
        </pc:sldMkLst>
      </pc:sldChg>
      <pc:sldChg chg="del">
        <pc:chgData name="Vesa Juvonen" userId="c7243be1-99a3-4752-ab2a-0cf698cf8236" providerId="ADAL" clId="{0CABBD46-AE23-4F5D-BB4F-B35BF28AD4BA}" dt="2022-03-01T16:49:48.213" v="25" actId="47"/>
        <pc:sldMkLst>
          <pc:docMk/>
          <pc:sldMk cId="2001442959" sldId="2134805612"/>
        </pc:sldMkLst>
      </pc:sldChg>
      <pc:sldChg chg="del">
        <pc:chgData name="Vesa Juvonen" userId="c7243be1-99a3-4752-ab2a-0cf698cf8236" providerId="ADAL" clId="{0CABBD46-AE23-4F5D-BB4F-B35BF28AD4BA}" dt="2022-03-01T16:49:48.213" v="25" actId="47"/>
        <pc:sldMkLst>
          <pc:docMk/>
          <pc:sldMk cId="1317520589" sldId="2134805613"/>
        </pc:sldMkLst>
      </pc:sldChg>
      <pc:sldChg chg="modSp add mod">
        <pc:chgData name="Vesa Juvonen" userId="c7243be1-99a3-4752-ab2a-0cf698cf8236" providerId="ADAL" clId="{0CABBD46-AE23-4F5D-BB4F-B35BF28AD4BA}" dt="2022-03-07T20:07:20.919" v="33" actId="1076"/>
        <pc:sldMkLst>
          <pc:docMk/>
          <pc:sldMk cId="2705926738" sldId="2145707274"/>
        </pc:sldMkLst>
        <pc:spChg chg="mod">
          <ac:chgData name="Vesa Juvonen" userId="c7243be1-99a3-4752-ab2a-0cf698cf8236" providerId="ADAL" clId="{0CABBD46-AE23-4F5D-BB4F-B35BF28AD4BA}" dt="2022-03-07T20:07:20.919" v="33" actId="1076"/>
          <ac:spMkLst>
            <pc:docMk/>
            <pc:sldMk cId="2705926738" sldId="2145707274"/>
            <ac:spMk id="17" creationId="{D087D5BE-AD8E-4A5A-B223-33C348CBC942}"/>
          </ac:spMkLst>
        </pc:spChg>
      </pc:sldChg>
      <pc:sldMasterChg chg="delSldLayout">
        <pc:chgData name="Vesa Juvonen" userId="c7243be1-99a3-4752-ab2a-0cf698cf8236" providerId="ADAL" clId="{0CABBD46-AE23-4F5D-BB4F-B35BF28AD4BA}" dt="2022-03-01T16:49:48.213" v="25" actId="47"/>
        <pc:sldMasterMkLst>
          <pc:docMk/>
          <pc:sldMasterMk cId="3588427678" sldId="2147484229"/>
        </pc:sldMasterMkLst>
        <pc:sldLayoutChg chg="del">
          <pc:chgData name="Vesa Juvonen" userId="c7243be1-99a3-4752-ab2a-0cf698cf8236" providerId="ADAL" clId="{0CABBD46-AE23-4F5D-BB4F-B35BF28AD4BA}" dt="2022-03-01T16:49:48.213" v="25" actId="47"/>
          <pc:sldLayoutMkLst>
            <pc:docMk/>
            <pc:sldMasterMk cId="3588427678" sldId="2147484229"/>
            <pc:sldLayoutMk cId="1132839378" sldId="2147484647"/>
          </pc:sldLayoutMkLst>
        </pc:sldLayoutChg>
        <pc:sldLayoutChg chg="del">
          <pc:chgData name="Vesa Juvonen" userId="c7243be1-99a3-4752-ab2a-0cf698cf8236" providerId="ADAL" clId="{0CABBD46-AE23-4F5D-BB4F-B35BF28AD4BA}" dt="2022-03-01T16:49:48.213" v="25" actId="47"/>
          <pc:sldLayoutMkLst>
            <pc:docMk/>
            <pc:sldMasterMk cId="3588427678" sldId="2147484229"/>
            <pc:sldLayoutMk cId="705406839" sldId="2147484648"/>
          </pc:sldLayoutMkLst>
        </pc:sldLayoutChg>
      </pc:sldMasterChg>
    </pc:docChg>
  </pc:docChgLst>
  <pc:docChgLst>
    <pc:chgData name="Ayca Bas" userId="d5a7dadb-f04d-4f30-920f-4a45336a6ebf" providerId="ADAL" clId="{A88C136B-4F56-4D4B-A7C8-7588CDBDBC6A}"/>
    <pc:docChg chg="addSld delSld modSld modSection">
      <pc:chgData name="Ayca Bas" userId="d5a7dadb-f04d-4f30-920f-4a45336a6ebf" providerId="ADAL" clId="{A88C136B-4F56-4D4B-A7C8-7588CDBDBC6A}" dt="2022-03-21T13:37:41.088" v="5"/>
      <pc:docMkLst>
        <pc:docMk/>
      </pc:docMkLst>
      <pc:sldChg chg="del">
        <pc:chgData name="Ayca Bas" userId="d5a7dadb-f04d-4f30-920f-4a45336a6ebf" providerId="ADAL" clId="{A88C136B-4F56-4D4B-A7C8-7588CDBDBC6A}" dt="2022-03-21T13:37:19.953" v="4" actId="47"/>
        <pc:sldMkLst>
          <pc:docMk/>
          <pc:sldMk cId="2658011793" sldId="263"/>
        </pc:sldMkLst>
      </pc:sldChg>
      <pc:sldChg chg="addSp add del mod setBg addCm">
        <pc:chgData name="Ayca Bas" userId="d5a7dadb-f04d-4f30-920f-4a45336a6ebf" providerId="ADAL" clId="{A88C136B-4F56-4D4B-A7C8-7588CDBDBC6A}" dt="2022-03-21T13:37:41.088" v="5"/>
        <pc:sldMkLst>
          <pc:docMk/>
          <pc:sldMk cId="709137924" sldId="264"/>
        </pc:sldMkLst>
        <pc:spChg chg="add">
          <ac:chgData name="Ayca Bas" userId="d5a7dadb-f04d-4f30-920f-4a45336a6ebf" providerId="ADAL" clId="{A88C136B-4F56-4D4B-A7C8-7588CDBDBC6A}" dt="2022-03-21T13:37:11.300" v="3" actId="22"/>
          <ac:spMkLst>
            <pc:docMk/>
            <pc:sldMk cId="709137924" sldId="264"/>
            <ac:spMk id="2" creationId="{386E40DD-1491-457E-BDE8-7F86006444D3}"/>
          </ac:spMkLst>
        </pc:spChg>
      </pc:sldChg>
    </pc:docChg>
  </pc:docChgLst>
  <pc:docChgLst>
    <pc:chgData name="Hugo Bernier" userId="846ef6cd-3f11-462c-a4be-44fff9f1a751" providerId="ADAL" clId="{2E2FAECF-25A0-4E68-8C26-6EE05DB7B612}"/>
    <pc:docChg chg="undo custSel addSld delSld modSld modSection">
      <pc:chgData name="Hugo Bernier" userId="846ef6cd-3f11-462c-a4be-44fff9f1a751" providerId="ADAL" clId="{2E2FAECF-25A0-4E68-8C26-6EE05DB7B612}" dt="2021-04-08T14:04:50.603" v="1287" actId="113"/>
      <pc:docMkLst>
        <pc:docMk/>
      </pc:docMkLst>
      <pc:sldChg chg="del">
        <pc:chgData name="Hugo Bernier" userId="846ef6cd-3f11-462c-a4be-44fff9f1a751" providerId="ADAL" clId="{2E2FAECF-25A0-4E68-8C26-6EE05DB7B612}" dt="2021-04-05T01:49:55.918" v="170" actId="47"/>
        <pc:sldMkLst>
          <pc:docMk/>
          <pc:sldMk cId="2974719989" sldId="267"/>
        </pc:sldMkLst>
      </pc:sldChg>
      <pc:sldChg chg="del">
        <pc:chgData name="Hugo Bernier" userId="846ef6cd-3f11-462c-a4be-44fff9f1a751" providerId="ADAL" clId="{2E2FAECF-25A0-4E68-8C26-6EE05DB7B612}" dt="2021-04-05T01:49:55.918" v="170" actId="47"/>
        <pc:sldMkLst>
          <pc:docMk/>
          <pc:sldMk cId="2601056034" sldId="268"/>
        </pc:sldMkLst>
      </pc:sldChg>
      <pc:sldChg chg="del">
        <pc:chgData name="Hugo Bernier" userId="846ef6cd-3f11-462c-a4be-44fff9f1a751" providerId="ADAL" clId="{2E2FAECF-25A0-4E68-8C26-6EE05DB7B612}" dt="2021-04-05T01:49:55.918" v="170" actId="47"/>
        <pc:sldMkLst>
          <pc:docMk/>
          <pc:sldMk cId="428841483" sldId="272"/>
        </pc:sldMkLst>
      </pc:sldChg>
      <pc:sldChg chg="modSp mod">
        <pc:chgData name="Hugo Bernier" userId="846ef6cd-3f11-462c-a4be-44fff9f1a751" providerId="ADAL" clId="{2E2FAECF-25A0-4E68-8C26-6EE05DB7B612}" dt="2021-04-05T01:51:13.296" v="184" actId="6549"/>
        <pc:sldMkLst>
          <pc:docMk/>
          <pc:sldMk cId="2967945684" sldId="277"/>
        </pc:sldMkLst>
        <pc:spChg chg="mod">
          <ac:chgData name="Hugo Bernier" userId="846ef6cd-3f11-462c-a4be-44fff9f1a751" providerId="ADAL" clId="{2E2FAECF-25A0-4E68-8C26-6EE05DB7B612}" dt="2021-04-05T01:51:13.296" v="184" actId="6549"/>
          <ac:spMkLst>
            <pc:docMk/>
            <pc:sldMk cId="2967945684" sldId="277"/>
            <ac:spMk id="4" creationId="{A04E16D6-6682-4068-BF11-BA8E4E8E1BBC}"/>
          </ac:spMkLst>
        </pc:spChg>
      </pc:sldChg>
      <pc:sldChg chg="del">
        <pc:chgData name="Hugo Bernier" userId="846ef6cd-3f11-462c-a4be-44fff9f1a751" providerId="ADAL" clId="{2E2FAECF-25A0-4E68-8C26-6EE05DB7B612}" dt="2021-04-05T01:49:55.918" v="170" actId="47"/>
        <pc:sldMkLst>
          <pc:docMk/>
          <pc:sldMk cId="1539891205" sldId="343"/>
        </pc:sldMkLst>
      </pc:sldChg>
      <pc:sldChg chg="del">
        <pc:chgData name="Hugo Bernier" userId="846ef6cd-3f11-462c-a4be-44fff9f1a751" providerId="ADAL" clId="{2E2FAECF-25A0-4E68-8C26-6EE05DB7B612}" dt="2021-04-05T01:49:55.918" v="170" actId="47"/>
        <pc:sldMkLst>
          <pc:docMk/>
          <pc:sldMk cId="2840121709" sldId="345"/>
        </pc:sldMkLst>
      </pc:sldChg>
      <pc:sldChg chg="del">
        <pc:chgData name="Hugo Bernier" userId="846ef6cd-3f11-462c-a4be-44fff9f1a751" providerId="ADAL" clId="{2E2FAECF-25A0-4E68-8C26-6EE05DB7B612}" dt="2021-04-05T01:49:55.918" v="170" actId="47"/>
        <pc:sldMkLst>
          <pc:docMk/>
          <pc:sldMk cId="2902822800" sldId="346"/>
        </pc:sldMkLst>
      </pc:sldChg>
      <pc:sldChg chg="del">
        <pc:chgData name="Hugo Bernier" userId="846ef6cd-3f11-462c-a4be-44fff9f1a751" providerId="ADAL" clId="{2E2FAECF-25A0-4E68-8C26-6EE05DB7B612}" dt="2021-04-05T01:49:55.918" v="170" actId="47"/>
        <pc:sldMkLst>
          <pc:docMk/>
          <pc:sldMk cId="1728327467" sldId="347"/>
        </pc:sldMkLst>
      </pc:sldChg>
      <pc:sldChg chg="del">
        <pc:chgData name="Hugo Bernier" userId="846ef6cd-3f11-462c-a4be-44fff9f1a751" providerId="ADAL" clId="{2E2FAECF-25A0-4E68-8C26-6EE05DB7B612}" dt="2021-04-05T01:49:55.918" v="170" actId="47"/>
        <pc:sldMkLst>
          <pc:docMk/>
          <pc:sldMk cId="1976807916" sldId="349"/>
        </pc:sldMkLst>
      </pc:sldChg>
      <pc:sldChg chg="modSp mod">
        <pc:chgData name="Hugo Bernier" userId="846ef6cd-3f11-462c-a4be-44fff9f1a751" providerId="ADAL" clId="{2E2FAECF-25A0-4E68-8C26-6EE05DB7B612}" dt="2021-04-05T01:32:09.357" v="21" actId="20577"/>
        <pc:sldMkLst>
          <pc:docMk/>
          <pc:sldMk cId="287163252" sldId="1567"/>
        </pc:sldMkLst>
        <pc:spChg chg="mod">
          <ac:chgData name="Hugo Bernier" userId="846ef6cd-3f11-462c-a4be-44fff9f1a751" providerId="ADAL" clId="{2E2FAECF-25A0-4E68-8C26-6EE05DB7B612}" dt="2021-04-05T01:32:09.357" v="21" actId="20577"/>
          <ac:spMkLst>
            <pc:docMk/>
            <pc:sldMk cId="287163252" sldId="1567"/>
            <ac:spMk id="8" creationId="{00000000-0000-0000-0000-000000000000}"/>
          </ac:spMkLst>
        </pc:spChg>
      </pc:sldChg>
      <pc:sldChg chg="addSp delSp modSp mod">
        <pc:chgData name="Hugo Bernier" userId="846ef6cd-3f11-462c-a4be-44fff9f1a751" providerId="ADAL" clId="{2E2FAECF-25A0-4E68-8C26-6EE05DB7B612}" dt="2021-04-05T01:43:09.633" v="145" actId="6549"/>
        <pc:sldMkLst>
          <pc:docMk/>
          <pc:sldMk cId="10702720" sldId="2079"/>
        </pc:sldMkLst>
        <pc:spChg chg="add del">
          <ac:chgData name="Hugo Bernier" userId="846ef6cd-3f11-462c-a4be-44fff9f1a751" providerId="ADAL" clId="{2E2FAECF-25A0-4E68-8C26-6EE05DB7B612}" dt="2021-04-05T01:36:16.498" v="89"/>
          <ac:spMkLst>
            <pc:docMk/>
            <pc:sldMk cId="10702720" sldId="2079"/>
            <ac:spMk id="4" creationId="{48262E07-6EC1-48A4-B270-92F5C4D80BF2}"/>
          </ac:spMkLst>
        </pc:spChg>
        <pc:spChg chg="add del">
          <ac:chgData name="Hugo Bernier" userId="846ef6cd-3f11-462c-a4be-44fff9f1a751" providerId="ADAL" clId="{2E2FAECF-25A0-4E68-8C26-6EE05DB7B612}" dt="2021-04-05T01:36:37.094" v="91"/>
          <ac:spMkLst>
            <pc:docMk/>
            <pc:sldMk cId="10702720" sldId="2079"/>
            <ac:spMk id="6" creationId="{33532E92-E74C-437D-AC52-CEBE6308092F}"/>
          </ac:spMkLst>
        </pc:spChg>
        <pc:spChg chg="mod">
          <ac:chgData name="Hugo Bernier" userId="846ef6cd-3f11-462c-a4be-44fff9f1a751" providerId="ADAL" clId="{2E2FAECF-25A0-4E68-8C26-6EE05DB7B612}" dt="2021-04-05T01:43:09.633" v="145" actId="6549"/>
          <ac:spMkLst>
            <pc:docMk/>
            <pc:sldMk cId="10702720" sldId="2079"/>
            <ac:spMk id="8" creationId="{00000000-0000-0000-0000-000000000000}"/>
          </ac:spMkLst>
        </pc:spChg>
        <pc:picChg chg="del">
          <ac:chgData name="Hugo Bernier" userId="846ef6cd-3f11-462c-a4be-44fff9f1a751" providerId="ADAL" clId="{2E2FAECF-25A0-4E68-8C26-6EE05DB7B612}" dt="2021-04-05T01:42:01.305" v="114" actId="478"/>
          <ac:picMkLst>
            <pc:docMk/>
            <pc:sldMk cId="10702720" sldId="2079"/>
            <ac:picMk id="2" creationId="{8217BDA2-630E-431E-99B5-F5CCF0394A91}"/>
          </ac:picMkLst>
        </pc:picChg>
        <pc:picChg chg="add mod modCrop">
          <ac:chgData name="Hugo Bernier" userId="846ef6cd-3f11-462c-a4be-44fff9f1a751" providerId="ADAL" clId="{2E2FAECF-25A0-4E68-8C26-6EE05DB7B612}" dt="2021-04-05T01:42:16.520" v="116" actId="408"/>
          <ac:picMkLst>
            <pc:docMk/>
            <pc:sldMk cId="10702720" sldId="2079"/>
            <ac:picMk id="10" creationId="{DCF1F15A-2BFC-436F-81AF-7BDB465DE74D}"/>
          </ac:picMkLst>
        </pc:picChg>
        <pc:picChg chg="del">
          <ac:chgData name="Hugo Bernier" userId="846ef6cd-3f11-462c-a4be-44fff9f1a751" providerId="ADAL" clId="{2E2FAECF-25A0-4E68-8C26-6EE05DB7B612}" dt="2021-04-05T01:37:50.172" v="100" actId="478"/>
          <ac:picMkLst>
            <pc:docMk/>
            <pc:sldMk cId="10702720" sldId="2079"/>
            <ac:picMk id="11" creationId="{9D84FA79-3D16-49AB-9DD9-7479C1B5C089}"/>
          </ac:picMkLst>
        </pc:picChg>
        <pc:picChg chg="del">
          <ac:chgData name="Hugo Bernier" userId="846ef6cd-3f11-462c-a4be-44fff9f1a751" providerId="ADAL" clId="{2E2FAECF-25A0-4E68-8C26-6EE05DB7B612}" dt="2021-04-05T01:32:25.135" v="22" actId="478"/>
          <ac:picMkLst>
            <pc:docMk/>
            <pc:sldMk cId="10702720" sldId="2079"/>
            <ac:picMk id="13" creationId="{62453303-C918-4EAB-8D85-9BA92DCF2A91}"/>
          </ac:picMkLst>
        </pc:picChg>
        <pc:picChg chg="del">
          <ac:chgData name="Hugo Bernier" userId="846ef6cd-3f11-462c-a4be-44fff9f1a751" providerId="ADAL" clId="{2E2FAECF-25A0-4E68-8C26-6EE05DB7B612}" dt="2021-04-05T01:40:09.884" v="108" actId="478"/>
          <ac:picMkLst>
            <pc:docMk/>
            <pc:sldMk cId="10702720" sldId="2079"/>
            <ac:picMk id="1026" creationId="{2EF9118F-C222-407A-B9FB-CF2CE51DECEF}"/>
          </ac:picMkLst>
        </pc:picChg>
        <pc:picChg chg="add mod">
          <ac:chgData name="Hugo Bernier" userId="846ef6cd-3f11-462c-a4be-44fff9f1a751" providerId="ADAL" clId="{2E2FAECF-25A0-4E68-8C26-6EE05DB7B612}" dt="2021-04-05T01:42:16.520" v="116" actId="408"/>
          <ac:picMkLst>
            <pc:docMk/>
            <pc:sldMk cId="10702720" sldId="2079"/>
            <ac:picMk id="1030" creationId="{E4676B73-FD6F-4498-BC7F-5F565164B569}"/>
          </ac:picMkLst>
        </pc:picChg>
        <pc:picChg chg="add mod">
          <ac:chgData name="Hugo Bernier" userId="846ef6cd-3f11-462c-a4be-44fff9f1a751" providerId="ADAL" clId="{2E2FAECF-25A0-4E68-8C26-6EE05DB7B612}" dt="2021-04-05T01:42:16.520" v="116" actId="408"/>
          <ac:picMkLst>
            <pc:docMk/>
            <pc:sldMk cId="10702720" sldId="2079"/>
            <ac:picMk id="1032" creationId="{F7CBFF6F-29DF-4743-BF62-A3B043E0DC86}"/>
          </ac:picMkLst>
        </pc:picChg>
      </pc:sldChg>
      <pc:sldChg chg="addSp delSp modSp mod">
        <pc:chgData name="Hugo Bernier" userId="846ef6cd-3f11-462c-a4be-44fff9f1a751" providerId="ADAL" clId="{2E2FAECF-25A0-4E68-8C26-6EE05DB7B612}" dt="2021-04-05T01:57:10.299" v="250" actId="1036"/>
        <pc:sldMkLst>
          <pc:docMk/>
          <pc:sldMk cId="778883926" sldId="2076136264"/>
        </pc:sldMkLst>
        <pc:spChg chg="del">
          <ac:chgData name="Hugo Bernier" userId="846ef6cd-3f11-462c-a4be-44fff9f1a751" providerId="ADAL" clId="{2E2FAECF-25A0-4E68-8C26-6EE05DB7B612}" dt="2021-04-05T01:54:58.358" v="214" actId="478"/>
          <ac:spMkLst>
            <pc:docMk/>
            <pc:sldMk cId="778883926" sldId="2076136264"/>
            <ac:spMk id="12" creationId="{51F11C7D-1C3F-43B4-ACD3-702D70211F33}"/>
          </ac:spMkLst>
        </pc:spChg>
        <pc:spChg chg="mod">
          <ac:chgData name="Hugo Bernier" userId="846ef6cd-3f11-462c-a4be-44fff9f1a751" providerId="ADAL" clId="{2E2FAECF-25A0-4E68-8C26-6EE05DB7B612}" dt="2021-04-05T01:57:10.299" v="250" actId="1036"/>
          <ac:spMkLst>
            <pc:docMk/>
            <pc:sldMk cId="778883926" sldId="2076136264"/>
            <ac:spMk id="14" creationId="{953584C8-8734-42EA-AD16-6AA2B405D249}"/>
          </ac:spMkLst>
        </pc:spChg>
        <pc:grpChg chg="del">
          <ac:chgData name="Hugo Bernier" userId="846ef6cd-3f11-462c-a4be-44fff9f1a751" providerId="ADAL" clId="{2E2FAECF-25A0-4E68-8C26-6EE05DB7B612}" dt="2021-04-05T01:54:50.572" v="212" actId="478"/>
          <ac:grpSpMkLst>
            <pc:docMk/>
            <pc:sldMk cId="778883926" sldId="2076136264"/>
            <ac:grpSpMk id="5" creationId="{7A361181-D956-49E8-8DF1-E05AC9FDF064}"/>
          </ac:grpSpMkLst>
        </pc:grpChg>
        <pc:picChg chg="add mod">
          <ac:chgData name="Hugo Bernier" userId="846ef6cd-3f11-462c-a4be-44fff9f1a751" providerId="ADAL" clId="{2E2FAECF-25A0-4E68-8C26-6EE05DB7B612}" dt="2021-04-05T01:54:38.780" v="209" actId="1076"/>
          <ac:picMkLst>
            <pc:docMk/>
            <pc:sldMk cId="778883926" sldId="2076136264"/>
            <ac:picMk id="10" creationId="{58865316-36E8-40A4-87D9-AE68D2C1F8D6}"/>
          </ac:picMkLst>
        </pc:picChg>
        <pc:picChg chg="add mod">
          <ac:chgData name="Hugo Bernier" userId="846ef6cd-3f11-462c-a4be-44fff9f1a751" providerId="ADAL" clId="{2E2FAECF-25A0-4E68-8C26-6EE05DB7B612}" dt="2021-04-05T01:54:43.715" v="210" actId="1076"/>
          <ac:picMkLst>
            <pc:docMk/>
            <pc:sldMk cId="778883926" sldId="2076136264"/>
            <ac:picMk id="11" creationId="{6D334B19-A721-452D-A924-23DC31DD276F}"/>
          </ac:picMkLst>
        </pc:picChg>
        <pc:picChg chg="add mod">
          <ac:chgData name="Hugo Bernier" userId="846ef6cd-3f11-462c-a4be-44fff9f1a751" providerId="ADAL" clId="{2E2FAECF-25A0-4E68-8C26-6EE05DB7B612}" dt="2021-04-05T01:54:48.643" v="211" actId="1076"/>
          <ac:picMkLst>
            <pc:docMk/>
            <pc:sldMk cId="778883926" sldId="2076136264"/>
            <ac:picMk id="13" creationId="{C943AAD7-7D62-4532-B6E9-78E3AFFF88CC}"/>
          </ac:picMkLst>
        </pc:picChg>
        <pc:picChg chg="del">
          <ac:chgData name="Hugo Bernier" userId="846ef6cd-3f11-462c-a4be-44fff9f1a751" providerId="ADAL" clId="{2E2FAECF-25A0-4E68-8C26-6EE05DB7B612}" dt="2021-04-05T01:55:01.221" v="215" actId="478"/>
          <ac:picMkLst>
            <pc:docMk/>
            <pc:sldMk cId="778883926" sldId="2076136264"/>
            <ac:picMk id="2050" creationId="{C69CDD5D-527F-44D8-BCE7-C712F7D7FBAC}"/>
          </ac:picMkLst>
        </pc:picChg>
        <pc:picChg chg="del">
          <ac:chgData name="Hugo Bernier" userId="846ef6cd-3f11-462c-a4be-44fff9f1a751" providerId="ADAL" clId="{2E2FAECF-25A0-4E68-8C26-6EE05DB7B612}" dt="2021-04-05T01:54:54.501" v="213" actId="478"/>
          <ac:picMkLst>
            <pc:docMk/>
            <pc:sldMk cId="778883926" sldId="2076136264"/>
            <ac:picMk id="3074" creationId="{0C5A4A85-761A-462F-9399-0FF4BF19E1D2}"/>
          </ac:picMkLst>
        </pc:picChg>
      </pc:sldChg>
      <pc:sldChg chg="addSp modSp mod modAnim">
        <pc:chgData name="Hugo Bernier" userId="846ef6cd-3f11-462c-a4be-44fff9f1a751" providerId="ADAL" clId="{2E2FAECF-25A0-4E68-8C26-6EE05DB7B612}" dt="2021-04-05T01:53:42.799" v="206" actId="206"/>
        <pc:sldMkLst>
          <pc:docMk/>
          <pc:sldMk cId="4039685786" sldId="2076136275"/>
        </pc:sldMkLst>
        <pc:picChg chg="add mod">
          <ac:chgData name="Hugo Bernier" userId="846ef6cd-3f11-462c-a4be-44fff9f1a751" providerId="ADAL" clId="{2E2FAECF-25A0-4E68-8C26-6EE05DB7B612}" dt="2021-04-05T01:52:04.199" v="191" actId="1076"/>
          <ac:picMkLst>
            <pc:docMk/>
            <pc:sldMk cId="4039685786" sldId="2076136275"/>
            <ac:picMk id="9" creationId="{454EB74A-6792-49CE-BE7F-4F66BCC4A37A}"/>
          </ac:picMkLst>
        </pc:picChg>
      </pc:sldChg>
      <pc:sldChg chg="addSp delSp modSp mod">
        <pc:chgData name="Hugo Bernier" userId="846ef6cd-3f11-462c-a4be-44fff9f1a751" providerId="ADAL" clId="{2E2FAECF-25A0-4E68-8C26-6EE05DB7B612}" dt="2021-04-05T01:48:09.109" v="160" actId="478"/>
        <pc:sldMkLst>
          <pc:docMk/>
          <pc:sldMk cId="1901332553" sldId="2076136282"/>
        </pc:sldMkLst>
        <pc:spChg chg="add del">
          <ac:chgData name="Hugo Bernier" userId="846ef6cd-3f11-462c-a4be-44fff9f1a751" providerId="ADAL" clId="{2E2FAECF-25A0-4E68-8C26-6EE05DB7B612}" dt="2021-04-05T01:46:52.324" v="152"/>
          <ac:spMkLst>
            <pc:docMk/>
            <pc:sldMk cId="1901332553" sldId="2076136282"/>
            <ac:spMk id="2" creationId="{D10D9A88-FE67-4198-AE9F-6F029A4212FB}"/>
          </ac:spMkLst>
        </pc:spChg>
        <pc:spChg chg="add del mod">
          <ac:chgData name="Hugo Bernier" userId="846ef6cd-3f11-462c-a4be-44fff9f1a751" providerId="ADAL" clId="{2E2FAECF-25A0-4E68-8C26-6EE05DB7B612}" dt="2021-04-05T01:46:47.883" v="150" actId="478"/>
          <ac:spMkLst>
            <pc:docMk/>
            <pc:sldMk cId="1901332553" sldId="2076136282"/>
            <ac:spMk id="4" creationId="{D172B938-B430-4616-BCAB-61DDEF570F82}"/>
          </ac:spMkLst>
        </pc:spChg>
        <pc:picChg chg="add mod">
          <ac:chgData name="Hugo Bernier" userId="846ef6cd-3f11-462c-a4be-44fff9f1a751" providerId="ADAL" clId="{2E2FAECF-25A0-4E68-8C26-6EE05DB7B612}" dt="2021-04-05T01:48:05.978" v="159" actId="1076"/>
          <ac:picMkLst>
            <pc:docMk/>
            <pc:sldMk cId="1901332553" sldId="2076136282"/>
            <ac:picMk id="6" creationId="{A48E7D50-AB8B-460F-92A0-B07931567633}"/>
          </ac:picMkLst>
        </pc:picChg>
        <pc:picChg chg="del">
          <ac:chgData name="Hugo Bernier" userId="846ef6cd-3f11-462c-a4be-44fff9f1a751" providerId="ADAL" clId="{2E2FAECF-25A0-4E68-8C26-6EE05DB7B612}" dt="2021-04-05T01:48:09.109" v="160" actId="478"/>
          <ac:picMkLst>
            <pc:docMk/>
            <pc:sldMk cId="1901332553" sldId="2076136282"/>
            <ac:picMk id="1028" creationId="{D51D4D84-762C-41DB-A90A-36B1DF7F2705}"/>
          </ac:picMkLst>
        </pc:picChg>
      </pc:sldChg>
      <pc:sldChg chg="delSp modSp mod delAnim">
        <pc:chgData name="Hugo Bernier" userId="846ef6cd-3f11-462c-a4be-44fff9f1a751" providerId="ADAL" clId="{2E2FAECF-25A0-4E68-8C26-6EE05DB7B612}" dt="2021-04-05T01:44:17.852" v="148" actId="1037"/>
        <pc:sldMkLst>
          <pc:docMk/>
          <pc:sldMk cId="357588276" sldId="2076136388"/>
        </pc:sldMkLst>
        <pc:spChg chg="del">
          <ac:chgData name="Hugo Bernier" userId="846ef6cd-3f11-462c-a4be-44fff9f1a751" providerId="ADAL" clId="{2E2FAECF-25A0-4E68-8C26-6EE05DB7B612}" dt="2021-04-05T01:44:14.373" v="146" actId="478"/>
          <ac:spMkLst>
            <pc:docMk/>
            <pc:sldMk cId="357588276" sldId="2076136388"/>
            <ac:spMk id="3" creationId="{629C4B94-71DA-40BB-8689-BC11D2F3DE1F}"/>
          </ac:spMkLst>
        </pc:spChg>
        <pc:picChg chg="mod">
          <ac:chgData name="Hugo Bernier" userId="846ef6cd-3f11-462c-a4be-44fff9f1a751" providerId="ADAL" clId="{2E2FAECF-25A0-4E68-8C26-6EE05DB7B612}" dt="2021-04-05T01:44:17.852" v="148" actId="1037"/>
          <ac:picMkLst>
            <pc:docMk/>
            <pc:sldMk cId="357588276" sldId="2076136388"/>
            <ac:picMk id="5" creationId="{D85B9EC6-EA01-4CE7-9AC2-E350CC8B5AD2}"/>
          </ac:picMkLst>
        </pc:picChg>
      </pc:sldChg>
      <pc:sldChg chg="addSp delSp del mod">
        <pc:chgData name="Hugo Bernier" userId="846ef6cd-3f11-462c-a4be-44fff9f1a751" providerId="ADAL" clId="{2E2FAECF-25A0-4E68-8C26-6EE05DB7B612}" dt="2021-04-05T01:49:11.898" v="168" actId="47"/>
        <pc:sldMkLst>
          <pc:docMk/>
          <pc:sldMk cId="1154834655" sldId="2076136390"/>
        </pc:sldMkLst>
        <pc:picChg chg="add del">
          <ac:chgData name="Hugo Bernier" userId="846ef6cd-3f11-462c-a4be-44fff9f1a751" providerId="ADAL" clId="{2E2FAECF-25A0-4E68-8C26-6EE05DB7B612}" dt="2021-04-05T01:48:27.815" v="162" actId="478"/>
          <ac:picMkLst>
            <pc:docMk/>
            <pc:sldMk cId="1154834655" sldId="2076136390"/>
            <ac:picMk id="31" creationId="{02EB3EDF-1384-48A1-81D7-FE9A96D30620}"/>
          </ac:picMkLst>
        </pc:picChg>
      </pc:sldChg>
      <pc:sldChg chg="del">
        <pc:chgData name="Hugo Bernier" userId="846ef6cd-3f11-462c-a4be-44fff9f1a751" providerId="ADAL" clId="{2E2FAECF-25A0-4E68-8C26-6EE05DB7B612}" dt="2021-04-05T01:49:55.918" v="170" actId="47"/>
        <pc:sldMkLst>
          <pc:docMk/>
          <pc:sldMk cId="3867987761" sldId="2076137533"/>
        </pc:sldMkLst>
      </pc:sldChg>
      <pc:sldChg chg="addSp delSp modSp add mod modNotesTx">
        <pc:chgData name="Hugo Bernier" userId="846ef6cd-3f11-462c-a4be-44fff9f1a751" providerId="ADAL" clId="{2E2FAECF-25A0-4E68-8C26-6EE05DB7B612}" dt="2021-04-08T14:04:50.603" v="1287" actId="113"/>
        <pc:sldMkLst>
          <pc:docMk/>
          <pc:sldMk cId="2636939237" sldId="2076137579"/>
        </pc:sldMkLst>
        <pc:spChg chg="mod">
          <ac:chgData name="Hugo Bernier" userId="846ef6cd-3f11-462c-a4be-44fff9f1a751" providerId="ADAL" clId="{2E2FAECF-25A0-4E68-8C26-6EE05DB7B612}" dt="2021-04-08T03:54:53.096" v="1096" actId="20577"/>
          <ac:spMkLst>
            <pc:docMk/>
            <pc:sldMk cId="2636939237" sldId="2076137579"/>
            <ac:spMk id="3" creationId="{CBDC9C38-872E-4048-96FE-C321FEF21EC1}"/>
          </ac:spMkLst>
        </pc:spChg>
        <pc:spChg chg="mod">
          <ac:chgData name="Hugo Bernier" userId="846ef6cd-3f11-462c-a4be-44fff9f1a751" providerId="ADAL" clId="{2E2FAECF-25A0-4E68-8C26-6EE05DB7B612}" dt="2021-04-08T03:01:15.012" v="922" actId="1076"/>
          <ac:spMkLst>
            <pc:docMk/>
            <pc:sldMk cId="2636939237" sldId="2076137579"/>
            <ac:spMk id="5" creationId="{D99E2DB0-70F3-400F-878F-33AE8632B7BC}"/>
          </ac:spMkLst>
        </pc:spChg>
        <pc:spChg chg="add">
          <ac:chgData name="Hugo Bernier" userId="846ef6cd-3f11-462c-a4be-44fff9f1a751" providerId="ADAL" clId="{2E2FAECF-25A0-4E68-8C26-6EE05DB7B612}" dt="2021-04-08T03:50:22.888" v="1004"/>
          <ac:spMkLst>
            <pc:docMk/>
            <pc:sldMk cId="2636939237" sldId="2076137579"/>
            <ac:spMk id="18" creationId="{EA52D9A0-A884-4AFB-AC0A-EE552CFDF50B}"/>
          </ac:spMkLst>
        </pc:spChg>
        <pc:spChg chg="add del">
          <ac:chgData name="Hugo Bernier" userId="846ef6cd-3f11-462c-a4be-44fff9f1a751" providerId="ADAL" clId="{2E2FAECF-25A0-4E68-8C26-6EE05DB7B612}" dt="2021-04-05T03:59:48.834" v="692"/>
          <ac:spMkLst>
            <pc:docMk/>
            <pc:sldMk cId="2636939237" sldId="2076137579"/>
            <ac:spMk id="21" creationId="{90CEE258-00A1-4A3E-BBF9-DBE762151C6C}"/>
          </ac:spMkLst>
        </pc:spChg>
        <pc:grpChg chg="add del mod topLvl">
          <ac:chgData name="Hugo Bernier" userId="846ef6cd-3f11-462c-a4be-44fff9f1a751" providerId="ADAL" clId="{2E2FAECF-25A0-4E68-8C26-6EE05DB7B612}" dt="2021-04-08T03:52:19.364" v="1026" actId="165"/>
          <ac:grpSpMkLst>
            <pc:docMk/>
            <pc:sldMk cId="2636939237" sldId="2076137579"/>
            <ac:grpSpMk id="4" creationId="{3676B26C-B476-4C5B-913E-BBAAD1E304EC}"/>
          </ac:grpSpMkLst>
        </pc:grpChg>
        <pc:grpChg chg="add del mod topLvl">
          <ac:chgData name="Hugo Bernier" userId="846ef6cd-3f11-462c-a4be-44fff9f1a751" providerId="ADAL" clId="{2E2FAECF-25A0-4E68-8C26-6EE05DB7B612}" dt="2021-04-08T03:53:37.445" v="1064" actId="165"/>
          <ac:grpSpMkLst>
            <pc:docMk/>
            <pc:sldMk cId="2636939237" sldId="2076137579"/>
            <ac:grpSpMk id="19" creationId="{1E8B5547-3FF0-4C93-A740-8F3B0DC1B71F}"/>
          </ac:grpSpMkLst>
        </pc:grpChg>
        <pc:grpChg chg="add del mod">
          <ac:chgData name="Hugo Bernier" userId="846ef6cd-3f11-462c-a4be-44fff9f1a751" providerId="ADAL" clId="{2E2FAECF-25A0-4E68-8C26-6EE05DB7B612}" dt="2021-04-08T03:51:59.022" v="1020" actId="165"/>
          <ac:grpSpMkLst>
            <pc:docMk/>
            <pc:sldMk cId="2636939237" sldId="2076137579"/>
            <ac:grpSpMk id="21" creationId="{BC23641F-8906-4FDD-8720-75DCC44E2D18}"/>
          </ac:grpSpMkLst>
        </pc:grpChg>
        <pc:grpChg chg="add mod">
          <ac:chgData name="Hugo Bernier" userId="846ef6cd-3f11-462c-a4be-44fff9f1a751" providerId="ADAL" clId="{2E2FAECF-25A0-4E68-8C26-6EE05DB7B612}" dt="2021-04-05T05:21:33.180" v="843" actId="164"/>
          <ac:grpSpMkLst>
            <pc:docMk/>
            <pc:sldMk cId="2636939237" sldId="2076137579"/>
            <ac:grpSpMk id="35" creationId="{DEBCEB04-371C-4E27-ACE4-C74A1CB5F464}"/>
          </ac:grpSpMkLst>
        </pc:grpChg>
        <pc:grpChg chg="add del mod">
          <ac:chgData name="Hugo Bernier" userId="846ef6cd-3f11-462c-a4be-44fff9f1a751" providerId="ADAL" clId="{2E2FAECF-25A0-4E68-8C26-6EE05DB7B612}" dt="2021-04-05T05:21:51.547" v="848" actId="165"/>
          <ac:grpSpMkLst>
            <pc:docMk/>
            <pc:sldMk cId="2636939237" sldId="2076137579"/>
            <ac:grpSpMk id="36" creationId="{BF2CE634-77E3-4D6D-AD77-8082786F4A0F}"/>
          </ac:grpSpMkLst>
        </pc:grpChg>
        <pc:picChg chg="add del mod">
          <ac:chgData name="Hugo Bernier" userId="846ef6cd-3f11-462c-a4be-44fff9f1a751" providerId="ADAL" clId="{2E2FAECF-25A0-4E68-8C26-6EE05DB7B612}" dt="2021-04-05T03:02:59.988" v="509"/>
          <ac:picMkLst>
            <pc:docMk/>
            <pc:sldMk cId="2636939237" sldId="2076137579"/>
            <ac:picMk id="18" creationId="{3ABDFC06-0D76-419F-9A0D-A64B0FF2F638}"/>
          </ac:picMkLst>
        </pc:picChg>
        <pc:picChg chg="add mod topLvl modCrop">
          <ac:chgData name="Hugo Bernier" userId="846ef6cd-3f11-462c-a4be-44fff9f1a751" providerId="ADAL" clId="{2E2FAECF-25A0-4E68-8C26-6EE05DB7B612}" dt="2021-04-08T03:52:56.459" v="1052" actId="732"/>
          <ac:picMkLst>
            <pc:docMk/>
            <pc:sldMk cId="2636939237" sldId="2076137579"/>
            <ac:picMk id="20" creationId="{9E37CD7A-9E8F-480E-A525-3ECB48E84B21}"/>
          </ac:picMkLst>
        </pc:picChg>
        <pc:picChg chg="del">
          <ac:chgData name="Hugo Bernier" userId="846ef6cd-3f11-462c-a4be-44fff9f1a751" providerId="ADAL" clId="{2E2FAECF-25A0-4E68-8C26-6EE05DB7B612}" dt="2021-04-05T02:42:58.113" v="341" actId="478"/>
          <ac:picMkLst>
            <pc:docMk/>
            <pc:sldMk cId="2636939237" sldId="2076137579"/>
            <ac:picMk id="23" creationId="{9AB100A1-A1B6-44B2-A106-D52AF367FE83}"/>
          </ac:picMkLst>
        </pc:picChg>
        <pc:picChg chg="add mod topLvl modCrop">
          <ac:chgData name="Hugo Bernier" userId="846ef6cd-3f11-462c-a4be-44fff9f1a751" providerId="ADAL" clId="{2E2FAECF-25A0-4E68-8C26-6EE05DB7B612}" dt="2021-04-08T03:53:31.666" v="1061" actId="732"/>
          <ac:picMkLst>
            <pc:docMk/>
            <pc:sldMk cId="2636939237" sldId="2076137579"/>
            <ac:picMk id="25" creationId="{F8951A43-4B32-4A8B-9A59-A493EA85EC81}"/>
          </ac:picMkLst>
        </pc:picChg>
        <pc:picChg chg="mod">
          <ac:chgData name="Hugo Bernier" userId="846ef6cd-3f11-462c-a4be-44fff9f1a751" providerId="ADAL" clId="{2E2FAECF-25A0-4E68-8C26-6EE05DB7B612}" dt="2021-04-08T03:55:09.985" v="1128" actId="1036"/>
          <ac:picMkLst>
            <pc:docMk/>
            <pc:sldMk cId="2636939237" sldId="2076137579"/>
            <ac:picMk id="26" creationId="{EDE4CD0D-2903-4CCC-A662-C6027CE51F41}"/>
          </ac:picMkLst>
        </pc:picChg>
        <pc:picChg chg="mod">
          <ac:chgData name="Hugo Bernier" userId="846ef6cd-3f11-462c-a4be-44fff9f1a751" providerId="ADAL" clId="{2E2FAECF-25A0-4E68-8C26-6EE05DB7B612}" dt="2021-04-08T13:37:44.511" v="1255" actId="1036"/>
          <ac:picMkLst>
            <pc:docMk/>
            <pc:sldMk cId="2636939237" sldId="2076137579"/>
            <ac:picMk id="27" creationId="{64C72913-1F84-4804-AD31-D365A9787AB7}"/>
          </ac:picMkLst>
        </pc:picChg>
        <pc:picChg chg="mod">
          <ac:chgData name="Hugo Bernier" userId="846ef6cd-3f11-462c-a4be-44fff9f1a751" providerId="ADAL" clId="{2E2FAECF-25A0-4E68-8C26-6EE05DB7B612}" dt="2021-04-08T13:37:44.511" v="1255" actId="1036"/>
          <ac:picMkLst>
            <pc:docMk/>
            <pc:sldMk cId="2636939237" sldId="2076137579"/>
            <ac:picMk id="28" creationId="{552212ED-7E19-4286-B5FA-6D82FC5469E3}"/>
          </ac:picMkLst>
        </pc:picChg>
        <pc:picChg chg="del">
          <ac:chgData name="Hugo Bernier" userId="846ef6cd-3f11-462c-a4be-44fff9f1a751" providerId="ADAL" clId="{2E2FAECF-25A0-4E68-8C26-6EE05DB7B612}" dt="2021-04-05T01:49:07.098" v="167" actId="478"/>
          <ac:picMkLst>
            <pc:docMk/>
            <pc:sldMk cId="2636939237" sldId="2076137579"/>
            <ac:picMk id="29" creationId="{9214A2C0-AE58-4C07-B214-D48A733388A2}"/>
          </ac:picMkLst>
        </pc:picChg>
        <pc:picChg chg="add mod topLvl">
          <ac:chgData name="Hugo Bernier" userId="846ef6cd-3f11-462c-a4be-44fff9f1a751" providerId="ADAL" clId="{2E2FAECF-25A0-4E68-8C26-6EE05DB7B612}" dt="2021-04-08T03:52:19.364" v="1026" actId="165"/>
          <ac:picMkLst>
            <pc:docMk/>
            <pc:sldMk cId="2636939237" sldId="2076137579"/>
            <ac:picMk id="31" creationId="{728DD8E2-89C0-4A77-A6FA-03C62AF0DF38}"/>
          </ac:picMkLst>
        </pc:picChg>
        <pc:picChg chg="del">
          <ac:chgData name="Hugo Bernier" userId="846ef6cd-3f11-462c-a4be-44fff9f1a751" providerId="ADAL" clId="{2E2FAECF-25A0-4E68-8C26-6EE05DB7B612}" dt="2021-04-05T01:49:04.234" v="164" actId="478"/>
          <ac:picMkLst>
            <pc:docMk/>
            <pc:sldMk cId="2636939237" sldId="2076137579"/>
            <ac:picMk id="32" creationId="{691997F0-8FE7-4479-B762-CF984C20B8C2}"/>
          </ac:picMkLst>
        </pc:picChg>
        <pc:picChg chg="mod">
          <ac:chgData name="Hugo Bernier" userId="846ef6cd-3f11-462c-a4be-44fff9f1a751" providerId="ADAL" clId="{2E2FAECF-25A0-4E68-8C26-6EE05DB7B612}" dt="2021-04-08T13:37:27.755" v="1196" actId="1036"/>
          <ac:picMkLst>
            <pc:docMk/>
            <pc:sldMk cId="2636939237" sldId="2076137579"/>
            <ac:picMk id="33" creationId="{6B1F3093-F79F-44B1-BE20-443071F6A2F4}"/>
          </ac:picMkLst>
        </pc:picChg>
        <pc:picChg chg="del">
          <ac:chgData name="Hugo Bernier" userId="846ef6cd-3f11-462c-a4be-44fff9f1a751" providerId="ADAL" clId="{2E2FAECF-25A0-4E68-8C26-6EE05DB7B612}" dt="2021-04-05T01:49:04.999" v="165" actId="478"/>
          <ac:picMkLst>
            <pc:docMk/>
            <pc:sldMk cId="2636939237" sldId="2076137579"/>
            <ac:picMk id="34" creationId="{CEA86281-F33B-43A3-BBA1-AEDF71187072}"/>
          </ac:picMkLst>
        </pc:picChg>
        <pc:picChg chg="add mod">
          <ac:chgData name="Hugo Bernier" userId="846ef6cd-3f11-462c-a4be-44fff9f1a751" providerId="ADAL" clId="{2E2FAECF-25A0-4E68-8C26-6EE05DB7B612}" dt="2021-04-08T13:37:44.511" v="1255" actId="1036"/>
          <ac:picMkLst>
            <pc:docMk/>
            <pc:sldMk cId="2636939237" sldId="2076137579"/>
            <ac:picMk id="37" creationId="{75847BB9-1F1F-4F2E-AE1B-07D1C0EACFA2}"/>
          </ac:picMkLst>
        </pc:picChg>
        <pc:picChg chg="add mod topLvl">
          <ac:chgData name="Hugo Bernier" userId="846ef6cd-3f11-462c-a4be-44fff9f1a751" providerId="ADAL" clId="{2E2FAECF-25A0-4E68-8C26-6EE05DB7B612}" dt="2021-04-08T03:53:37.445" v="1064" actId="165"/>
          <ac:picMkLst>
            <pc:docMk/>
            <pc:sldMk cId="2636939237" sldId="2076137579"/>
            <ac:picMk id="1026" creationId="{1790D97B-44C6-4C99-9FF2-89277917DFCC}"/>
          </ac:picMkLst>
        </pc:picChg>
        <pc:picChg chg="del">
          <ac:chgData name="Hugo Bernier" userId="846ef6cd-3f11-462c-a4be-44fff9f1a751" providerId="ADAL" clId="{2E2FAECF-25A0-4E68-8C26-6EE05DB7B612}" dt="2021-04-05T01:49:06.229" v="166" actId="478"/>
          <ac:picMkLst>
            <pc:docMk/>
            <pc:sldMk cId="2636939237" sldId="2076137579"/>
            <ac:picMk id="1026" creationId="{C6D409A7-0A10-44D1-969C-5AC542384DCB}"/>
          </ac:picMkLst>
        </pc:picChg>
        <pc:picChg chg="add mod topLvl">
          <ac:chgData name="Hugo Bernier" userId="846ef6cd-3f11-462c-a4be-44fff9f1a751" providerId="ADAL" clId="{2E2FAECF-25A0-4E68-8C26-6EE05DB7B612}" dt="2021-04-08T03:54:04.631" v="1069" actId="108"/>
          <ac:picMkLst>
            <pc:docMk/>
            <pc:sldMk cId="2636939237" sldId="2076137579"/>
            <ac:picMk id="1030" creationId="{753FD5A3-BFC5-4B3E-92A7-32830A8A24BB}"/>
          </ac:picMkLst>
        </pc:picChg>
        <pc:picChg chg="add mod topLvl">
          <ac:chgData name="Hugo Bernier" userId="846ef6cd-3f11-462c-a4be-44fff9f1a751" providerId="ADAL" clId="{2E2FAECF-25A0-4E68-8C26-6EE05DB7B612}" dt="2021-04-08T03:52:34.240" v="1048" actId="1035"/>
          <ac:picMkLst>
            <pc:docMk/>
            <pc:sldMk cId="2636939237" sldId="2076137579"/>
            <ac:picMk id="3074" creationId="{CCFF086D-3FCB-4063-83EC-847C2D9CEA57}"/>
          </ac:picMkLst>
        </pc:picChg>
        <pc:picChg chg="add mod topLvl">
          <ac:chgData name="Hugo Bernier" userId="846ef6cd-3f11-462c-a4be-44fff9f1a751" providerId="ADAL" clId="{2E2FAECF-25A0-4E68-8C26-6EE05DB7B612}" dt="2021-04-08T03:52:19.364" v="1026" actId="165"/>
          <ac:picMkLst>
            <pc:docMk/>
            <pc:sldMk cId="2636939237" sldId="2076137579"/>
            <ac:picMk id="3076" creationId="{EA3BADDB-3FC9-4896-BDB1-09FA1EB26E3F}"/>
          </ac:picMkLst>
        </pc:picChg>
        <pc:picChg chg="add mod topLvl">
          <ac:chgData name="Hugo Bernier" userId="846ef6cd-3f11-462c-a4be-44fff9f1a751" providerId="ADAL" clId="{2E2FAECF-25A0-4E68-8C26-6EE05DB7B612}" dt="2021-04-08T03:52:19.364" v="1026" actId="165"/>
          <ac:picMkLst>
            <pc:docMk/>
            <pc:sldMk cId="2636939237" sldId="2076137579"/>
            <ac:picMk id="3080" creationId="{76B4DD23-C4AC-40B7-9F39-F7CC4C61B170}"/>
          </ac:picMkLst>
        </pc:picChg>
      </pc:sldChg>
      <pc:sldMasterChg chg="delSldLayout">
        <pc:chgData name="Hugo Bernier" userId="846ef6cd-3f11-462c-a4be-44fff9f1a751" providerId="ADAL" clId="{2E2FAECF-25A0-4E68-8C26-6EE05DB7B612}" dt="2021-04-05T01:49:55.918" v="170" actId="47"/>
        <pc:sldMasterMkLst>
          <pc:docMk/>
          <pc:sldMasterMk cId="3588427678" sldId="2147484229"/>
        </pc:sldMasterMkLst>
        <pc:sldLayoutChg chg="del">
          <pc:chgData name="Hugo Bernier" userId="846ef6cd-3f11-462c-a4be-44fff9f1a751" providerId="ADAL" clId="{2E2FAECF-25A0-4E68-8C26-6EE05DB7B612}" dt="2021-04-05T01:49:55.918" v="170" actId="47"/>
          <pc:sldLayoutMkLst>
            <pc:docMk/>
            <pc:sldMasterMk cId="3588427678" sldId="2147484229"/>
            <pc:sldLayoutMk cId="1061052513" sldId="2147484618"/>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063479902" sldId="2147484635"/>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869367525" sldId="2147484636"/>
          </pc:sldLayoutMkLst>
        </pc:sldLayoutChg>
      </pc:sldMasterChg>
    </pc:docChg>
  </pc:docChgLst>
  <pc:docChgLst>
    <pc:chgData name="Brian Jackett" userId="e2c557f4-fffa-4012-a1e1-e15087bfdbac" providerId="ADAL" clId="{5C8761EE-7526-48E4-99F9-28599A921F17}"/>
    <pc:docChg chg="modSld">
      <pc:chgData name="Brian Jackett" userId="e2c557f4-fffa-4012-a1e1-e15087bfdbac" providerId="ADAL" clId="{5C8761EE-7526-48E4-99F9-28599A921F17}" dt="2022-04-28T17:04:13.537" v="7" actId="20577"/>
      <pc:docMkLst>
        <pc:docMk/>
      </pc:docMkLst>
      <pc:sldChg chg="modSp mod">
        <pc:chgData name="Brian Jackett" userId="e2c557f4-fffa-4012-a1e1-e15087bfdbac" providerId="ADAL" clId="{5C8761EE-7526-48E4-99F9-28599A921F17}" dt="2022-04-28T17:04:13.537" v="7" actId="20577"/>
        <pc:sldMkLst>
          <pc:docMk/>
          <pc:sldMk cId="979604221" sldId="11618"/>
        </pc:sldMkLst>
        <pc:spChg chg="mod">
          <ac:chgData name="Brian Jackett" userId="e2c557f4-fffa-4012-a1e1-e15087bfdbac" providerId="ADAL" clId="{5C8761EE-7526-48E4-99F9-28599A921F17}" dt="2022-04-28T17:04:13.537" v="7" actId="20577"/>
          <ac:spMkLst>
            <pc:docMk/>
            <pc:sldMk cId="979604221" sldId="11618"/>
            <ac:spMk id="11" creationId="{D4ED1670-E789-4F0F-B9DC-5D7E4283DCEF}"/>
          </ac:spMkLst>
        </pc:spChg>
      </pc:sldChg>
    </pc:docChg>
  </pc:docChgLst>
  <pc:docChgLst>
    <pc:chgData name="David Warner" userId="S::david_dwarnerii.com#ext#@microsoft.onmicrosoft.com::acafcf14-4098-4a83-9425-e73571277a06" providerId="AD" clId="Web-{BE5F19FC-3D42-466E-9F21-C00C024A15A9}"/>
    <pc:docChg chg="modSld">
      <pc:chgData name="David Warner" userId="S::david_dwarnerii.com#ext#@microsoft.onmicrosoft.com::acafcf14-4098-4a83-9425-e73571277a06" providerId="AD" clId="Web-{BE5F19FC-3D42-466E-9F21-C00C024A15A9}" dt="2021-11-15T14:58:36.405" v="24" actId="1076"/>
      <pc:docMkLst>
        <pc:docMk/>
      </pc:docMkLst>
      <pc:sldChg chg="addSp delSp modSp">
        <pc:chgData name="David Warner" userId="S::david_dwarnerii.com#ext#@microsoft.onmicrosoft.com::acafcf14-4098-4a83-9425-e73571277a06" providerId="AD" clId="Web-{BE5F19FC-3D42-466E-9F21-C00C024A15A9}" dt="2021-11-15T14:58:36.405" v="24" actId="1076"/>
        <pc:sldMkLst>
          <pc:docMk/>
          <pc:sldMk cId="1812315545" sldId="2134805597"/>
        </pc:sldMkLst>
        <pc:spChg chg="del">
          <ac:chgData name="David Warner" userId="S::david_dwarnerii.com#ext#@microsoft.onmicrosoft.com::acafcf14-4098-4a83-9425-e73571277a06" providerId="AD" clId="Web-{BE5F19FC-3D42-466E-9F21-C00C024A15A9}" dt="2021-11-15T14:54:40.887" v="0"/>
          <ac:spMkLst>
            <pc:docMk/>
            <pc:sldMk cId="1812315545" sldId="2134805597"/>
            <ac:spMk id="2" creationId="{F23DEFDA-D67F-44E4-A33B-2F4575D46F22}"/>
          </ac:spMkLst>
        </pc:spChg>
        <pc:spChg chg="mod">
          <ac:chgData name="David Warner" userId="S::david_dwarnerii.com#ext#@microsoft.onmicrosoft.com::acafcf14-4098-4a83-9425-e73571277a06" providerId="AD" clId="Web-{BE5F19FC-3D42-466E-9F21-C00C024A15A9}" dt="2021-11-15T14:58:36.405" v="24" actId="1076"/>
          <ac:spMkLst>
            <pc:docMk/>
            <pc:sldMk cId="1812315545" sldId="2134805597"/>
            <ac:spMk id="9" creationId="{570CE922-D439-4868-A852-63D2453A135B}"/>
          </ac:spMkLst>
        </pc:spChg>
        <pc:spChg chg="mod">
          <ac:chgData name="David Warner" userId="S::david_dwarnerii.com#ext#@microsoft.onmicrosoft.com::acafcf14-4098-4a83-9425-e73571277a06" providerId="AD" clId="Web-{BE5F19FC-3D42-466E-9F21-C00C024A15A9}" dt="2021-11-15T14:55:36.921" v="1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BE5F19FC-3D42-466E-9F21-C00C024A15A9}" dt="2021-11-15T14:55:37.921" v="15"/>
          <ac:picMkLst>
            <pc:docMk/>
            <pc:sldMk cId="1812315545" sldId="2134805597"/>
            <ac:picMk id="3" creationId="{01BAB32A-98BF-4CB0-A013-B13935CAF1BF}"/>
          </ac:picMkLst>
        </pc:picChg>
        <pc:picChg chg="add mod modCrop">
          <ac:chgData name="David Warner" userId="S::david_dwarnerii.com#ext#@microsoft.onmicrosoft.com::acafcf14-4098-4a83-9425-e73571277a06" providerId="AD" clId="Web-{BE5F19FC-3D42-466E-9F21-C00C024A15A9}" dt="2021-11-15T14:58:19.592" v="21"/>
          <ac:picMkLst>
            <pc:docMk/>
            <pc:sldMk cId="1812315545" sldId="2134805597"/>
            <ac:picMk id="4" creationId="{E7D32E31-FC01-4683-8F8E-FE245FA0DAD8}"/>
          </ac:picMkLst>
        </pc:picChg>
      </pc:sldChg>
    </pc:docChg>
  </pc:docChgLst>
  <pc:docChgLst>
    <pc:chgData name="David Warner" userId="S::davidwarner@microsoft.com::51ffa14d-fdfd-4571-a787-ad4b3bb92711" providerId="AD" clId="Web-{896CD847-EF75-411F-85FA-4840C352FC49}"/>
    <pc:docChg chg="modSld">
      <pc:chgData name="David Warner" userId="S::davidwarner@microsoft.com::51ffa14d-fdfd-4571-a787-ad4b3bb92711" providerId="AD" clId="Web-{896CD847-EF75-411F-85FA-4840C352FC49}" dt="2022-04-25T15:17:22.058" v="1" actId="20577"/>
      <pc:docMkLst>
        <pc:docMk/>
      </pc:docMkLst>
      <pc:sldChg chg="modSp">
        <pc:chgData name="David Warner" userId="S::davidwarner@microsoft.com::51ffa14d-fdfd-4571-a787-ad4b3bb92711" providerId="AD" clId="Web-{896CD847-EF75-411F-85FA-4840C352FC49}" dt="2022-04-25T15:17:22.058" v="1" actId="20577"/>
        <pc:sldMkLst>
          <pc:docMk/>
          <pc:sldMk cId="1812315545" sldId="2134805597"/>
        </pc:sldMkLst>
        <pc:spChg chg="mod">
          <ac:chgData name="David Warner" userId="S::davidwarner@microsoft.com::51ffa14d-fdfd-4571-a787-ad4b3bb92711" providerId="AD" clId="Web-{896CD847-EF75-411F-85FA-4840C352FC49}" dt="2022-04-25T15:17:22.058" v="1" actId="20577"/>
          <ac:spMkLst>
            <pc:docMk/>
            <pc:sldMk cId="1812315545" sldId="2134805597"/>
            <ac:spMk id="2" creationId="{1876012C-E1FE-2A84-F418-650988D9B0A0}"/>
          </ac:spMkLst>
        </pc:spChg>
      </pc:sldChg>
    </pc:docChg>
  </pc:docChgLst>
  <pc:docChgLst>
    <pc:chgData name="David Warner" userId="S::david_dwarnerii.com#ext#@microsoft.onmicrosoft.com::acafcf14-4098-4a83-9425-e73571277a06" providerId="AD" clId="Web-{7282189B-9AEF-4743-BA99-864CEB95ED1F}"/>
    <pc:docChg chg="modSld">
      <pc:chgData name="David Warner" userId="S::david_dwarnerii.com#ext#@microsoft.onmicrosoft.com::acafcf14-4098-4a83-9425-e73571277a06" providerId="AD" clId="Web-{7282189B-9AEF-4743-BA99-864CEB95ED1F}" dt="2021-03-23T14:44:58.213" v="2" actId="20577"/>
      <pc:docMkLst>
        <pc:docMk/>
      </pc:docMkLst>
      <pc:sldChg chg="modSp">
        <pc:chgData name="David Warner" userId="S::david_dwarnerii.com#ext#@microsoft.onmicrosoft.com::acafcf14-4098-4a83-9425-e73571277a06" providerId="AD" clId="Web-{7282189B-9AEF-4743-BA99-864CEB95ED1F}" dt="2021-03-23T14:44:58.213" v="2" actId="20577"/>
        <pc:sldMkLst>
          <pc:docMk/>
          <pc:sldMk cId="357588276" sldId="2076136388"/>
        </pc:sldMkLst>
        <pc:spChg chg="mod">
          <ac:chgData name="David Warner" userId="S::david_dwarnerii.com#ext#@microsoft.onmicrosoft.com::acafcf14-4098-4a83-9425-e73571277a06" providerId="AD" clId="Web-{7282189B-9AEF-4743-BA99-864CEB95ED1F}" dt="2021-03-23T14:44:58.213" v="2" actId="20577"/>
          <ac:spMkLst>
            <pc:docMk/>
            <pc:sldMk cId="357588276" sldId="2076136388"/>
            <ac:spMk id="3" creationId="{629C4B94-71DA-40BB-8689-BC11D2F3DE1F}"/>
          </ac:spMkLst>
        </pc:spChg>
      </pc:sldChg>
    </pc:docChg>
  </pc:docChgLst>
  <pc:docChgLst>
    <pc:chgData name="David Warner" userId="S::david_dwarnerii.com#ext#@microsoft.onmicrosoft.com::acafcf14-4098-4a83-9425-e73571277a06" providerId="AD" clId="Web-{FA3E4066-53D9-430C-9530-4215131C211F}"/>
    <pc:docChg chg="modSld">
      <pc:chgData name="David Warner" userId="S::david_dwarnerii.com#ext#@microsoft.onmicrosoft.com::acafcf14-4098-4a83-9425-e73571277a06" providerId="AD" clId="Web-{FA3E4066-53D9-430C-9530-4215131C211F}" dt="2021-12-06T05:03:52.865" v="27" actId="20577"/>
      <pc:docMkLst>
        <pc:docMk/>
      </pc:docMkLst>
      <pc:sldChg chg="addSp delSp modSp">
        <pc:chgData name="David Warner" userId="S::david_dwarnerii.com#ext#@microsoft.onmicrosoft.com::acafcf14-4098-4a83-9425-e73571277a06" providerId="AD" clId="Web-{FA3E4066-53D9-430C-9530-4215131C211F}" dt="2021-12-06T05:03:52.865" v="27" actId="20577"/>
        <pc:sldMkLst>
          <pc:docMk/>
          <pc:sldMk cId="1812315545" sldId="2134805597"/>
        </pc:sldMkLst>
        <pc:spChg chg="del">
          <ac:chgData name="David Warner" userId="S::david_dwarnerii.com#ext#@microsoft.onmicrosoft.com::acafcf14-4098-4a83-9425-e73571277a06" providerId="AD" clId="Web-{FA3E4066-53D9-430C-9530-4215131C211F}" dt="2021-12-06T05:03:23.669" v="7"/>
          <ac:spMkLst>
            <pc:docMk/>
            <pc:sldMk cId="1812315545" sldId="2134805597"/>
            <ac:spMk id="2" creationId="{A5976862-6811-4FF7-B747-55C302B2777C}"/>
          </ac:spMkLst>
        </pc:spChg>
        <pc:spChg chg="del">
          <ac:chgData name="David Warner" userId="S::david_dwarnerii.com#ext#@microsoft.onmicrosoft.com::acafcf14-4098-4a83-9425-e73571277a06" providerId="AD" clId="Web-{FA3E4066-53D9-430C-9530-4215131C211F}" dt="2021-12-06T05:02:16.069" v="0"/>
          <ac:spMkLst>
            <pc:docMk/>
            <pc:sldMk cId="1812315545" sldId="2134805597"/>
            <ac:spMk id="4" creationId="{FC8CF73D-B61B-455C-B3A1-B781B8FAE22B}"/>
          </ac:spMkLst>
        </pc:spChg>
        <pc:spChg chg="mod">
          <ac:chgData name="David Warner" userId="S::david_dwarnerii.com#ext#@microsoft.onmicrosoft.com::acafcf14-4098-4a83-9425-e73571277a06" providerId="AD" clId="Web-{FA3E4066-53D9-430C-9530-4215131C211F}" dt="2021-12-06T05:03:52.865" v="2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FA3E4066-53D9-430C-9530-4215131C211F}" dt="2021-12-06T05:02:52.852" v="1"/>
          <ac:picMkLst>
            <pc:docMk/>
            <pc:sldMk cId="1812315545" sldId="2134805597"/>
            <ac:picMk id="3" creationId="{6583BF45-09A8-4A56-9159-C3695C005F2F}"/>
          </ac:picMkLst>
        </pc:picChg>
        <pc:picChg chg="add mod modCrop">
          <ac:chgData name="David Warner" userId="S::david_dwarnerii.com#ext#@microsoft.onmicrosoft.com::acafcf14-4098-4a83-9425-e73571277a06" providerId="AD" clId="Web-{FA3E4066-53D9-430C-9530-4215131C211F}" dt="2021-12-06T05:03:20.731" v="6"/>
          <ac:picMkLst>
            <pc:docMk/>
            <pc:sldMk cId="1812315545" sldId="2134805597"/>
            <ac:picMk id="5" creationId="{9C5EF859-5092-427A-B73A-52A7B1BF0AB7}"/>
          </ac:picMkLst>
        </pc:picChg>
      </pc:sldChg>
    </pc:docChg>
  </pc:docChgLst>
  <pc:docChgLst>
    <pc:chgData name="David Warner" userId="S::david_dwarnerii.com#ext#@microsoft.onmicrosoft.com::acafcf14-4098-4a83-9425-e73571277a06" providerId="AD" clId="Web-{4B67C589-C190-4268-9DD2-F2A5EE6A58CB}"/>
    <pc:docChg chg="modSld">
      <pc:chgData name="David Warner" userId="S::david_dwarnerii.com#ext#@microsoft.onmicrosoft.com::acafcf14-4098-4a83-9425-e73571277a06" providerId="AD" clId="Web-{4B67C589-C190-4268-9DD2-F2A5EE6A58CB}" dt="2022-02-14T21:31:28.630" v="23" actId="1076"/>
      <pc:docMkLst>
        <pc:docMk/>
      </pc:docMkLst>
      <pc:sldChg chg="delSp modSp">
        <pc:chgData name="David Warner" userId="S::david_dwarnerii.com#ext#@microsoft.onmicrosoft.com::acafcf14-4098-4a83-9425-e73571277a06" providerId="AD" clId="Web-{4B67C589-C190-4268-9DD2-F2A5EE6A58CB}" dt="2022-02-14T21:31:28.630" v="23" actId="1076"/>
        <pc:sldMkLst>
          <pc:docMk/>
          <pc:sldMk cId="1812315545" sldId="2134805597"/>
        </pc:sldMkLst>
        <pc:spChg chg="mod">
          <ac:chgData name="David Warner" userId="S::david_dwarnerii.com#ext#@microsoft.onmicrosoft.com::acafcf14-4098-4a83-9425-e73571277a06" providerId="AD" clId="Web-{4B67C589-C190-4268-9DD2-F2A5EE6A58CB}" dt="2022-02-14T21:31:28.630" v="23" actId="1076"/>
          <ac:spMkLst>
            <pc:docMk/>
            <pc:sldMk cId="1812315545" sldId="2134805597"/>
            <ac:spMk id="2" creationId="{43B4EDB2-1FD9-44AD-8C9A-AE418EB20F7D}"/>
          </ac:spMkLst>
        </pc:spChg>
        <pc:spChg chg="del">
          <ac:chgData name="David Warner" userId="S::david_dwarnerii.com#ext#@microsoft.onmicrosoft.com::acafcf14-4098-4a83-9425-e73571277a06" providerId="AD" clId="Web-{4B67C589-C190-4268-9DD2-F2A5EE6A58CB}" dt="2022-02-14T21:31:01.958" v="0"/>
          <ac:spMkLst>
            <pc:docMk/>
            <pc:sldMk cId="1812315545" sldId="2134805597"/>
            <ac:spMk id="4" creationId="{54D52EB5-1386-4BB7-9BAD-BFDF6484941E}"/>
          </ac:spMkLst>
        </pc:spChg>
        <pc:spChg chg="mod">
          <ac:chgData name="David Warner" userId="S::david_dwarnerii.com#ext#@microsoft.onmicrosoft.com::acafcf14-4098-4a83-9425-e73571277a06" providerId="AD" clId="Web-{4B67C589-C190-4268-9DD2-F2A5EE6A58CB}" dt="2022-02-14T21:31:25.505" v="21"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8E61A602-C22F-4C30-A33A-4553E0F52A09}"/>
    <pc:docChg chg="modSld">
      <pc:chgData name="David Warner" userId="S::david_dwarnerii.com#ext#@microsoft.onmicrosoft.com::acafcf14-4098-4a83-9425-e73571277a06" providerId="AD" clId="Web-{8E61A602-C22F-4C30-A33A-4553E0F52A09}" dt="2021-05-03T14:57:48.216" v="113" actId="20577"/>
      <pc:docMkLst>
        <pc:docMk/>
      </pc:docMkLst>
      <pc:sldChg chg="addSp modSp">
        <pc:chgData name="David Warner" userId="S::david_dwarnerii.com#ext#@microsoft.onmicrosoft.com::acafcf14-4098-4a83-9425-e73571277a06" providerId="AD" clId="Web-{8E61A602-C22F-4C30-A33A-4553E0F52A09}" dt="2021-05-03T14:56:50.759" v="64" actId="20577"/>
        <pc:sldMkLst>
          <pc:docMk/>
          <pc:sldMk cId="10702720" sldId="2079"/>
        </pc:sldMkLst>
        <pc:spChg chg="mod">
          <ac:chgData name="David Warner" userId="S::david_dwarnerii.com#ext#@microsoft.onmicrosoft.com::acafcf14-4098-4a83-9425-e73571277a06" providerId="AD" clId="Web-{8E61A602-C22F-4C30-A33A-4553E0F52A09}" dt="2021-05-03T14:56:14.600" v="32" actId="1076"/>
          <ac:spMkLst>
            <pc:docMk/>
            <pc:sldMk cId="10702720" sldId="2079"/>
            <ac:spMk id="7" creationId="{00000000-0000-0000-0000-000000000000}"/>
          </ac:spMkLst>
        </pc:spChg>
        <pc:spChg chg="mod">
          <ac:chgData name="David Warner" userId="S::david_dwarnerii.com#ext#@microsoft.onmicrosoft.com::acafcf14-4098-4a83-9425-e73571277a06" providerId="AD" clId="Web-{8E61A602-C22F-4C30-A33A-4553E0F52A09}" dt="2021-05-03T14:56:50.759" v="64"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8E61A602-C22F-4C30-A33A-4553E0F52A09}" dt="2021-05-03T14:55:48.958" v="29" actId="1076"/>
          <ac:picMkLst>
            <pc:docMk/>
            <pc:sldMk cId="10702720" sldId="2079"/>
            <ac:picMk id="9" creationId="{61840C57-43CB-47C5-9DAA-B597E32ACA51}"/>
          </ac:picMkLst>
        </pc:picChg>
        <pc:picChg chg="add mod">
          <ac:chgData name="David Warner" userId="S::david_dwarnerii.com#ext#@microsoft.onmicrosoft.com::acafcf14-4098-4a83-9425-e73571277a06" providerId="AD" clId="Web-{8E61A602-C22F-4C30-A33A-4553E0F52A09}" dt="2021-05-03T14:55:29.441" v="27"/>
          <ac:picMkLst>
            <pc:docMk/>
            <pc:sldMk cId="10702720" sldId="2079"/>
            <ac:picMk id="10" creationId="{C99BC400-7AD4-462F-9983-8A5CE1A29734}"/>
          </ac:picMkLst>
        </pc:picChg>
        <pc:picChg chg="mod">
          <ac:chgData name="David Warner" userId="S::david_dwarnerii.com#ext#@microsoft.onmicrosoft.com::acafcf14-4098-4a83-9425-e73571277a06" providerId="AD" clId="Web-{8E61A602-C22F-4C30-A33A-4553E0F52A09}" dt="2021-05-03T14:53:18.605" v="22" actId="1076"/>
          <ac:picMkLst>
            <pc:docMk/>
            <pc:sldMk cId="10702720" sldId="2079"/>
            <ac:picMk id="3074" creationId="{0E4AB23B-5E11-4565-8257-4BCCB9A94057}"/>
          </ac:picMkLst>
        </pc:picChg>
      </pc:sldChg>
      <pc:sldChg chg="addSp delSp modSp">
        <pc:chgData name="David Warner" userId="S::david_dwarnerii.com#ext#@microsoft.onmicrosoft.com::acafcf14-4098-4a83-9425-e73571277a06" providerId="AD" clId="Web-{8E61A602-C22F-4C30-A33A-4553E0F52A09}" dt="2021-05-03T14:57:48.216" v="113" actId="20577"/>
        <pc:sldMkLst>
          <pc:docMk/>
          <pc:sldMk cId="778883926" sldId="2076136264"/>
        </pc:sldMkLst>
        <pc:spChg chg="mod">
          <ac:chgData name="David Warner" userId="S::david_dwarnerii.com#ext#@microsoft.onmicrosoft.com::acafcf14-4098-4a83-9425-e73571277a06" providerId="AD" clId="Web-{8E61A602-C22F-4C30-A33A-4553E0F52A09}" dt="2021-05-03T14:57:48.216" v="113" actId="20577"/>
          <ac:spMkLst>
            <pc:docMk/>
            <pc:sldMk cId="778883926" sldId="2076136264"/>
            <ac:spMk id="14" creationId="{953584C8-8734-42EA-AD16-6AA2B405D249}"/>
          </ac:spMkLst>
        </pc:spChg>
        <pc:picChg chg="del">
          <ac:chgData name="David Warner" userId="S::david_dwarnerii.com#ext#@microsoft.onmicrosoft.com::acafcf14-4098-4a83-9425-e73571277a06" providerId="AD" clId="Web-{8E61A602-C22F-4C30-A33A-4553E0F52A09}" dt="2021-05-03T14:57:02.963" v="71"/>
          <ac:picMkLst>
            <pc:docMk/>
            <pc:sldMk cId="778883926" sldId="2076136264"/>
            <ac:picMk id="6" creationId="{A5B82AD6-B374-4474-A717-A3E89210A56D}"/>
          </ac:picMkLst>
        </pc:picChg>
        <pc:picChg chg="add mod">
          <ac:chgData name="David Warner" userId="S::david_dwarnerii.com#ext#@microsoft.onmicrosoft.com::acafcf14-4098-4a83-9425-e73571277a06" providerId="AD" clId="Web-{8E61A602-C22F-4C30-A33A-4553E0F52A09}" dt="2021-05-03T14:57:27.230" v="81" actId="1076"/>
          <ac:picMkLst>
            <pc:docMk/>
            <pc:sldMk cId="778883926" sldId="2076136264"/>
            <ac:picMk id="7" creationId="{AF839BB1-683E-498D-9CE2-CCE37FA9A56E}"/>
          </ac:picMkLst>
        </pc:picChg>
        <pc:picChg chg="add mod">
          <ac:chgData name="David Warner" userId="S::david_dwarnerii.com#ext#@microsoft.onmicrosoft.com::acafcf14-4098-4a83-9425-e73571277a06" providerId="AD" clId="Web-{8E61A602-C22F-4C30-A33A-4553E0F52A09}" dt="2021-05-03T14:57:27.261" v="83" actId="1076"/>
          <ac:picMkLst>
            <pc:docMk/>
            <pc:sldMk cId="778883926" sldId="2076136264"/>
            <ac:picMk id="9" creationId="{1D5F0561-879F-4675-A706-BBD405BA7C82}"/>
          </ac:picMkLst>
        </pc:picChg>
        <pc:picChg chg="add mod">
          <ac:chgData name="David Warner" userId="S::david_dwarnerii.com#ext#@microsoft.onmicrosoft.com::acafcf14-4098-4a83-9425-e73571277a06" providerId="AD" clId="Web-{8E61A602-C22F-4C30-A33A-4553E0F52A09}" dt="2021-05-03T14:57:27.245" v="82" actId="1076"/>
          <ac:picMkLst>
            <pc:docMk/>
            <pc:sldMk cId="778883926" sldId="2076136264"/>
            <ac:picMk id="11" creationId="{6351687E-208E-4AC8-96B2-EA2C28856794}"/>
          </ac:picMkLst>
        </pc:picChg>
      </pc:sldChg>
    </pc:docChg>
  </pc:docChgLst>
  <pc:docChgLst>
    <pc:chgData name="Vesa Juvonen" userId="c7243be1-99a3-4752-ab2a-0cf698cf8236" providerId="ADAL" clId="{3A46D218-594B-4C95-AA9C-4BC1BD5D8708}"/>
    <pc:docChg chg="undo custSel delSld modSld modSection">
      <pc:chgData name="Vesa Juvonen" userId="c7243be1-99a3-4752-ab2a-0cf698cf8236" providerId="ADAL" clId="{3A46D218-594B-4C95-AA9C-4BC1BD5D8708}" dt="2022-01-04T15:17:51.192" v="234" actId="1076"/>
      <pc:docMkLst>
        <pc:docMk/>
      </pc:docMkLst>
      <pc:sldChg chg="modSp mod">
        <pc:chgData name="Vesa Juvonen" userId="c7243be1-99a3-4752-ab2a-0cf698cf8236" providerId="ADAL" clId="{3A46D218-594B-4C95-AA9C-4BC1BD5D8708}" dt="2021-12-30T13:36:22.050" v="53" actId="6549"/>
        <pc:sldMkLst>
          <pc:docMk/>
          <pc:sldMk cId="2967945684" sldId="277"/>
        </pc:sldMkLst>
        <pc:spChg chg="mod">
          <ac:chgData name="Vesa Juvonen" userId="c7243be1-99a3-4752-ab2a-0cf698cf8236" providerId="ADAL" clId="{3A46D218-594B-4C95-AA9C-4BC1BD5D8708}" dt="2021-12-30T13:36:22.050" v="53" actId="6549"/>
          <ac:spMkLst>
            <pc:docMk/>
            <pc:sldMk cId="2967945684" sldId="277"/>
            <ac:spMk id="4" creationId="{A04E16D6-6682-4068-BF11-BA8E4E8E1BBC}"/>
          </ac:spMkLst>
        </pc:spChg>
      </pc:sldChg>
      <pc:sldChg chg="addSp modSp mod modAnim">
        <pc:chgData name="Vesa Juvonen" userId="c7243be1-99a3-4752-ab2a-0cf698cf8236" providerId="ADAL" clId="{3A46D218-594B-4C95-AA9C-4BC1BD5D8708}" dt="2021-12-30T13:41:29.676" v="165" actId="207"/>
        <pc:sldMkLst>
          <pc:docMk/>
          <pc:sldMk cId="287163252" sldId="1567"/>
        </pc:sldMkLst>
        <pc:spChg chg="mod">
          <ac:chgData name="Vesa Juvonen" userId="c7243be1-99a3-4752-ab2a-0cf698cf8236" providerId="ADAL" clId="{3A46D218-594B-4C95-AA9C-4BC1BD5D8708}" dt="2021-12-30T13:40:18.329" v="127" actId="20577"/>
          <ac:spMkLst>
            <pc:docMk/>
            <pc:sldMk cId="287163252" sldId="1567"/>
            <ac:spMk id="5" creationId="{9B6ECC88-D921-48D6-BA85-F52F354F9C35}"/>
          </ac:spMkLst>
        </pc:spChg>
        <pc:spChg chg="mod">
          <ac:chgData name="Vesa Juvonen" userId="c7243be1-99a3-4752-ab2a-0cf698cf8236" providerId="ADAL" clId="{3A46D218-594B-4C95-AA9C-4BC1BD5D8708}" dt="2021-12-30T13:40:08.538" v="97" actId="20577"/>
          <ac:spMkLst>
            <pc:docMk/>
            <pc:sldMk cId="287163252" sldId="1567"/>
            <ac:spMk id="8" creationId="{00000000-0000-0000-0000-000000000000}"/>
          </ac:spMkLst>
        </pc:spChg>
        <pc:spChg chg="add mod">
          <ac:chgData name="Vesa Juvonen" userId="c7243be1-99a3-4752-ab2a-0cf698cf8236" providerId="ADAL" clId="{3A46D218-594B-4C95-AA9C-4BC1BD5D8708}" dt="2021-12-30T13:41:29.676" v="165" actId="207"/>
          <ac:spMkLst>
            <pc:docMk/>
            <pc:sldMk cId="287163252" sldId="1567"/>
            <ac:spMk id="9" creationId="{A17A252A-ED33-492B-B625-4B93751DFA8E}"/>
          </ac:spMkLst>
        </pc:spChg>
        <pc:cxnChg chg="add mod">
          <ac:chgData name="Vesa Juvonen" userId="c7243be1-99a3-4752-ab2a-0cf698cf8236" providerId="ADAL" clId="{3A46D218-594B-4C95-AA9C-4BC1BD5D8708}" dt="2021-12-30T13:40:26.010" v="129" actId="13822"/>
          <ac:cxnSpMkLst>
            <pc:docMk/>
            <pc:sldMk cId="287163252" sldId="1567"/>
            <ac:cxnSpMk id="6" creationId="{E2FA2B15-FB15-4CA5-ADB3-91FF3A9753F8}"/>
          </ac:cxnSpMkLst>
        </pc:cxnChg>
      </pc:sldChg>
      <pc:sldChg chg="addSp delSp modSp mod">
        <pc:chgData name="Vesa Juvonen" userId="c7243be1-99a3-4752-ab2a-0cf698cf8236" providerId="ADAL" clId="{3A46D218-594B-4C95-AA9C-4BC1BD5D8708}" dt="2022-01-03T17:23:52.591" v="173" actId="1076"/>
        <pc:sldMkLst>
          <pc:docMk/>
          <pc:sldMk cId="10702720" sldId="2079"/>
        </pc:sldMkLst>
        <pc:spChg chg="mod">
          <ac:chgData name="Vesa Juvonen" userId="c7243be1-99a3-4752-ab2a-0cf698cf8236" providerId="ADAL" clId="{3A46D218-594B-4C95-AA9C-4BC1BD5D8708}" dt="2022-01-03T17:23:45.501" v="170" actId="20577"/>
          <ac:spMkLst>
            <pc:docMk/>
            <pc:sldMk cId="10702720" sldId="2079"/>
            <ac:spMk id="8" creationId="{00000000-0000-0000-0000-000000000000}"/>
          </ac:spMkLst>
        </pc:spChg>
        <pc:picChg chg="del">
          <ac:chgData name="Vesa Juvonen" userId="c7243be1-99a3-4752-ab2a-0cf698cf8236" providerId="ADAL" clId="{3A46D218-594B-4C95-AA9C-4BC1BD5D8708}" dt="2021-12-30T13:35:19.304" v="0" actId="478"/>
          <ac:picMkLst>
            <pc:docMk/>
            <pc:sldMk cId="10702720" sldId="2079"/>
            <ac:picMk id="9" creationId="{17C83F94-A752-40EA-95BE-FA08004A8FA1}"/>
          </ac:picMkLst>
        </pc:picChg>
        <pc:picChg chg="del">
          <ac:chgData name="Vesa Juvonen" userId="c7243be1-99a3-4752-ab2a-0cf698cf8236" providerId="ADAL" clId="{3A46D218-594B-4C95-AA9C-4BC1BD5D8708}" dt="2021-12-30T13:35:19.304" v="0" actId="478"/>
          <ac:picMkLst>
            <pc:docMk/>
            <pc:sldMk cId="10702720" sldId="2079"/>
            <ac:picMk id="11" creationId="{96A02469-BA52-4ADA-9219-0396CA3C97EB}"/>
          </ac:picMkLst>
        </pc:picChg>
        <pc:picChg chg="add mod">
          <ac:chgData name="Vesa Juvonen" userId="c7243be1-99a3-4752-ab2a-0cf698cf8236" providerId="ADAL" clId="{3A46D218-594B-4C95-AA9C-4BC1BD5D8708}" dt="2021-12-30T13:38:14.521" v="75" actId="1076"/>
          <ac:picMkLst>
            <pc:docMk/>
            <pc:sldMk cId="10702720" sldId="2079"/>
            <ac:picMk id="1026" creationId="{9FB7D0D6-4C48-4EFF-AC11-63F1DB662161}"/>
          </ac:picMkLst>
        </pc:picChg>
        <pc:picChg chg="add mod">
          <ac:chgData name="Vesa Juvonen" userId="c7243be1-99a3-4752-ab2a-0cf698cf8236" providerId="ADAL" clId="{3A46D218-594B-4C95-AA9C-4BC1BD5D8708}" dt="2022-01-03T17:23:50.187" v="172" actId="1076"/>
          <ac:picMkLst>
            <pc:docMk/>
            <pc:sldMk cId="10702720" sldId="2079"/>
            <ac:picMk id="1028" creationId="{F053954A-5F61-40A8-B647-556B10EC69DA}"/>
          </ac:picMkLst>
        </pc:picChg>
        <pc:picChg chg="mod">
          <ac:chgData name="Vesa Juvonen" userId="c7243be1-99a3-4752-ab2a-0cf698cf8236" providerId="ADAL" clId="{3A46D218-594B-4C95-AA9C-4BC1BD5D8708}" dt="2022-01-03T17:23:52.591" v="173" actId="1076"/>
          <ac:picMkLst>
            <pc:docMk/>
            <pc:sldMk cId="10702720" sldId="2079"/>
            <ac:picMk id="2052" creationId="{11CF9187-81B4-4186-B976-5D6E9E571406}"/>
          </ac:picMkLst>
        </pc:picChg>
      </pc:sldChg>
      <pc:sldChg chg="addSp delSp modSp mod">
        <pc:chgData name="Vesa Juvonen" userId="c7243be1-99a3-4752-ab2a-0cf698cf8236" providerId="ADAL" clId="{3A46D218-594B-4C95-AA9C-4BC1BD5D8708}" dt="2022-01-03T17:24:10.552" v="179" actId="1076"/>
        <pc:sldMkLst>
          <pc:docMk/>
          <pc:sldMk cId="778883926" sldId="2076136264"/>
        </pc:sldMkLst>
        <pc:spChg chg="mod">
          <ac:chgData name="Vesa Juvonen" userId="c7243be1-99a3-4752-ab2a-0cf698cf8236" providerId="ADAL" clId="{3A46D218-594B-4C95-AA9C-4BC1BD5D8708}" dt="2022-01-03T17:24:02.092" v="176" actId="20577"/>
          <ac:spMkLst>
            <pc:docMk/>
            <pc:sldMk cId="778883926" sldId="2076136264"/>
            <ac:spMk id="14" creationId="{953584C8-8734-42EA-AD16-6AA2B405D249}"/>
          </ac:spMkLst>
        </pc:spChg>
        <pc:picChg chg="add mod">
          <ac:chgData name="Vesa Juvonen" userId="c7243be1-99a3-4752-ab2a-0cf698cf8236" providerId="ADAL" clId="{3A46D218-594B-4C95-AA9C-4BC1BD5D8708}" dt="2022-01-03T17:24:07.048" v="178" actId="1076"/>
          <ac:picMkLst>
            <pc:docMk/>
            <pc:sldMk cId="778883926" sldId="2076136264"/>
            <ac:picMk id="3" creationId="{B3DC50CD-B2E9-48EF-BED3-5D67888FDEC8}"/>
          </ac:picMkLst>
        </pc:picChg>
        <pc:picChg chg="del">
          <ac:chgData name="Vesa Juvonen" userId="c7243be1-99a3-4752-ab2a-0cf698cf8236" providerId="ADAL" clId="{3A46D218-594B-4C95-AA9C-4BC1BD5D8708}" dt="2021-12-30T13:36:42.197" v="54" actId="478"/>
          <ac:picMkLst>
            <pc:docMk/>
            <pc:sldMk cId="778883926" sldId="2076136264"/>
            <ac:picMk id="5" creationId="{FA942E0B-BB6E-4F3C-8B69-4992B4B1F06F}"/>
          </ac:picMkLst>
        </pc:picChg>
        <pc:picChg chg="add mod">
          <ac:chgData name="Vesa Juvonen" userId="c7243be1-99a3-4752-ab2a-0cf698cf8236" providerId="ADAL" clId="{3A46D218-594B-4C95-AA9C-4BC1BD5D8708}" dt="2021-12-30T13:38:29.148" v="81" actId="1076"/>
          <ac:picMkLst>
            <pc:docMk/>
            <pc:sldMk cId="778883926" sldId="2076136264"/>
            <ac:picMk id="6" creationId="{75F10CE1-AC95-4C51-991E-30DE02055C67}"/>
          </ac:picMkLst>
        </pc:picChg>
        <pc:picChg chg="add mod">
          <ac:chgData name="Vesa Juvonen" userId="c7243be1-99a3-4752-ab2a-0cf698cf8236" providerId="ADAL" clId="{3A46D218-594B-4C95-AA9C-4BC1BD5D8708}" dt="2022-01-03T17:24:10.552" v="179" actId="1076"/>
          <ac:picMkLst>
            <pc:docMk/>
            <pc:sldMk cId="778883926" sldId="2076136264"/>
            <ac:picMk id="7" creationId="{9C03CED1-45F5-4049-8823-ED1A7F982426}"/>
          </ac:picMkLst>
        </pc:picChg>
        <pc:picChg chg="del">
          <ac:chgData name="Vesa Juvonen" userId="c7243be1-99a3-4752-ab2a-0cf698cf8236" providerId="ADAL" clId="{3A46D218-594B-4C95-AA9C-4BC1BD5D8708}" dt="2021-12-30T13:36:42.197" v="54" actId="478"/>
          <ac:picMkLst>
            <pc:docMk/>
            <pc:sldMk cId="778883926" sldId="2076136264"/>
            <ac:picMk id="10" creationId="{E9023DEF-7D02-45FF-9921-5F4BDACEA76D}"/>
          </ac:picMkLst>
        </pc:picChg>
        <pc:picChg chg="del mod">
          <ac:chgData name="Vesa Juvonen" userId="c7243be1-99a3-4752-ab2a-0cf698cf8236" providerId="ADAL" clId="{3A46D218-594B-4C95-AA9C-4BC1BD5D8708}" dt="2021-12-30T13:38:22.736" v="77" actId="478"/>
          <ac:picMkLst>
            <pc:docMk/>
            <pc:sldMk cId="778883926" sldId="2076136264"/>
            <ac:picMk id="1026" creationId="{F1D55510-9675-484F-9DDF-ACE6C8593922}"/>
          </ac:picMkLst>
        </pc:picChg>
      </pc:sldChg>
      <pc:sldChg chg="modSp mod">
        <pc:chgData name="Vesa Juvonen" userId="c7243be1-99a3-4752-ab2a-0cf698cf8236" providerId="ADAL" clId="{3A46D218-594B-4C95-AA9C-4BC1BD5D8708}" dt="2021-12-30T13:35:36.115" v="6" actId="20577"/>
        <pc:sldMkLst>
          <pc:docMk/>
          <pc:sldMk cId="460153747" sldId="2134805598"/>
        </pc:sldMkLst>
        <pc:spChg chg="mod">
          <ac:chgData name="Vesa Juvonen" userId="c7243be1-99a3-4752-ab2a-0cf698cf8236" providerId="ADAL" clId="{3A46D218-594B-4C95-AA9C-4BC1BD5D8708}" dt="2021-12-30T13:35:36.115" v="6" actId="20577"/>
          <ac:spMkLst>
            <pc:docMk/>
            <pc:sldMk cId="460153747" sldId="2134805598"/>
            <ac:spMk id="2" creationId="{D93BDAB2-0D8E-40FD-BE74-409F9AFD71E2}"/>
          </ac:spMkLst>
        </pc:spChg>
      </pc:sldChg>
      <pc:sldChg chg="addSp delSp modSp mod">
        <pc:chgData name="Vesa Juvonen" userId="c7243be1-99a3-4752-ab2a-0cf698cf8236" providerId="ADAL" clId="{3A46D218-594B-4C95-AA9C-4BC1BD5D8708}" dt="2022-01-04T15:17:51.192" v="234" actId="1076"/>
        <pc:sldMkLst>
          <pc:docMk/>
          <pc:sldMk cId="4046856784" sldId="2134805599"/>
        </pc:sldMkLst>
        <pc:spChg chg="add del mod">
          <ac:chgData name="Vesa Juvonen" userId="c7243be1-99a3-4752-ab2a-0cf698cf8236" providerId="ADAL" clId="{3A46D218-594B-4C95-AA9C-4BC1BD5D8708}" dt="2022-01-04T15:08:57.388" v="180" actId="478"/>
          <ac:spMkLst>
            <pc:docMk/>
            <pc:sldMk cId="4046856784" sldId="2134805599"/>
            <ac:spMk id="2" creationId="{15BEAC89-527A-4B5B-8DDC-A783EA4B5CE2}"/>
          </ac:spMkLst>
        </pc:spChg>
        <pc:spChg chg="add mod">
          <ac:chgData name="Vesa Juvonen" userId="c7243be1-99a3-4752-ab2a-0cf698cf8236" providerId="ADAL" clId="{3A46D218-594B-4C95-AA9C-4BC1BD5D8708}" dt="2022-01-04T15:17:51.192" v="234" actId="1076"/>
          <ac:spMkLst>
            <pc:docMk/>
            <pc:sldMk cId="4046856784" sldId="2134805599"/>
            <ac:spMk id="5" creationId="{1D53CA43-3ADB-4172-83EF-457C6820BFDD}"/>
          </ac:spMkLst>
        </pc:spChg>
        <pc:spChg chg="add mod">
          <ac:chgData name="Vesa Juvonen" userId="c7243be1-99a3-4752-ab2a-0cf698cf8236" providerId="ADAL" clId="{3A46D218-594B-4C95-AA9C-4BC1BD5D8708}" dt="2022-01-04T15:17:51.192" v="234" actId="1076"/>
          <ac:spMkLst>
            <pc:docMk/>
            <pc:sldMk cId="4046856784" sldId="2134805599"/>
            <ac:spMk id="6" creationId="{A565A8EF-131B-4074-9124-28FBB50DEE3D}"/>
          </ac:spMkLst>
        </pc:spChg>
        <pc:picChg chg="add mod">
          <ac:chgData name="Vesa Juvonen" userId="c7243be1-99a3-4752-ab2a-0cf698cf8236" providerId="ADAL" clId="{3A46D218-594B-4C95-AA9C-4BC1BD5D8708}" dt="2022-01-04T15:17:51.192" v="234" actId="1076"/>
          <ac:picMkLst>
            <pc:docMk/>
            <pc:sldMk cId="4046856784" sldId="2134805599"/>
            <ac:picMk id="4" creationId="{0CE32F64-9C32-431A-80C8-1103084705B6}"/>
          </ac:picMkLst>
        </pc:picChg>
        <pc:picChg chg="del">
          <ac:chgData name="Vesa Juvonen" userId="c7243be1-99a3-4752-ab2a-0cf698cf8236" providerId="ADAL" clId="{3A46D218-594B-4C95-AA9C-4BC1BD5D8708}" dt="2021-12-30T13:35:48.715" v="9" actId="478"/>
          <ac:picMkLst>
            <pc:docMk/>
            <pc:sldMk cId="4046856784" sldId="2134805599"/>
            <ac:picMk id="5" creationId="{6FB157B0-3210-447A-B43D-E8E2C727BBA5}"/>
          </ac:picMkLst>
        </pc:picChg>
        <pc:picChg chg="add del mod">
          <ac:chgData name="Vesa Juvonen" userId="c7243be1-99a3-4752-ab2a-0cf698cf8236" providerId="ADAL" clId="{3A46D218-594B-4C95-AA9C-4BC1BD5D8708}" dt="2021-12-30T13:35:44.903" v="8" actId="478"/>
          <ac:picMkLst>
            <pc:docMk/>
            <pc:sldMk cId="4046856784" sldId="2134805599"/>
            <ac:picMk id="6" creationId="{74DA784C-24DB-45F8-AC69-B6B4C90BA706}"/>
          </ac:picMkLst>
        </pc:picChg>
        <pc:picChg chg="del">
          <ac:chgData name="Vesa Juvonen" userId="c7243be1-99a3-4752-ab2a-0cf698cf8236" providerId="ADAL" clId="{3A46D218-594B-4C95-AA9C-4BC1BD5D8708}" dt="2021-12-30T13:35:48.715" v="9" actId="478"/>
          <ac:picMkLst>
            <pc:docMk/>
            <pc:sldMk cId="4046856784" sldId="2134805599"/>
            <ac:picMk id="7" creationId="{93001DF5-9087-4B0A-996D-1A937CAEC3C6}"/>
          </ac:picMkLst>
        </pc:picChg>
        <pc:picChg chg="add del mod">
          <ac:chgData name="Vesa Juvonen" userId="c7243be1-99a3-4752-ab2a-0cf698cf8236" providerId="ADAL" clId="{3A46D218-594B-4C95-AA9C-4BC1BD5D8708}" dt="2021-12-30T13:35:44.903" v="8" actId="478"/>
          <ac:picMkLst>
            <pc:docMk/>
            <pc:sldMk cId="4046856784" sldId="2134805599"/>
            <ac:picMk id="9" creationId="{874032E4-786C-44BD-92AD-14E169BAEC33}"/>
          </ac:picMkLst>
        </pc:picChg>
      </pc:sldChg>
      <pc:sldChg chg="del">
        <pc:chgData name="Vesa Juvonen" userId="c7243be1-99a3-4752-ab2a-0cf698cf8236" providerId="ADAL" clId="{3A46D218-594B-4C95-AA9C-4BC1BD5D8708}" dt="2021-12-30T13:36:10.124" v="27" actId="47"/>
        <pc:sldMkLst>
          <pc:docMk/>
          <pc:sldMk cId="3978660808" sldId="2134805600"/>
        </pc:sldMkLst>
      </pc:sldChg>
      <pc:sldChg chg="del">
        <pc:chgData name="Vesa Juvonen" userId="c7243be1-99a3-4752-ab2a-0cf698cf8236" providerId="ADAL" clId="{3A46D218-594B-4C95-AA9C-4BC1BD5D8708}" dt="2021-12-30T13:35:30.684" v="2" actId="47"/>
        <pc:sldMkLst>
          <pc:docMk/>
          <pc:sldMk cId="2353536560" sldId="2134805601"/>
        </pc:sldMkLst>
      </pc:sldChg>
    </pc:docChg>
  </pc:docChgLst>
  <pc:docChgLst>
    <pc:chgData name="Vesa Juvonen" userId="c7243be1-99a3-4752-ab2a-0cf698cf8236" providerId="ADAL" clId="{F62B5916-F3B1-4205-B796-412823F67C43}"/>
    <pc:docChg chg="undo custSel addSld delSld modSld sldOrd modSection">
      <pc:chgData name="Vesa Juvonen" userId="c7243be1-99a3-4752-ab2a-0cf698cf8236" providerId="ADAL" clId="{F62B5916-F3B1-4205-B796-412823F67C43}" dt="2022-05-31T15:25:18.783" v="2309"/>
      <pc:docMkLst>
        <pc:docMk/>
      </pc:docMkLst>
      <pc:sldChg chg="addSp delSp modSp add mod modClrScheme chgLayout">
        <pc:chgData name="Vesa Juvonen" userId="c7243be1-99a3-4752-ab2a-0cf698cf8236" providerId="ADAL" clId="{F62B5916-F3B1-4205-B796-412823F67C43}" dt="2022-05-31T13:43:24.091" v="1826" actId="1076"/>
        <pc:sldMkLst>
          <pc:docMk/>
          <pc:sldMk cId="202295791" sldId="285"/>
        </pc:sldMkLst>
        <pc:spChg chg="add del mod ord">
          <ac:chgData name="Vesa Juvonen" userId="c7243be1-99a3-4752-ab2a-0cf698cf8236" providerId="ADAL" clId="{F62B5916-F3B1-4205-B796-412823F67C43}" dt="2022-05-31T13:43:03.707" v="1750" actId="700"/>
          <ac:spMkLst>
            <pc:docMk/>
            <pc:sldMk cId="202295791" sldId="285"/>
            <ac:spMk id="3" creationId="{79D5C64E-0827-0CCB-43A1-A1941664CFF3}"/>
          </ac:spMkLst>
        </pc:spChg>
        <pc:spChg chg="add mod ord">
          <ac:chgData name="Vesa Juvonen" userId="c7243be1-99a3-4752-ab2a-0cf698cf8236" providerId="ADAL" clId="{F62B5916-F3B1-4205-B796-412823F67C43}" dt="2022-05-31T13:43:24.091" v="1826" actId="1076"/>
          <ac:spMkLst>
            <pc:docMk/>
            <pc:sldMk cId="202295791" sldId="285"/>
            <ac:spMk id="5" creationId="{E861695C-4B5B-8650-09DF-3B4271A66454}"/>
          </ac:spMkLst>
        </pc:spChg>
        <pc:graphicFrameChg chg="mod modGraphic">
          <ac:chgData name="Vesa Juvonen" userId="c7243be1-99a3-4752-ab2a-0cf698cf8236" providerId="ADAL" clId="{F62B5916-F3B1-4205-B796-412823F67C43}" dt="2022-05-31T13:42:52.711" v="1748" actId="14100"/>
          <ac:graphicFrameMkLst>
            <pc:docMk/>
            <pc:sldMk cId="202295791" sldId="285"/>
            <ac:graphicFrameMk id="4" creationId="{2773FBA0-7290-1320-D4BD-E7B3CC47CD96}"/>
          </ac:graphicFrameMkLst>
        </pc:graphicFrameChg>
        <pc:picChg chg="mod">
          <ac:chgData name="Vesa Juvonen" userId="c7243be1-99a3-4752-ab2a-0cf698cf8236" providerId="ADAL" clId="{F62B5916-F3B1-4205-B796-412823F67C43}" dt="2022-05-31T13:42:48.176" v="1747" actId="1076"/>
          <ac:picMkLst>
            <pc:docMk/>
            <pc:sldMk cId="202295791" sldId="285"/>
            <ac:picMk id="2" creationId="{586C2CAE-9E71-0FFF-6F18-4A43E5FE45C5}"/>
          </ac:picMkLst>
        </pc:picChg>
        <pc:picChg chg="mod">
          <ac:chgData name="Vesa Juvonen" userId="c7243be1-99a3-4752-ab2a-0cf698cf8236" providerId="ADAL" clId="{F62B5916-F3B1-4205-B796-412823F67C43}" dt="2022-05-31T13:42:48.176" v="1747" actId="1076"/>
          <ac:picMkLst>
            <pc:docMk/>
            <pc:sldMk cId="202295791" sldId="285"/>
            <ac:picMk id="6" creationId="{EE4E85D5-3D58-341F-E122-7FB28139BC9F}"/>
          </ac:picMkLst>
        </pc:picChg>
        <pc:picChg chg="mod">
          <ac:chgData name="Vesa Juvonen" userId="c7243be1-99a3-4752-ab2a-0cf698cf8236" providerId="ADAL" clId="{F62B5916-F3B1-4205-B796-412823F67C43}" dt="2022-05-31T13:42:48.176" v="1747" actId="1076"/>
          <ac:picMkLst>
            <pc:docMk/>
            <pc:sldMk cId="202295791" sldId="285"/>
            <ac:picMk id="8" creationId="{5881476B-04DC-C244-7608-9DA4F2091B67}"/>
          </ac:picMkLst>
        </pc:picChg>
        <pc:picChg chg="mod">
          <ac:chgData name="Vesa Juvonen" userId="c7243be1-99a3-4752-ab2a-0cf698cf8236" providerId="ADAL" clId="{F62B5916-F3B1-4205-B796-412823F67C43}" dt="2022-05-31T13:42:48.176" v="1747" actId="1076"/>
          <ac:picMkLst>
            <pc:docMk/>
            <pc:sldMk cId="202295791" sldId="285"/>
            <ac:picMk id="10" creationId="{4EB1BFFE-2716-DC0A-5CB6-9D28B0E4CCD2}"/>
          </ac:picMkLst>
        </pc:picChg>
        <pc:picChg chg="mod">
          <ac:chgData name="Vesa Juvonen" userId="c7243be1-99a3-4752-ab2a-0cf698cf8236" providerId="ADAL" clId="{F62B5916-F3B1-4205-B796-412823F67C43}" dt="2022-05-31T13:42:48.176" v="1747" actId="1076"/>
          <ac:picMkLst>
            <pc:docMk/>
            <pc:sldMk cId="202295791" sldId="285"/>
            <ac:picMk id="14" creationId="{53D144BD-ABF4-4FDB-9AB6-406AF515CD3C}"/>
          </ac:picMkLst>
        </pc:picChg>
        <pc:picChg chg="mod">
          <ac:chgData name="Vesa Juvonen" userId="c7243be1-99a3-4752-ab2a-0cf698cf8236" providerId="ADAL" clId="{F62B5916-F3B1-4205-B796-412823F67C43}" dt="2022-05-31T13:42:48.176" v="1747" actId="1076"/>
          <ac:picMkLst>
            <pc:docMk/>
            <pc:sldMk cId="202295791" sldId="285"/>
            <ac:picMk id="16" creationId="{FE1104F0-5901-C37F-7EB5-C817286E5549}"/>
          </ac:picMkLst>
        </pc:picChg>
        <pc:picChg chg="mod">
          <ac:chgData name="Vesa Juvonen" userId="c7243be1-99a3-4752-ab2a-0cf698cf8236" providerId="ADAL" clId="{F62B5916-F3B1-4205-B796-412823F67C43}" dt="2022-05-31T13:42:48.176" v="1747" actId="1076"/>
          <ac:picMkLst>
            <pc:docMk/>
            <pc:sldMk cId="202295791" sldId="285"/>
            <ac:picMk id="18" creationId="{1139E0EA-B23B-ED2E-843B-02A621F1B933}"/>
          </ac:picMkLst>
        </pc:picChg>
        <pc:picChg chg="mod">
          <ac:chgData name="Vesa Juvonen" userId="c7243be1-99a3-4752-ab2a-0cf698cf8236" providerId="ADAL" clId="{F62B5916-F3B1-4205-B796-412823F67C43}" dt="2022-05-31T13:42:48.176" v="1747" actId="1076"/>
          <ac:picMkLst>
            <pc:docMk/>
            <pc:sldMk cId="202295791" sldId="285"/>
            <ac:picMk id="20" creationId="{8FC85C9D-92DA-E4F1-E271-2D93BBBE7131}"/>
          </ac:picMkLst>
        </pc:picChg>
        <pc:picChg chg="mod">
          <ac:chgData name="Vesa Juvonen" userId="c7243be1-99a3-4752-ab2a-0cf698cf8236" providerId="ADAL" clId="{F62B5916-F3B1-4205-B796-412823F67C43}" dt="2022-05-31T13:42:48.176" v="1747" actId="1076"/>
          <ac:picMkLst>
            <pc:docMk/>
            <pc:sldMk cId="202295791" sldId="285"/>
            <ac:picMk id="22" creationId="{0017836E-168E-6DB5-57BB-5DF95D500CA4}"/>
          </ac:picMkLst>
        </pc:picChg>
        <pc:picChg chg="mod">
          <ac:chgData name="Vesa Juvonen" userId="c7243be1-99a3-4752-ab2a-0cf698cf8236" providerId="ADAL" clId="{F62B5916-F3B1-4205-B796-412823F67C43}" dt="2022-05-31T13:42:48.176" v="1747" actId="1076"/>
          <ac:picMkLst>
            <pc:docMk/>
            <pc:sldMk cId="202295791" sldId="285"/>
            <ac:picMk id="24" creationId="{20F9D027-B34D-0FE0-37C3-98087153CCBA}"/>
          </ac:picMkLst>
        </pc:picChg>
        <pc:picChg chg="mod">
          <ac:chgData name="Vesa Juvonen" userId="c7243be1-99a3-4752-ab2a-0cf698cf8236" providerId="ADAL" clId="{F62B5916-F3B1-4205-B796-412823F67C43}" dt="2022-05-31T13:42:48.176" v="1747" actId="1076"/>
          <ac:picMkLst>
            <pc:docMk/>
            <pc:sldMk cId="202295791" sldId="285"/>
            <ac:picMk id="26" creationId="{1A7B624E-BDD7-44C7-40FC-64D7C6292CBA}"/>
          </ac:picMkLst>
        </pc:picChg>
      </pc:sldChg>
      <pc:sldChg chg="addSp delSp modSp mod">
        <pc:chgData name="Vesa Juvonen" userId="c7243be1-99a3-4752-ab2a-0cf698cf8236" providerId="ADAL" clId="{F62B5916-F3B1-4205-B796-412823F67C43}" dt="2022-05-31T12:14:07.352" v="1103" actId="1076"/>
        <pc:sldMkLst>
          <pc:docMk/>
          <pc:sldMk cId="10702720" sldId="2079"/>
        </pc:sldMkLst>
        <pc:spChg chg="mod">
          <ac:chgData name="Vesa Juvonen" userId="c7243be1-99a3-4752-ab2a-0cf698cf8236" providerId="ADAL" clId="{F62B5916-F3B1-4205-B796-412823F67C43}" dt="2022-05-31T12:13:46.621" v="1097" actId="113"/>
          <ac:spMkLst>
            <pc:docMk/>
            <pc:sldMk cId="10702720" sldId="2079"/>
            <ac:spMk id="8" creationId="{00000000-0000-0000-0000-000000000000}"/>
          </ac:spMkLst>
        </pc:spChg>
        <pc:picChg chg="del mod">
          <ac:chgData name="Vesa Juvonen" userId="c7243be1-99a3-4752-ab2a-0cf698cf8236" providerId="ADAL" clId="{F62B5916-F3B1-4205-B796-412823F67C43}" dt="2022-05-31T12:13:08.669" v="1059" actId="478"/>
          <ac:picMkLst>
            <pc:docMk/>
            <pc:sldMk cId="10702720" sldId="2079"/>
            <ac:picMk id="4" creationId="{EECE4CDC-0D6F-EB83-6C91-12857E85DB26}"/>
          </ac:picMkLst>
        </pc:picChg>
        <pc:picChg chg="mod">
          <ac:chgData name="Vesa Juvonen" userId="c7243be1-99a3-4752-ab2a-0cf698cf8236" providerId="ADAL" clId="{F62B5916-F3B1-4205-B796-412823F67C43}" dt="2022-05-31T12:14:07.352" v="1103" actId="1076"/>
          <ac:picMkLst>
            <pc:docMk/>
            <pc:sldMk cId="10702720" sldId="2079"/>
            <ac:picMk id="10" creationId="{C6F1F73E-A912-2211-74EC-C8BF6A137937}"/>
          </ac:picMkLst>
        </pc:picChg>
        <pc:picChg chg="mod">
          <ac:chgData name="Vesa Juvonen" userId="c7243be1-99a3-4752-ab2a-0cf698cf8236" providerId="ADAL" clId="{F62B5916-F3B1-4205-B796-412823F67C43}" dt="2022-05-31T12:14:07.352" v="1103" actId="1076"/>
          <ac:picMkLst>
            <pc:docMk/>
            <pc:sldMk cId="10702720" sldId="2079"/>
            <ac:picMk id="12" creationId="{675A5F2F-8CC0-046F-22BB-DD0847944752}"/>
          </ac:picMkLst>
        </pc:picChg>
        <pc:picChg chg="add mod">
          <ac:chgData name="Vesa Juvonen" userId="c7243be1-99a3-4752-ab2a-0cf698cf8236" providerId="ADAL" clId="{F62B5916-F3B1-4205-B796-412823F67C43}" dt="2022-05-31T12:14:07.352" v="1103" actId="1076"/>
          <ac:picMkLst>
            <pc:docMk/>
            <pc:sldMk cId="10702720" sldId="2079"/>
            <ac:picMk id="1026" creationId="{4A28E441-5B7A-DC60-7C47-B593901140C7}"/>
          </ac:picMkLst>
        </pc:picChg>
      </pc:sldChg>
      <pc:sldChg chg="addSp delSp add mod modAnim">
        <pc:chgData name="Vesa Juvonen" userId="c7243be1-99a3-4752-ab2a-0cf698cf8236" providerId="ADAL" clId="{F62B5916-F3B1-4205-B796-412823F67C43}" dt="2022-05-31T15:24:34.124" v="2280"/>
        <pc:sldMkLst>
          <pc:docMk/>
          <pc:sldMk cId="1179465867" sldId="2083"/>
        </pc:sldMkLst>
        <pc:spChg chg="add del">
          <ac:chgData name="Vesa Juvonen" userId="c7243be1-99a3-4752-ab2a-0cf698cf8236" providerId="ADAL" clId="{F62B5916-F3B1-4205-B796-412823F67C43}" dt="2022-05-31T14:44:14.772" v="2259" actId="478"/>
          <ac:spMkLst>
            <pc:docMk/>
            <pc:sldMk cId="1179465867" sldId="2083"/>
            <ac:spMk id="71" creationId="{99D1C091-9ED3-7095-3BDE-5A7B0946F576}"/>
          </ac:spMkLst>
        </pc:spChg>
      </pc:sldChg>
      <pc:sldChg chg="addSp delSp modSp mod">
        <pc:chgData name="Vesa Juvonen" userId="c7243be1-99a3-4752-ab2a-0cf698cf8236" providerId="ADAL" clId="{F62B5916-F3B1-4205-B796-412823F67C43}" dt="2022-05-31T12:13:00.021" v="1058" actId="1076"/>
        <pc:sldMkLst>
          <pc:docMk/>
          <pc:sldMk cId="778883926" sldId="2076136264"/>
        </pc:sldMkLst>
        <pc:spChg chg="mod">
          <ac:chgData name="Vesa Juvonen" userId="c7243be1-99a3-4752-ab2a-0cf698cf8236" providerId="ADAL" clId="{F62B5916-F3B1-4205-B796-412823F67C43}" dt="2022-05-31T12:12:49.213" v="1053"/>
          <ac:spMkLst>
            <pc:docMk/>
            <pc:sldMk cId="778883926" sldId="2076136264"/>
            <ac:spMk id="14" creationId="{953584C8-8734-42EA-AD16-6AA2B405D249}"/>
          </ac:spMkLst>
        </pc:spChg>
        <pc:picChg chg="del mod">
          <ac:chgData name="Vesa Juvonen" userId="c7243be1-99a3-4752-ab2a-0cf698cf8236" providerId="ADAL" clId="{F62B5916-F3B1-4205-B796-412823F67C43}" dt="2022-05-31T12:12:51.389" v="1054" actId="478"/>
          <ac:picMkLst>
            <pc:docMk/>
            <pc:sldMk cId="778883926" sldId="2076136264"/>
            <ac:picMk id="3" creationId="{A8970F7F-FC2D-6C6A-5523-8FF9674EB99D}"/>
          </ac:picMkLst>
        </pc:picChg>
        <pc:picChg chg="mod">
          <ac:chgData name="Vesa Juvonen" userId="c7243be1-99a3-4752-ab2a-0cf698cf8236" providerId="ADAL" clId="{F62B5916-F3B1-4205-B796-412823F67C43}" dt="2022-05-31T12:12:57.207" v="1057" actId="1076"/>
          <ac:picMkLst>
            <pc:docMk/>
            <pc:sldMk cId="778883926" sldId="2076136264"/>
            <ac:picMk id="5" creationId="{5D52A98A-80FF-A7ED-FC2D-BFDCC65A4F82}"/>
          </ac:picMkLst>
        </pc:picChg>
        <pc:picChg chg="add mod">
          <ac:chgData name="Vesa Juvonen" userId="c7243be1-99a3-4752-ab2a-0cf698cf8236" providerId="ADAL" clId="{F62B5916-F3B1-4205-B796-412823F67C43}" dt="2022-05-31T12:13:00.021" v="1058" actId="1076"/>
          <ac:picMkLst>
            <pc:docMk/>
            <pc:sldMk cId="778883926" sldId="2076136264"/>
            <ac:picMk id="6" creationId="{4BC6C431-E828-7C62-1A3A-3BDF99A541D2}"/>
          </ac:picMkLst>
        </pc:picChg>
        <pc:picChg chg="mod">
          <ac:chgData name="Vesa Juvonen" userId="c7243be1-99a3-4752-ab2a-0cf698cf8236" providerId="ADAL" clId="{F62B5916-F3B1-4205-B796-412823F67C43}" dt="2022-05-31T12:12:57.207" v="1057" actId="1076"/>
          <ac:picMkLst>
            <pc:docMk/>
            <pc:sldMk cId="778883926" sldId="2076136264"/>
            <ac:picMk id="9" creationId="{63025775-2D5B-AC71-513D-B952CC1C9279}"/>
          </ac:picMkLst>
        </pc:picChg>
      </pc:sldChg>
      <pc:sldChg chg="add">
        <pc:chgData name="Vesa Juvonen" userId="c7243be1-99a3-4752-ab2a-0cf698cf8236" providerId="ADAL" clId="{F62B5916-F3B1-4205-B796-412823F67C43}" dt="2022-05-31T13:33:26.936" v="1722"/>
        <pc:sldMkLst>
          <pc:docMk/>
          <pc:sldMk cId="3715633141" sldId="2076138358"/>
        </pc:sldMkLst>
      </pc:sldChg>
      <pc:sldChg chg="add">
        <pc:chgData name="Vesa Juvonen" userId="c7243be1-99a3-4752-ab2a-0cf698cf8236" providerId="ADAL" clId="{F62B5916-F3B1-4205-B796-412823F67C43}" dt="2022-05-31T13:33:38.551" v="1723"/>
        <pc:sldMkLst>
          <pc:docMk/>
          <pc:sldMk cId="3148113558" sldId="2076138359"/>
        </pc:sldMkLst>
      </pc:sldChg>
      <pc:sldChg chg="add">
        <pc:chgData name="Vesa Juvonen" userId="c7243be1-99a3-4752-ab2a-0cf698cf8236" providerId="ADAL" clId="{F62B5916-F3B1-4205-B796-412823F67C43}" dt="2022-05-31T13:33:50.510" v="1724"/>
        <pc:sldMkLst>
          <pc:docMk/>
          <pc:sldMk cId="2740997352" sldId="2076138360"/>
        </pc:sldMkLst>
      </pc:sldChg>
      <pc:sldChg chg="add">
        <pc:chgData name="Vesa Juvonen" userId="c7243be1-99a3-4752-ab2a-0cf698cf8236" providerId="ADAL" clId="{F62B5916-F3B1-4205-B796-412823F67C43}" dt="2022-05-31T13:33:50.510" v="1724"/>
        <pc:sldMkLst>
          <pc:docMk/>
          <pc:sldMk cId="3615005905" sldId="2076138361"/>
        </pc:sldMkLst>
      </pc:sldChg>
      <pc:sldChg chg="add modAnim">
        <pc:chgData name="Vesa Juvonen" userId="c7243be1-99a3-4752-ab2a-0cf698cf8236" providerId="ADAL" clId="{F62B5916-F3B1-4205-B796-412823F67C43}" dt="2022-05-31T15:25:18.783" v="2309"/>
        <pc:sldMkLst>
          <pc:docMk/>
          <pc:sldMk cId="2092828861" sldId="2134805428"/>
        </pc:sldMkLst>
      </pc:sldChg>
      <pc:sldChg chg="modSp mod">
        <pc:chgData name="Vesa Juvonen" userId="c7243be1-99a3-4752-ab2a-0cf698cf8236" providerId="ADAL" clId="{F62B5916-F3B1-4205-B796-412823F67C43}" dt="2022-05-31T15:05:37.776" v="2276" actId="20577"/>
        <pc:sldMkLst>
          <pc:docMk/>
          <pc:sldMk cId="460153747" sldId="2134805598"/>
        </pc:sldMkLst>
        <pc:spChg chg="mod">
          <ac:chgData name="Vesa Juvonen" userId="c7243be1-99a3-4752-ab2a-0cf698cf8236" providerId="ADAL" clId="{F62B5916-F3B1-4205-B796-412823F67C43}" dt="2022-05-31T15:05:37.776" v="2276" actId="20577"/>
          <ac:spMkLst>
            <pc:docMk/>
            <pc:sldMk cId="460153747" sldId="2134805598"/>
            <ac:spMk id="2" creationId="{D93BDAB2-0D8E-40FD-BE74-409F9AFD71E2}"/>
          </ac:spMkLst>
        </pc:spChg>
      </pc:sldChg>
      <pc:sldChg chg="modSp mod">
        <pc:chgData name="Vesa Juvonen" userId="c7243be1-99a3-4752-ab2a-0cf698cf8236" providerId="ADAL" clId="{F62B5916-F3B1-4205-B796-412823F67C43}" dt="2022-05-31T11:09:39.331" v="152" actId="14100"/>
        <pc:sldMkLst>
          <pc:docMk/>
          <pc:sldMk cId="4046856784" sldId="2134805599"/>
        </pc:sldMkLst>
        <pc:picChg chg="mod">
          <ac:chgData name="Vesa Juvonen" userId="c7243be1-99a3-4752-ab2a-0cf698cf8236" providerId="ADAL" clId="{F62B5916-F3B1-4205-B796-412823F67C43}" dt="2022-05-31T11:09:39.331" v="152" actId="14100"/>
          <ac:picMkLst>
            <pc:docMk/>
            <pc:sldMk cId="4046856784" sldId="2134805599"/>
            <ac:picMk id="4" creationId="{6FD6B9FE-9602-C3AB-7161-0DA0BCE84E98}"/>
          </ac:picMkLst>
        </pc:picChg>
      </pc:sldChg>
      <pc:sldChg chg="add del">
        <pc:chgData name="Vesa Juvonen" userId="c7243be1-99a3-4752-ab2a-0cf698cf8236" providerId="ADAL" clId="{F62B5916-F3B1-4205-B796-412823F67C43}" dt="2022-05-31T13:15:58.041" v="1710" actId="47"/>
        <pc:sldMkLst>
          <pc:docMk/>
          <pc:sldMk cId="3452186815" sldId="2134805611"/>
        </pc:sldMkLst>
      </pc:sldChg>
      <pc:sldChg chg="modSp add mod">
        <pc:chgData name="Vesa Juvonen" userId="c7243be1-99a3-4752-ab2a-0cf698cf8236" providerId="ADAL" clId="{F62B5916-F3B1-4205-B796-412823F67C43}" dt="2022-05-31T15:02:18.200" v="2275" actId="20577"/>
        <pc:sldMkLst>
          <pc:docMk/>
          <pc:sldMk cId="732832855" sldId="2141411588"/>
        </pc:sldMkLst>
        <pc:spChg chg="mod">
          <ac:chgData name="Vesa Juvonen" userId="c7243be1-99a3-4752-ab2a-0cf698cf8236" providerId="ADAL" clId="{F62B5916-F3B1-4205-B796-412823F67C43}" dt="2022-05-31T15:02:18.200" v="2275" actId="20577"/>
          <ac:spMkLst>
            <pc:docMk/>
            <pc:sldMk cId="732832855" sldId="2141411588"/>
            <ac:spMk id="26" creationId="{EB3DAEF1-7515-B525-3173-77A4A85295C4}"/>
          </ac:spMkLst>
        </pc:spChg>
      </pc:sldChg>
      <pc:sldChg chg="del">
        <pc:chgData name="Vesa Juvonen" userId="c7243be1-99a3-4752-ab2a-0cf698cf8236" providerId="ADAL" clId="{F62B5916-F3B1-4205-B796-412823F67C43}" dt="2022-05-31T11:09:05.471" v="151" actId="47"/>
        <pc:sldMkLst>
          <pc:docMk/>
          <pc:sldMk cId="898779474" sldId="2145707282"/>
        </pc:sldMkLst>
      </pc:sldChg>
      <pc:sldChg chg="addSp delSp modSp new mod modClrScheme chgLayout">
        <pc:chgData name="Vesa Juvonen" userId="c7243be1-99a3-4752-ab2a-0cf698cf8236" providerId="ADAL" clId="{F62B5916-F3B1-4205-B796-412823F67C43}" dt="2022-05-31T11:16:58.712" v="249" actId="1076"/>
        <pc:sldMkLst>
          <pc:docMk/>
          <pc:sldMk cId="3489973919" sldId="2145707282"/>
        </pc:sldMkLst>
        <pc:spChg chg="del mod ord">
          <ac:chgData name="Vesa Juvonen" userId="c7243be1-99a3-4752-ab2a-0cf698cf8236" providerId="ADAL" clId="{F62B5916-F3B1-4205-B796-412823F67C43}" dt="2022-05-31T11:16:30.201" v="154" actId="700"/>
          <ac:spMkLst>
            <pc:docMk/>
            <pc:sldMk cId="3489973919" sldId="2145707282"/>
            <ac:spMk id="2" creationId="{D4526AF0-C057-7222-A0C4-D34F064DBE54}"/>
          </ac:spMkLst>
        </pc:spChg>
        <pc:spChg chg="del">
          <ac:chgData name="Vesa Juvonen" userId="c7243be1-99a3-4752-ab2a-0cf698cf8236" providerId="ADAL" clId="{F62B5916-F3B1-4205-B796-412823F67C43}" dt="2022-05-31T11:16:30.201" v="154" actId="700"/>
          <ac:spMkLst>
            <pc:docMk/>
            <pc:sldMk cId="3489973919" sldId="2145707282"/>
            <ac:spMk id="3" creationId="{22D18E6B-8FC7-8EF4-55B0-A0D70F92815A}"/>
          </ac:spMkLst>
        </pc:spChg>
        <pc:spChg chg="add mod ord">
          <ac:chgData name="Vesa Juvonen" userId="c7243be1-99a3-4752-ab2a-0cf698cf8236" providerId="ADAL" clId="{F62B5916-F3B1-4205-B796-412823F67C43}" dt="2022-05-31T11:16:58.712" v="249" actId="1076"/>
          <ac:spMkLst>
            <pc:docMk/>
            <pc:sldMk cId="3489973919" sldId="2145707282"/>
            <ac:spMk id="4" creationId="{3111EDE1-2E4F-151F-C32F-B195F03659C0}"/>
          </ac:spMkLst>
        </pc:spChg>
        <pc:picChg chg="add mod">
          <ac:chgData name="Vesa Juvonen" userId="c7243be1-99a3-4752-ab2a-0cf698cf8236" providerId="ADAL" clId="{F62B5916-F3B1-4205-B796-412823F67C43}" dt="2022-05-31T11:16:52.904" v="247" actId="1076"/>
          <ac:picMkLst>
            <pc:docMk/>
            <pc:sldMk cId="3489973919" sldId="2145707282"/>
            <ac:picMk id="6" creationId="{C9B4212D-ED4E-6BEF-D371-1855C694885B}"/>
          </ac:picMkLst>
        </pc:picChg>
      </pc:sldChg>
      <pc:sldChg chg="addSp delSp modSp new del mod chgLayout">
        <pc:chgData name="Vesa Juvonen" userId="c7243be1-99a3-4752-ab2a-0cf698cf8236" providerId="ADAL" clId="{F62B5916-F3B1-4205-B796-412823F67C43}" dt="2022-05-31T12:48:53.863" v="1570" actId="47"/>
        <pc:sldMkLst>
          <pc:docMk/>
          <pc:sldMk cId="3895132926" sldId="2145707283"/>
        </pc:sldMkLst>
        <pc:spChg chg="del mod ord">
          <ac:chgData name="Vesa Juvonen" userId="c7243be1-99a3-4752-ab2a-0cf698cf8236" providerId="ADAL" clId="{F62B5916-F3B1-4205-B796-412823F67C43}" dt="2022-05-31T11:17:07.939" v="251" actId="700"/>
          <ac:spMkLst>
            <pc:docMk/>
            <pc:sldMk cId="3895132926" sldId="2145707283"/>
            <ac:spMk id="2" creationId="{A3EA34EB-2E56-1562-01EE-253774044107}"/>
          </ac:spMkLst>
        </pc:spChg>
        <pc:spChg chg="add mod ord">
          <ac:chgData name="Vesa Juvonen" userId="c7243be1-99a3-4752-ab2a-0cf698cf8236" providerId="ADAL" clId="{F62B5916-F3B1-4205-B796-412823F67C43}" dt="2022-05-31T11:33:25.660" v="960" actId="20577"/>
          <ac:spMkLst>
            <pc:docMk/>
            <pc:sldMk cId="3895132926" sldId="2145707283"/>
            <ac:spMk id="3" creationId="{31769577-E4BE-CB39-20D7-C86980607260}"/>
          </ac:spMkLst>
        </pc:spChg>
        <pc:spChg chg="add mod ord">
          <ac:chgData name="Vesa Juvonen" userId="c7243be1-99a3-4752-ab2a-0cf698cf8236" providerId="ADAL" clId="{F62B5916-F3B1-4205-B796-412823F67C43}" dt="2022-05-31T11:32:33.835" v="928" actId="167"/>
          <ac:spMkLst>
            <pc:docMk/>
            <pc:sldMk cId="3895132926" sldId="2145707283"/>
            <ac:spMk id="7" creationId="{F6A9FA82-3FA8-1CD8-2BEB-27F7824F15BD}"/>
          </ac:spMkLst>
        </pc:spChg>
        <pc:picChg chg="add ord">
          <ac:chgData name="Vesa Juvonen" userId="c7243be1-99a3-4752-ab2a-0cf698cf8236" providerId="ADAL" clId="{F62B5916-F3B1-4205-B796-412823F67C43}" dt="2022-05-31T11:32:36.115" v="929" actId="167"/>
          <ac:picMkLst>
            <pc:docMk/>
            <pc:sldMk cId="3895132926" sldId="2145707283"/>
            <ac:picMk id="5" creationId="{255F794C-6BFE-019B-DE96-CA9BAC728F98}"/>
          </ac:picMkLst>
        </pc:picChg>
      </pc:sldChg>
      <pc:sldChg chg="addSp delSp modSp add mod ord modClrScheme chgLayout">
        <pc:chgData name="Vesa Juvonen" userId="c7243be1-99a3-4752-ab2a-0cf698cf8236" providerId="ADAL" clId="{F62B5916-F3B1-4205-B796-412823F67C43}" dt="2022-05-31T12:14:51.900" v="1138" actId="20577"/>
        <pc:sldMkLst>
          <pc:docMk/>
          <pc:sldMk cId="1207722000" sldId="2145707284"/>
        </pc:sldMkLst>
        <pc:spChg chg="add del mod ord">
          <ac:chgData name="Vesa Juvonen" userId="c7243be1-99a3-4752-ab2a-0cf698cf8236" providerId="ADAL" clId="{F62B5916-F3B1-4205-B796-412823F67C43}" dt="2022-05-31T11:17:55.133" v="336" actId="700"/>
          <ac:spMkLst>
            <pc:docMk/>
            <pc:sldMk cId="1207722000" sldId="2145707284"/>
            <ac:spMk id="2" creationId="{89EB7DB7-600D-1CF2-4B7F-08DFB80FC4FC}"/>
          </ac:spMkLst>
        </pc:spChg>
        <pc:spChg chg="mod ord">
          <ac:chgData name="Vesa Juvonen" userId="c7243be1-99a3-4752-ab2a-0cf698cf8236" providerId="ADAL" clId="{F62B5916-F3B1-4205-B796-412823F67C43}" dt="2022-05-31T12:14:51.900" v="1138" actId="20577"/>
          <ac:spMkLst>
            <pc:docMk/>
            <pc:sldMk cId="1207722000" sldId="2145707284"/>
            <ac:spMk id="3" creationId="{31769577-E4BE-CB39-20D7-C86980607260}"/>
          </ac:spMkLst>
        </pc:spChg>
        <pc:spChg chg="add del mod ord">
          <ac:chgData name="Vesa Juvonen" userId="c7243be1-99a3-4752-ab2a-0cf698cf8236" providerId="ADAL" clId="{F62B5916-F3B1-4205-B796-412823F67C43}" dt="2022-05-31T12:11:22.378" v="968" actId="478"/>
          <ac:spMkLst>
            <pc:docMk/>
            <pc:sldMk cId="1207722000" sldId="2145707284"/>
            <ac:spMk id="4" creationId="{95293D96-AF7D-3690-7A15-D8E3FA0D21C7}"/>
          </ac:spMkLst>
        </pc:spChg>
        <pc:spChg chg="add del mod ord">
          <ac:chgData name="Vesa Juvonen" userId="c7243be1-99a3-4752-ab2a-0cf698cf8236" providerId="ADAL" clId="{F62B5916-F3B1-4205-B796-412823F67C43}" dt="2022-05-31T12:11:21.048" v="967" actId="478"/>
          <ac:spMkLst>
            <pc:docMk/>
            <pc:sldMk cId="1207722000" sldId="2145707284"/>
            <ac:spMk id="5" creationId="{731518D9-8D93-1C0E-9787-048DD8C0D331}"/>
          </ac:spMkLst>
        </pc:spChg>
        <pc:spChg chg="add del mod ord">
          <ac:chgData name="Vesa Juvonen" userId="c7243be1-99a3-4752-ab2a-0cf698cf8236" providerId="ADAL" clId="{F62B5916-F3B1-4205-B796-412823F67C43}" dt="2022-05-31T11:19:45.779" v="529" actId="478"/>
          <ac:spMkLst>
            <pc:docMk/>
            <pc:sldMk cId="1207722000" sldId="2145707284"/>
            <ac:spMk id="8" creationId="{26DF16E9-3D15-5354-6B07-7D49542065AF}"/>
          </ac:spMkLst>
        </pc:spChg>
        <pc:spChg chg="add mod ord">
          <ac:chgData name="Vesa Juvonen" userId="c7243be1-99a3-4752-ab2a-0cf698cf8236" providerId="ADAL" clId="{F62B5916-F3B1-4205-B796-412823F67C43}" dt="2022-05-31T12:12:18.050" v="1042" actId="207"/>
          <ac:spMkLst>
            <pc:docMk/>
            <pc:sldMk cId="1207722000" sldId="2145707284"/>
            <ac:spMk id="12" creationId="{8E7D61F4-575D-36D1-FDA6-7C4FE0C72887}"/>
          </ac:spMkLst>
        </pc:spChg>
        <pc:spChg chg="add del mod">
          <ac:chgData name="Vesa Juvonen" userId="c7243be1-99a3-4752-ab2a-0cf698cf8236" providerId="ADAL" clId="{F62B5916-F3B1-4205-B796-412823F67C43}" dt="2022-05-31T12:11:25.883" v="969" actId="700"/>
          <ac:spMkLst>
            <pc:docMk/>
            <pc:sldMk cId="1207722000" sldId="2145707284"/>
            <ac:spMk id="14" creationId="{B743EDFA-4FC1-6CA3-EBA2-FE48240E84CE}"/>
          </ac:spMkLst>
        </pc:spChg>
        <pc:spChg chg="add del mod">
          <ac:chgData name="Vesa Juvonen" userId="c7243be1-99a3-4752-ab2a-0cf698cf8236" providerId="ADAL" clId="{F62B5916-F3B1-4205-B796-412823F67C43}" dt="2022-05-31T12:11:25.883" v="969" actId="700"/>
          <ac:spMkLst>
            <pc:docMk/>
            <pc:sldMk cId="1207722000" sldId="2145707284"/>
            <ac:spMk id="16" creationId="{996655A1-54FC-50CD-7CB5-024D4B0122FD}"/>
          </ac:spMkLst>
        </pc:spChg>
        <pc:picChg chg="add del mod ord">
          <ac:chgData name="Vesa Juvonen" userId="c7243be1-99a3-4752-ab2a-0cf698cf8236" providerId="ADAL" clId="{F62B5916-F3B1-4205-B796-412823F67C43}" dt="2022-05-31T11:19:45.779" v="529" actId="478"/>
          <ac:picMkLst>
            <pc:docMk/>
            <pc:sldMk cId="1207722000" sldId="2145707284"/>
            <ac:picMk id="7" creationId="{284C4BE1-6B92-A31B-5FCE-6FBF515511BC}"/>
          </ac:picMkLst>
        </pc:picChg>
        <pc:picChg chg="add ord">
          <ac:chgData name="Vesa Juvonen" userId="c7243be1-99a3-4752-ab2a-0cf698cf8236" providerId="ADAL" clId="{F62B5916-F3B1-4205-B796-412823F67C43}" dt="2022-05-31T11:19:55.085" v="533" actId="167"/>
          <ac:picMkLst>
            <pc:docMk/>
            <pc:sldMk cId="1207722000" sldId="2145707284"/>
            <ac:picMk id="10" creationId="{4BF88447-E71B-F2DF-724F-6E96DC8F7E70}"/>
          </ac:picMkLst>
        </pc:picChg>
      </pc:sldChg>
      <pc:sldChg chg="new del">
        <pc:chgData name="Vesa Juvonen" userId="c7243be1-99a3-4752-ab2a-0cf698cf8236" providerId="ADAL" clId="{F62B5916-F3B1-4205-B796-412823F67C43}" dt="2022-05-31T12:11:15.088" v="966" actId="47"/>
        <pc:sldMkLst>
          <pc:docMk/>
          <pc:sldMk cId="1998246223" sldId="2145707285"/>
        </pc:sldMkLst>
      </pc:sldChg>
      <pc:sldChg chg="modSp add del mod">
        <pc:chgData name="Vesa Juvonen" userId="c7243be1-99a3-4752-ab2a-0cf698cf8236" providerId="ADAL" clId="{F62B5916-F3B1-4205-B796-412823F67C43}" dt="2022-05-31T12:10:59.079" v="963" actId="47"/>
        <pc:sldMkLst>
          <pc:docMk/>
          <pc:sldMk cId="3919875163" sldId="2145707285"/>
        </pc:sldMkLst>
        <pc:spChg chg="mod">
          <ac:chgData name="Vesa Juvonen" userId="c7243be1-99a3-4752-ab2a-0cf698cf8236" providerId="ADAL" clId="{F62B5916-F3B1-4205-B796-412823F67C43}" dt="2022-05-31T11:32:28.015" v="927" actId="20577"/>
          <ac:spMkLst>
            <pc:docMk/>
            <pc:sldMk cId="3919875163" sldId="2145707285"/>
            <ac:spMk id="3" creationId="{31769577-E4BE-CB39-20D7-C86980607260}"/>
          </ac:spMkLst>
        </pc:spChg>
        <pc:spChg chg="mod">
          <ac:chgData name="Vesa Juvonen" userId="c7243be1-99a3-4752-ab2a-0cf698cf8236" providerId="ADAL" clId="{F62B5916-F3B1-4205-B796-412823F67C43}" dt="2022-05-31T11:32:42.940" v="931" actId="403"/>
          <ac:spMkLst>
            <pc:docMk/>
            <pc:sldMk cId="3919875163" sldId="2145707285"/>
            <ac:spMk id="4" creationId="{95293D96-AF7D-3690-7A15-D8E3FA0D21C7}"/>
          </ac:spMkLst>
        </pc:spChg>
        <pc:spChg chg="mod">
          <ac:chgData name="Vesa Juvonen" userId="c7243be1-99a3-4752-ab2a-0cf698cf8236" providerId="ADAL" clId="{F62B5916-F3B1-4205-B796-412823F67C43}" dt="2022-05-31T11:32:46.153" v="933" actId="403"/>
          <ac:spMkLst>
            <pc:docMk/>
            <pc:sldMk cId="3919875163" sldId="2145707285"/>
            <ac:spMk id="5" creationId="{731518D9-8D93-1C0E-9787-048DD8C0D331}"/>
          </ac:spMkLst>
        </pc:spChg>
      </pc:sldChg>
      <pc:sldChg chg="modSp add mod">
        <pc:chgData name="Vesa Juvonen" userId="c7243be1-99a3-4752-ab2a-0cf698cf8236" providerId="ADAL" clId="{F62B5916-F3B1-4205-B796-412823F67C43}" dt="2022-05-31T13:06:48.135" v="1703" actId="20577"/>
        <pc:sldMkLst>
          <pc:docMk/>
          <pc:sldMk cId="3800984617" sldId="2145707286"/>
        </pc:sldMkLst>
        <pc:spChg chg="mod">
          <ac:chgData name="Vesa Juvonen" userId="c7243be1-99a3-4752-ab2a-0cf698cf8236" providerId="ADAL" clId="{F62B5916-F3B1-4205-B796-412823F67C43}" dt="2022-05-31T12:47:38.556" v="1569"/>
          <ac:spMkLst>
            <pc:docMk/>
            <pc:sldMk cId="3800984617" sldId="2145707286"/>
            <ac:spMk id="4" creationId="{95293D96-AF7D-3690-7A15-D8E3FA0D21C7}"/>
          </ac:spMkLst>
        </pc:spChg>
        <pc:spChg chg="mod">
          <ac:chgData name="Vesa Juvonen" userId="c7243be1-99a3-4752-ab2a-0cf698cf8236" providerId="ADAL" clId="{F62B5916-F3B1-4205-B796-412823F67C43}" dt="2022-05-31T13:06:48.135" v="1703" actId="20577"/>
          <ac:spMkLst>
            <pc:docMk/>
            <pc:sldMk cId="3800984617" sldId="2145707286"/>
            <ac:spMk id="5" creationId="{731518D9-8D93-1C0E-9787-048DD8C0D331}"/>
          </ac:spMkLst>
        </pc:spChg>
      </pc:sldChg>
      <pc:sldChg chg="add">
        <pc:chgData name="Vesa Juvonen" userId="c7243be1-99a3-4752-ab2a-0cf698cf8236" providerId="ADAL" clId="{F62B5916-F3B1-4205-B796-412823F67C43}" dt="2022-05-31T12:12:27.944" v="1044"/>
        <pc:sldMkLst>
          <pc:docMk/>
          <pc:sldMk cId="456655304" sldId="2145707287"/>
        </pc:sldMkLst>
      </pc:sldChg>
      <pc:sldChg chg="add ord modAnim">
        <pc:chgData name="Vesa Juvonen" userId="c7243be1-99a3-4752-ab2a-0cf698cf8236" providerId="ADAL" clId="{F62B5916-F3B1-4205-B796-412823F67C43}" dt="2022-05-31T15:25:04.663" v="2301"/>
        <pc:sldMkLst>
          <pc:docMk/>
          <pc:sldMk cId="1884097429" sldId="2147470139"/>
        </pc:sldMkLst>
      </pc:sldChg>
      <pc:sldChg chg="addSp modSp add mod modAnim">
        <pc:chgData name="Vesa Juvonen" userId="c7243be1-99a3-4752-ab2a-0cf698cf8236" providerId="ADAL" clId="{F62B5916-F3B1-4205-B796-412823F67C43}" dt="2022-05-31T14:39:42.899" v="2255" actId="14100"/>
        <pc:sldMkLst>
          <pc:docMk/>
          <pc:sldMk cId="4205408924" sldId="2147470668"/>
        </pc:sldMkLst>
        <pc:spChg chg="add mod ord">
          <ac:chgData name="Vesa Juvonen" userId="c7243be1-99a3-4752-ab2a-0cf698cf8236" providerId="ADAL" clId="{F62B5916-F3B1-4205-B796-412823F67C43}" dt="2022-05-31T14:39:30.697" v="2253" actId="167"/>
          <ac:spMkLst>
            <pc:docMk/>
            <pc:sldMk cId="4205408924" sldId="2147470668"/>
            <ac:spMk id="2" creationId="{92A4C22B-9246-EF97-426E-93F4504F321A}"/>
          </ac:spMkLst>
        </pc:spChg>
        <pc:spChg chg="mod ord">
          <ac:chgData name="Vesa Juvonen" userId="c7243be1-99a3-4752-ab2a-0cf698cf8236" providerId="ADAL" clId="{F62B5916-F3B1-4205-B796-412823F67C43}" dt="2022-05-31T14:39:00.690" v="2248" actId="166"/>
          <ac:spMkLst>
            <pc:docMk/>
            <pc:sldMk cId="4205408924" sldId="2147470668"/>
            <ac:spMk id="3" creationId="{4D9FFD2B-7A64-B343-AFBA-CBE801C7106E}"/>
          </ac:spMkLst>
        </pc:spChg>
        <pc:picChg chg="mod ord">
          <ac:chgData name="Vesa Juvonen" userId="c7243be1-99a3-4752-ab2a-0cf698cf8236" providerId="ADAL" clId="{F62B5916-F3B1-4205-B796-412823F67C43}" dt="2022-05-31T14:39:42.899" v="2255" actId="14100"/>
          <ac:picMkLst>
            <pc:docMk/>
            <pc:sldMk cId="4205408924" sldId="2147470668"/>
            <ac:picMk id="4" creationId="{48AFE931-EB68-06E8-2FF1-78E87FE1F934}"/>
          </ac:picMkLst>
        </pc:picChg>
      </pc:sldChg>
      <pc:sldChg chg="add">
        <pc:chgData name="Vesa Juvonen" userId="c7243be1-99a3-4752-ab2a-0cf698cf8236" providerId="ADAL" clId="{F62B5916-F3B1-4205-B796-412823F67C43}" dt="2022-05-31T13:26:35.789" v="1719"/>
        <pc:sldMkLst>
          <pc:docMk/>
          <pc:sldMk cId="3951763919" sldId="2147471224"/>
        </pc:sldMkLst>
      </pc:sldChg>
      <pc:sldChg chg="add">
        <pc:chgData name="Vesa Juvonen" userId="c7243be1-99a3-4752-ab2a-0cf698cf8236" providerId="ADAL" clId="{F62B5916-F3B1-4205-B796-412823F67C43}" dt="2022-05-31T13:32:40.052" v="1721"/>
        <pc:sldMkLst>
          <pc:docMk/>
          <pc:sldMk cId="4120346359" sldId="2147471225"/>
        </pc:sldMkLst>
      </pc:sldChg>
      <pc:sldChg chg="add">
        <pc:chgData name="Vesa Juvonen" userId="c7243be1-99a3-4752-ab2a-0cf698cf8236" providerId="ADAL" clId="{F62B5916-F3B1-4205-B796-412823F67C43}" dt="2022-05-31T12:19:11.568" v="1146"/>
        <pc:sldMkLst>
          <pc:docMk/>
          <pc:sldMk cId="3863947714" sldId="2147471239"/>
        </pc:sldMkLst>
      </pc:sldChg>
      <pc:sldChg chg="add ord">
        <pc:chgData name="Vesa Juvonen" userId="c7243be1-99a3-4752-ab2a-0cf698cf8236" providerId="ADAL" clId="{F62B5916-F3B1-4205-B796-412823F67C43}" dt="2022-05-31T12:29:35.248" v="1469"/>
        <pc:sldMkLst>
          <pc:docMk/>
          <pc:sldMk cId="994944742" sldId="2147471249"/>
        </pc:sldMkLst>
      </pc:sldChg>
      <pc:sldChg chg="add">
        <pc:chgData name="Vesa Juvonen" userId="c7243be1-99a3-4752-ab2a-0cf698cf8236" providerId="ADAL" clId="{F62B5916-F3B1-4205-B796-412823F67C43}" dt="2022-05-31T12:19:11.568" v="1146"/>
        <pc:sldMkLst>
          <pc:docMk/>
          <pc:sldMk cId="2316662882" sldId="2147471259"/>
        </pc:sldMkLst>
      </pc:sldChg>
      <pc:sldChg chg="add">
        <pc:chgData name="Vesa Juvonen" userId="c7243be1-99a3-4752-ab2a-0cf698cf8236" providerId="ADAL" clId="{F62B5916-F3B1-4205-B796-412823F67C43}" dt="2022-05-31T12:16:55.888" v="1145"/>
        <pc:sldMkLst>
          <pc:docMk/>
          <pc:sldMk cId="2966967111" sldId="2147471266"/>
        </pc:sldMkLst>
      </pc:sldChg>
      <pc:sldChg chg="add">
        <pc:chgData name="Vesa Juvonen" userId="c7243be1-99a3-4752-ab2a-0cf698cf8236" providerId="ADAL" clId="{F62B5916-F3B1-4205-B796-412823F67C43}" dt="2022-05-31T13:36:23.572" v="1728"/>
        <pc:sldMkLst>
          <pc:docMk/>
          <pc:sldMk cId="2930041166" sldId="2147471277"/>
        </pc:sldMkLst>
      </pc:sldChg>
      <pc:sldChg chg="add">
        <pc:chgData name="Vesa Juvonen" userId="c7243be1-99a3-4752-ab2a-0cf698cf8236" providerId="ADAL" clId="{F62B5916-F3B1-4205-B796-412823F67C43}" dt="2022-05-31T13:36:23.572" v="1728"/>
        <pc:sldMkLst>
          <pc:docMk/>
          <pc:sldMk cId="738576791" sldId="2147471278"/>
        </pc:sldMkLst>
      </pc:sldChg>
      <pc:sldChg chg="add">
        <pc:chgData name="Vesa Juvonen" userId="c7243be1-99a3-4752-ab2a-0cf698cf8236" providerId="ADAL" clId="{F62B5916-F3B1-4205-B796-412823F67C43}" dt="2022-05-31T13:27:28.040" v="1720"/>
        <pc:sldMkLst>
          <pc:docMk/>
          <pc:sldMk cId="191622702" sldId="2147471306"/>
        </pc:sldMkLst>
      </pc:sldChg>
      <pc:sldChg chg="add">
        <pc:chgData name="Vesa Juvonen" userId="c7243be1-99a3-4752-ab2a-0cf698cf8236" providerId="ADAL" clId="{F62B5916-F3B1-4205-B796-412823F67C43}" dt="2022-05-31T13:27:28.040" v="1720"/>
        <pc:sldMkLst>
          <pc:docMk/>
          <pc:sldMk cId="1466932652" sldId="2147471307"/>
        </pc:sldMkLst>
      </pc:sldChg>
      <pc:sldChg chg="add">
        <pc:chgData name="Vesa Juvonen" userId="c7243be1-99a3-4752-ab2a-0cf698cf8236" providerId="ADAL" clId="{F62B5916-F3B1-4205-B796-412823F67C43}" dt="2022-05-31T13:27:28.040" v="1720"/>
        <pc:sldMkLst>
          <pc:docMk/>
          <pc:sldMk cId="1318819710" sldId="2147471309"/>
        </pc:sldMkLst>
      </pc:sldChg>
      <pc:sldChg chg="add">
        <pc:chgData name="Vesa Juvonen" userId="c7243be1-99a3-4752-ab2a-0cf698cf8236" providerId="ADAL" clId="{F62B5916-F3B1-4205-B796-412823F67C43}" dt="2022-05-31T13:36:23.572" v="1728"/>
        <pc:sldMkLst>
          <pc:docMk/>
          <pc:sldMk cId="3170912398" sldId="2147471325"/>
        </pc:sldMkLst>
      </pc:sldChg>
      <pc:sldChg chg="add">
        <pc:chgData name="Vesa Juvonen" userId="c7243be1-99a3-4752-ab2a-0cf698cf8236" providerId="ADAL" clId="{F62B5916-F3B1-4205-B796-412823F67C43}" dt="2022-05-31T13:36:23.572" v="1728"/>
        <pc:sldMkLst>
          <pc:docMk/>
          <pc:sldMk cId="1224584108" sldId="2147471326"/>
        </pc:sldMkLst>
      </pc:sldChg>
      <pc:sldChg chg="modSp add mod setBg">
        <pc:chgData name="Vesa Juvonen" userId="c7243be1-99a3-4752-ab2a-0cf698cf8236" providerId="ADAL" clId="{F62B5916-F3B1-4205-B796-412823F67C43}" dt="2022-05-31T13:35:40.770" v="1727" actId="1076"/>
        <pc:sldMkLst>
          <pc:docMk/>
          <pc:sldMk cId="3128929969" sldId="2147471390"/>
        </pc:sldMkLst>
        <pc:spChg chg="mod">
          <ac:chgData name="Vesa Juvonen" userId="c7243be1-99a3-4752-ab2a-0cf698cf8236" providerId="ADAL" clId="{F62B5916-F3B1-4205-B796-412823F67C43}" dt="2022-05-31T13:35:40.770" v="1727" actId="1076"/>
          <ac:spMkLst>
            <pc:docMk/>
            <pc:sldMk cId="3128929969" sldId="2147471390"/>
            <ac:spMk id="13" creationId="{CE596C7D-B6E3-4FF6-8EDE-297F1873DFA6}"/>
          </ac:spMkLst>
        </pc:spChg>
        <pc:spChg chg="mod">
          <ac:chgData name="Vesa Juvonen" userId="c7243be1-99a3-4752-ab2a-0cf698cf8236" providerId="ADAL" clId="{F62B5916-F3B1-4205-B796-412823F67C43}" dt="2022-05-31T13:35:40.770" v="1727" actId="1076"/>
          <ac:spMkLst>
            <pc:docMk/>
            <pc:sldMk cId="3128929969" sldId="2147471390"/>
            <ac:spMk id="26" creationId="{6D9D1FF3-01CC-4C95-A5D8-02725F687E85}"/>
          </ac:spMkLst>
        </pc:spChg>
        <pc:grpChg chg="mod">
          <ac:chgData name="Vesa Juvonen" userId="c7243be1-99a3-4752-ab2a-0cf698cf8236" providerId="ADAL" clId="{F62B5916-F3B1-4205-B796-412823F67C43}" dt="2022-05-31T13:35:40.770" v="1727" actId="1076"/>
          <ac:grpSpMkLst>
            <pc:docMk/>
            <pc:sldMk cId="3128929969" sldId="2147471390"/>
            <ac:grpSpMk id="18" creationId="{0A47CADC-660A-4363-8570-81AD9CE3C346}"/>
          </ac:grpSpMkLst>
        </pc:grpChg>
        <pc:grpChg chg="mod">
          <ac:chgData name="Vesa Juvonen" userId="c7243be1-99a3-4752-ab2a-0cf698cf8236" providerId="ADAL" clId="{F62B5916-F3B1-4205-B796-412823F67C43}" dt="2022-05-31T13:35:40.770" v="1727" actId="1076"/>
          <ac:grpSpMkLst>
            <pc:docMk/>
            <pc:sldMk cId="3128929969" sldId="2147471390"/>
            <ac:grpSpMk id="27" creationId="{0B23D191-A34E-4911-928B-6A475D18C884}"/>
          </ac:grpSpMkLst>
        </pc:grpChg>
        <pc:picChg chg="mod">
          <ac:chgData name="Vesa Juvonen" userId="c7243be1-99a3-4752-ab2a-0cf698cf8236" providerId="ADAL" clId="{F62B5916-F3B1-4205-B796-412823F67C43}" dt="2022-05-31T13:35:40.770" v="1727" actId="1076"/>
          <ac:picMkLst>
            <pc:docMk/>
            <pc:sldMk cId="3128929969" sldId="2147471390"/>
            <ac:picMk id="23" creationId="{0D67436F-2FA5-4551-9D72-D5DEED71E6D8}"/>
          </ac:picMkLst>
        </pc:picChg>
      </pc:sldChg>
      <pc:sldChg chg="add">
        <pc:chgData name="Vesa Juvonen" userId="c7243be1-99a3-4752-ab2a-0cf698cf8236" providerId="ADAL" clId="{F62B5916-F3B1-4205-B796-412823F67C43}" dt="2022-05-31T13:14:39.464" v="1707"/>
        <pc:sldMkLst>
          <pc:docMk/>
          <pc:sldMk cId="2579627334" sldId="2147477688"/>
        </pc:sldMkLst>
      </pc:sldChg>
      <pc:sldChg chg="add">
        <pc:chgData name="Vesa Juvonen" userId="c7243be1-99a3-4752-ab2a-0cf698cf8236" providerId="ADAL" clId="{F62B5916-F3B1-4205-B796-412823F67C43}" dt="2022-05-31T12:15:49.752" v="1141"/>
        <pc:sldMkLst>
          <pc:docMk/>
          <pc:sldMk cId="1523578856" sldId="2147477694"/>
        </pc:sldMkLst>
      </pc:sldChg>
      <pc:sldChg chg="add modNotesTx">
        <pc:chgData name="Vesa Juvonen" userId="c7243be1-99a3-4752-ab2a-0cf698cf8236" providerId="ADAL" clId="{F62B5916-F3B1-4205-B796-412823F67C43}" dt="2022-05-31T12:28:32.158" v="1331" actId="20577"/>
        <pc:sldMkLst>
          <pc:docMk/>
          <pc:sldMk cId="2795154840" sldId="2147477707"/>
        </pc:sldMkLst>
      </pc:sldChg>
      <pc:sldChg chg="add modAnim">
        <pc:chgData name="Vesa Juvonen" userId="c7243be1-99a3-4752-ab2a-0cf698cf8236" providerId="ADAL" clId="{F62B5916-F3B1-4205-B796-412823F67C43}" dt="2022-05-31T14:41:08.206" v="2257"/>
        <pc:sldMkLst>
          <pc:docMk/>
          <pc:sldMk cId="2181763014" sldId="2147477719"/>
        </pc:sldMkLst>
      </pc:sldChg>
      <pc:sldChg chg="add">
        <pc:chgData name="Vesa Juvonen" userId="c7243be1-99a3-4752-ab2a-0cf698cf8236" providerId="ADAL" clId="{F62B5916-F3B1-4205-B796-412823F67C43}" dt="2022-05-31T12:15:12.508" v="1139"/>
        <pc:sldMkLst>
          <pc:docMk/>
          <pc:sldMk cId="2930275567" sldId="2147477732"/>
        </pc:sldMkLst>
      </pc:sldChg>
      <pc:sldChg chg="add modNotesTx">
        <pc:chgData name="Vesa Juvonen" userId="c7243be1-99a3-4752-ab2a-0cf698cf8236" providerId="ADAL" clId="{F62B5916-F3B1-4205-B796-412823F67C43}" dt="2022-05-31T12:29:22.992" v="1467" actId="20577"/>
        <pc:sldMkLst>
          <pc:docMk/>
          <pc:sldMk cId="2127718682" sldId="2147477740"/>
        </pc:sldMkLst>
      </pc:sldChg>
      <pc:sldChg chg="add">
        <pc:chgData name="Vesa Juvonen" userId="c7243be1-99a3-4752-ab2a-0cf698cf8236" providerId="ADAL" clId="{F62B5916-F3B1-4205-B796-412823F67C43}" dt="2022-05-31T12:16:35.045" v="1144"/>
        <pc:sldMkLst>
          <pc:docMk/>
          <pc:sldMk cId="2984441672" sldId="2147477751"/>
        </pc:sldMkLst>
      </pc:sldChg>
      <pc:sldChg chg="modSp add mod">
        <pc:chgData name="Vesa Juvonen" userId="c7243be1-99a3-4752-ab2a-0cf698cf8236" providerId="ADAL" clId="{F62B5916-F3B1-4205-B796-412823F67C43}" dt="2022-05-31T12:32:28.032" v="1502" actId="20577"/>
        <pc:sldMkLst>
          <pc:docMk/>
          <pc:sldMk cId="3873578095" sldId="2147477752"/>
        </pc:sldMkLst>
        <pc:spChg chg="mod">
          <ac:chgData name="Vesa Juvonen" userId="c7243be1-99a3-4752-ab2a-0cf698cf8236" providerId="ADAL" clId="{F62B5916-F3B1-4205-B796-412823F67C43}" dt="2022-05-31T12:32:28.032" v="1502" actId="20577"/>
          <ac:spMkLst>
            <pc:docMk/>
            <pc:sldMk cId="3873578095" sldId="2147477752"/>
            <ac:spMk id="3" creationId="{31769577-E4BE-CB39-20D7-C86980607260}"/>
          </ac:spMkLst>
        </pc:spChg>
        <pc:spChg chg="mod">
          <ac:chgData name="Vesa Juvonen" userId="c7243be1-99a3-4752-ab2a-0cf698cf8236" providerId="ADAL" clId="{F62B5916-F3B1-4205-B796-412823F67C43}" dt="2022-05-31T12:32:22.625" v="1471" actId="1076"/>
          <ac:spMkLst>
            <pc:docMk/>
            <pc:sldMk cId="3873578095" sldId="2147477752"/>
            <ac:spMk id="12" creationId="{8E7D61F4-575D-36D1-FDA6-7C4FE0C72887}"/>
          </ac:spMkLst>
        </pc:spChg>
      </pc:sldChg>
      <pc:sldChg chg="modSp add mod">
        <pc:chgData name="Vesa Juvonen" userId="c7243be1-99a3-4752-ab2a-0cf698cf8236" providerId="ADAL" clId="{F62B5916-F3B1-4205-B796-412823F67C43}" dt="2022-05-31T12:32:40.370" v="1554" actId="20577"/>
        <pc:sldMkLst>
          <pc:docMk/>
          <pc:sldMk cId="228247112" sldId="2147477753"/>
        </pc:sldMkLst>
        <pc:spChg chg="mod">
          <ac:chgData name="Vesa Juvonen" userId="c7243be1-99a3-4752-ab2a-0cf698cf8236" providerId="ADAL" clId="{F62B5916-F3B1-4205-B796-412823F67C43}" dt="2022-05-31T12:32:40.370" v="1554" actId="20577"/>
          <ac:spMkLst>
            <pc:docMk/>
            <pc:sldMk cId="228247112" sldId="2147477753"/>
            <ac:spMk id="3" creationId="{31769577-E4BE-CB39-20D7-C86980607260}"/>
          </ac:spMkLst>
        </pc:spChg>
      </pc:sldChg>
      <pc:sldChg chg="delSp modSp add mod">
        <pc:chgData name="Vesa Juvonen" userId="c7243be1-99a3-4752-ab2a-0cf698cf8236" providerId="ADAL" clId="{F62B5916-F3B1-4205-B796-412823F67C43}" dt="2022-05-31T13:40:50.983" v="1745" actId="20577"/>
        <pc:sldMkLst>
          <pc:docMk/>
          <pc:sldMk cId="4087041533" sldId="2147477754"/>
        </pc:sldMkLst>
        <pc:spChg chg="mod">
          <ac:chgData name="Vesa Juvonen" userId="c7243be1-99a3-4752-ab2a-0cf698cf8236" providerId="ADAL" clId="{F62B5916-F3B1-4205-B796-412823F67C43}" dt="2022-05-31T13:40:21.355" v="1730" actId="20577"/>
          <ac:spMkLst>
            <pc:docMk/>
            <pc:sldMk cId="4087041533" sldId="2147477754"/>
            <ac:spMk id="2" creationId="{00000000-0000-0000-0000-000000000000}"/>
          </ac:spMkLst>
        </pc:spChg>
        <pc:spChg chg="mod">
          <ac:chgData name="Vesa Juvonen" userId="c7243be1-99a3-4752-ab2a-0cf698cf8236" providerId="ADAL" clId="{F62B5916-F3B1-4205-B796-412823F67C43}" dt="2022-05-31T13:40:50.983" v="1745" actId="20577"/>
          <ac:spMkLst>
            <pc:docMk/>
            <pc:sldMk cId="4087041533" sldId="2147477754"/>
            <ac:spMk id="12" creationId="{24EC370B-AF62-4FF0-9567-91771F6DF07D}"/>
          </ac:spMkLst>
        </pc:spChg>
        <pc:spChg chg="del">
          <ac:chgData name="Vesa Juvonen" userId="c7243be1-99a3-4752-ab2a-0cf698cf8236" providerId="ADAL" clId="{F62B5916-F3B1-4205-B796-412823F67C43}" dt="2022-05-31T13:15:55.539" v="1709" actId="478"/>
          <ac:spMkLst>
            <pc:docMk/>
            <pc:sldMk cId="4087041533" sldId="2147477754"/>
            <ac:spMk id="13" creationId="{80CA0079-D6BC-67DC-773E-FBBA09D53C81}"/>
          </ac:spMkLst>
        </pc:spChg>
      </pc:sldChg>
      <pc:sldChg chg="addSp delSp modSp new mod modAnim chgLayout">
        <pc:chgData name="Vesa Juvonen" userId="c7243be1-99a3-4752-ab2a-0cf698cf8236" providerId="ADAL" clId="{F62B5916-F3B1-4205-B796-412823F67C43}" dt="2022-05-31T13:17:48.685" v="1718" actId="1076"/>
        <pc:sldMkLst>
          <pc:docMk/>
          <pc:sldMk cId="2010264565" sldId="2147477755"/>
        </pc:sldMkLst>
        <pc:spChg chg="del">
          <ac:chgData name="Vesa Juvonen" userId="c7243be1-99a3-4752-ab2a-0cf698cf8236" providerId="ADAL" clId="{F62B5916-F3B1-4205-B796-412823F67C43}" dt="2022-05-31T13:16:56.472" v="1712" actId="700"/>
          <ac:spMkLst>
            <pc:docMk/>
            <pc:sldMk cId="2010264565" sldId="2147477755"/>
            <ac:spMk id="2" creationId="{59AE50B7-2E1B-4B50-8724-60593CC5A536}"/>
          </ac:spMkLst>
        </pc:spChg>
        <pc:spChg chg="add mod">
          <ac:chgData name="Vesa Juvonen" userId="c7243be1-99a3-4752-ab2a-0cf698cf8236" providerId="ADAL" clId="{F62B5916-F3B1-4205-B796-412823F67C43}" dt="2022-05-31T13:17:48.685" v="1718" actId="1076"/>
          <ac:spMkLst>
            <pc:docMk/>
            <pc:sldMk cId="2010264565" sldId="2147477755"/>
            <ac:spMk id="4" creationId="{9F4124D4-4274-E934-3BF5-AC2E5AD57DFB}"/>
          </ac:spMkLst>
        </pc:spChg>
        <pc:spChg chg="add mod">
          <ac:chgData name="Vesa Juvonen" userId="c7243be1-99a3-4752-ab2a-0cf698cf8236" providerId="ADAL" clId="{F62B5916-F3B1-4205-B796-412823F67C43}" dt="2022-05-31T13:17:48.685" v="1718" actId="1076"/>
          <ac:spMkLst>
            <pc:docMk/>
            <pc:sldMk cId="2010264565" sldId="2147477755"/>
            <ac:spMk id="5" creationId="{0D86B556-87F2-9B83-BE51-D8AB4F84DEBE}"/>
          </ac:spMkLst>
        </pc:spChg>
        <pc:spChg chg="add mod">
          <ac:chgData name="Vesa Juvonen" userId="c7243be1-99a3-4752-ab2a-0cf698cf8236" providerId="ADAL" clId="{F62B5916-F3B1-4205-B796-412823F67C43}" dt="2022-05-31T13:17:48.685" v="1718" actId="1076"/>
          <ac:spMkLst>
            <pc:docMk/>
            <pc:sldMk cId="2010264565" sldId="2147477755"/>
            <ac:spMk id="8" creationId="{F923DAF5-07C3-8875-BA3C-8050432E71B1}"/>
          </ac:spMkLst>
        </pc:spChg>
        <pc:spChg chg="add mod">
          <ac:chgData name="Vesa Juvonen" userId="c7243be1-99a3-4752-ab2a-0cf698cf8236" providerId="ADAL" clId="{F62B5916-F3B1-4205-B796-412823F67C43}" dt="2022-05-31T13:17:48.685" v="1718" actId="1076"/>
          <ac:spMkLst>
            <pc:docMk/>
            <pc:sldMk cId="2010264565" sldId="2147477755"/>
            <ac:spMk id="9" creationId="{750B8E65-4F4A-D2B1-55F7-392C24A43FFA}"/>
          </ac:spMkLst>
        </pc:spChg>
        <pc:spChg chg="add mod">
          <ac:chgData name="Vesa Juvonen" userId="c7243be1-99a3-4752-ab2a-0cf698cf8236" providerId="ADAL" clId="{F62B5916-F3B1-4205-B796-412823F67C43}" dt="2022-05-31T13:17:48.685" v="1718" actId="1076"/>
          <ac:spMkLst>
            <pc:docMk/>
            <pc:sldMk cId="2010264565" sldId="2147477755"/>
            <ac:spMk id="10" creationId="{EE59C017-9539-14A0-170C-4D636AD21D40}"/>
          </ac:spMkLst>
        </pc:spChg>
        <pc:spChg chg="add mod">
          <ac:chgData name="Vesa Juvonen" userId="c7243be1-99a3-4752-ab2a-0cf698cf8236" providerId="ADAL" clId="{F62B5916-F3B1-4205-B796-412823F67C43}" dt="2022-05-31T13:17:48.685" v="1718" actId="1076"/>
          <ac:spMkLst>
            <pc:docMk/>
            <pc:sldMk cId="2010264565" sldId="2147477755"/>
            <ac:spMk id="12" creationId="{7628A1CA-F78C-BFDF-4444-70056B13AE15}"/>
          </ac:spMkLst>
        </pc:spChg>
        <pc:spChg chg="add mod">
          <ac:chgData name="Vesa Juvonen" userId="c7243be1-99a3-4752-ab2a-0cf698cf8236" providerId="ADAL" clId="{F62B5916-F3B1-4205-B796-412823F67C43}" dt="2022-05-31T13:17:45.219" v="1717" actId="1076"/>
          <ac:spMkLst>
            <pc:docMk/>
            <pc:sldMk cId="2010264565" sldId="2147477755"/>
            <ac:spMk id="17" creationId="{2F9856FA-FCE8-AEE6-961A-E0EAEEFFB870}"/>
          </ac:spMkLst>
        </pc:spChg>
        <pc:spChg chg="add mod">
          <ac:chgData name="Vesa Juvonen" userId="c7243be1-99a3-4752-ab2a-0cf698cf8236" providerId="ADAL" clId="{F62B5916-F3B1-4205-B796-412823F67C43}" dt="2022-05-31T13:17:45.219" v="1717" actId="1076"/>
          <ac:spMkLst>
            <pc:docMk/>
            <pc:sldMk cId="2010264565" sldId="2147477755"/>
            <ac:spMk id="18" creationId="{E4FA19DE-C0F3-D38C-B0F9-8F4B4E7AE780}"/>
          </ac:spMkLst>
        </pc:spChg>
        <pc:spChg chg="add mod">
          <ac:chgData name="Vesa Juvonen" userId="c7243be1-99a3-4752-ab2a-0cf698cf8236" providerId="ADAL" clId="{F62B5916-F3B1-4205-B796-412823F67C43}" dt="2022-05-31T13:17:45.219" v="1717" actId="1076"/>
          <ac:spMkLst>
            <pc:docMk/>
            <pc:sldMk cId="2010264565" sldId="2147477755"/>
            <ac:spMk id="21" creationId="{00FB819F-C676-8DA7-7943-62DB396024A5}"/>
          </ac:spMkLst>
        </pc:spChg>
        <pc:spChg chg="add mod">
          <ac:chgData name="Vesa Juvonen" userId="c7243be1-99a3-4752-ab2a-0cf698cf8236" providerId="ADAL" clId="{F62B5916-F3B1-4205-B796-412823F67C43}" dt="2022-05-31T13:17:45.219" v="1717" actId="1076"/>
          <ac:spMkLst>
            <pc:docMk/>
            <pc:sldMk cId="2010264565" sldId="2147477755"/>
            <ac:spMk id="23" creationId="{B7F84BD5-A910-C914-E2C2-48EBAC27CE59}"/>
          </ac:spMkLst>
        </pc:spChg>
        <pc:spChg chg="add mod">
          <ac:chgData name="Vesa Juvonen" userId="c7243be1-99a3-4752-ab2a-0cf698cf8236" providerId="ADAL" clId="{F62B5916-F3B1-4205-B796-412823F67C43}" dt="2022-05-31T13:17:45.219" v="1717" actId="1076"/>
          <ac:spMkLst>
            <pc:docMk/>
            <pc:sldMk cId="2010264565" sldId="2147477755"/>
            <ac:spMk id="25" creationId="{5532213B-422A-B724-EAEE-694B47C8A827}"/>
          </ac:spMkLst>
        </pc:spChg>
        <pc:spChg chg="add mod">
          <ac:chgData name="Vesa Juvonen" userId="c7243be1-99a3-4752-ab2a-0cf698cf8236" providerId="ADAL" clId="{F62B5916-F3B1-4205-B796-412823F67C43}" dt="2022-05-31T13:17:45.219" v="1717" actId="1076"/>
          <ac:spMkLst>
            <pc:docMk/>
            <pc:sldMk cId="2010264565" sldId="2147477755"/>
            <ac:spMk id="27" creationId="{61A13CB7-CF98-B185-3EFD-40105710BC9C}"/>
          </ac:spMkLst>
        </pc:spChg>
        <pc:spChg chg="add mod">
          <ac:chgData name="Vesa Juvonen" userId="c7243be1-99a3-4752-ab2a-0cf698cf8236" providerId="ADAL" clId="{F62B5916-F3B1-4205-B796-412823F67C43}" dt="2022-05-31T13:17:45.219" v="1717" actId="1076"/>
          <ac:spMkLst>
            <pc:docMk/>
            <pc:sldMk cId="2010264565" sldId="2147477755"/>
            <ac:spMk id="29" creationId="{E45D76C6-F497-8918-E6F5-4D7AEEF4A1BE}"/>
          </ac:spMkLst>
        </pc:spChg>
        <pc:spChg chg="add mod">
          <ac:chgData name="Vesa Juvonen" userId="c7243be1-99a3-4752-ab2a-0cf698cf8236" providerId="ADAL" clId="{F62B5916-F3B1-4205-B796-412823F67C43}" dt="2022-05-31T13:17:45.219" v="1717" actId="1076"/>
          <ac:spMkLst>
            <pc:docMk/>
            <pc:sldMk cId="2010264565" sldId="2147477755"/>
            <ac:spMk id="31" creationId="{134738A7-6686-5256-7835-CBCA08E58C64}"/>
          </ac:spMkLst>
        </pc:spChg>
        <pc:spChg chg="add mod">
          <ac:chgData name="Vesa Juvonen" userId="c7243be1-99a3-4752-ab2a-0cf698cf8236" providerId="ADAL" clId="{F62B5916-F3B1-4205-B796-412823F67C43}" dt="2022-05-31T13:17:45.219" v="1717" actId="1076"/>
          <ac:spMkLst>
            <pc:docMk/>
            <pc:sldMk cId="2010264565" sldId="2147477755"/>
            <ac:spMk id="33" creationId="{EA041FF6-DC83-51F4-8273-DA47BA9FB8FE}"/>
          </ac:spMkLst>
        </pc:spChg>
        <pc:picChg chg="add mod">
          <ac:chgData name="Vesa Juvonen" userId="c7243be1-99a3-4752-ab2a-0cf698cf8236" providerId="ADAL" clId="{F62B5916-F3B1-4205-B796-412823F67C43}" dt="2022-05-31T13:17:48.685" v="1718" actId="1076"/>
          <ac:picMkLst>
            <pc:docMk/>
            <pc:sldMk cId="2010264565" sldId="2147477755"/>
            <ac:picMk id="3" creationId="{20BB3179-1091-504F-2CE0-53E7FC2CC574}"/>
          </ac:picMkLst>
        </pc:picChg>
        <pc:picChg chg="add mod">
          <ac:chgData name="Vesa Juvonen" userId="c7243be1-99a3-4752-ab2a-0cf698cf8236" providerId="ADAL" clId="{F62B5916-F3B1-4205-B796-412823F67C43}" dt="2022-05-31T13:17:48.685" v="1718" actId="1076"/>
          <ac:picMkLst>
            <pc:docMk/>
            <pc:sldMk cId="2010264565" sldId="2147477755"/>
            <ac:picMk id="6" creationId="{D1BF9649-BADC-9294-B8B7-46F63EBA56E2}"/>
          </ac:picMkLst>
        </pc:picChg>
        <pc:picChg chg="add mod">
          <ac:chgData name="Vesa Juvonen" userId="c7243be1-99a3-4752-ab2a-0cf698cf8236" providerId="ADAL" clId="{F62B5916-F3B1-4205-B796-412823F67C43}" dt="2022-05-31T13:17:48.685" v="1718" actId="1076"/>
          <ac:picMkLst>
            <pc:docMk/>
            <pc:sldMk cId="2010264565" sldId="2147477755"/>
            <ac:picMk id="7" creationId="{03E82165-788E-D2A9-9A14-5245EFA06F5E}"/>
          </ac:picMkLst>
        </pc:picChg>
        <pc:picChg chg="add mod">
          <ac:chgData name="Vesa Juvonen" userId="c7243be1-99a3-4752-ab2a-0cf698cf8236" providerId="ADAL" clId="{F62B5916-F3B1-4205-B796-412823F67C43}" dt="2022-05-31T13:17:48.685" v="1718" actId="1076"/>
          <ac:picMkLst>
            <pc:docMk/>
            <pc:sldMk cId="2010264565" sldId="2147477755"/>
            <ac:picMk id="13" creationId="{9D5CF83C-0166-9B5E-D97B-BCB976067494}"/>
          </ac:picMkLst>
        </pc:picChg>
        <pc:picChg chg="add mod">
          <ac:chgData name="Vesa Juvonen" userId="c7243be1-99a3-4752-ab2a-0cf698cf8236" providerId="ADAL" clId="{F62B5916-F3B1-4205-B796-412823F67C43}" dt="2022-05-31T13:17:48.685" v="1718" actId="1076"/>
          <ac:picMkLst>
            <pc:docMk/>
            <pc:sldMk cId="2010264565" sldId="2147477755"/>
            <ac:picMk id="14" creationId="{C184140E-CCD2-C67B-D470-7F31EE3E6504}"/>
          </ac:picMkLst>
        </pc:picChg>
        <pc:picChg chg="add mod">
          <ac:chgData name="Vesa Juvonen" userId="c7243be1-99a3-4752-ab2a-0cf698cf8236" providerId="ADAL" clId="{F62B5916-F3B1-4205-B796-412823F67C43}" dt="2022-05-31T13:17:48.685" v="1718" actId="1076"/>
          <ac:picMkLst>
            <pc:docMk/>
            <pc:sldMk cId="2010264565" sldId="2147477755"/>
            <ac:picMk id="15" creationId="{C79A9D86-8AB3-D90F-E961-FC65DC54C004}"/>
          </ac:picMkLst>
        </pc:picChg>
        <pc:picChg chg="add mod">
          <ac:chgData name="Vesa Juvonen" userId="c7243be1-99a3-4752-ab2a-0cf698cf8236" providerId="ADAL" clId="{F62B5916-F3B1-4205-B796-412823F67C43}" dt="2022-05-31T13:17:45.219" v="1717" actId="1076"/>
          <ac:picMkLst>
            <pc:docMk/>
            <pc:sldMk cId="2010264565" sldId="2147477755"/>
            <ac:picMk id="16" creationId="{C03B0BA1-DB2E-20A4-3257-D5ED9D89069F}"/>
          </ac:picMkLst>
        </pc:picChg>
        <pc:picChg chg="add mod">
          <ac:chgData name="Vesa Juvonen" userId="c7243be1-99a3-4752-ab2a-0cf698cf8236" providerId="ADAL" clId="{F62B5916-F3B1-4205-B796-412823F67C43}" dt="2022-05-31T13:17:45.219" v="1717" actId="1076"/>
          <ac:picMkLst>
            <pc:docMk/>
            <pc:sldMk cId="2010264565" sldId="2147477755"/>
            <ac:picMk id="19" creationId="{D9EAE787-6621-DF7A-D005-FD6036358414}"/>
          </ac:picMkLst>
        </pc:picChg>
        <pc:picChg chg="add mod">
          <ac:chgData name="Vesa Juvonen" userId="c7243be1-99a3-4752-ab2a-0cf698cf8236" providerId="ADAL" clId="{F62B5916-F3B1-4205-B796-412823F67C43}" dt="2022-05-31T13:17:45.219" v="1717" actId="1076"/>
          <ac:picMkLst>
            <pc:docMk/>
            <pc:sldMk cId="2010264565" sldId="2147477755"/>
            <ac:picMk id="20" creationId="{9A678C0C-32A1-ADB5-6688-7E7388CC0A5E}"/>
          </ac:picMkLst>
        </pc:picChg>
        <pc:picChg chg="add mod">
          <ac:chgData name="Vesa Juvonen" userId="c7243be1-99a3-4752-ab2a-0cf698cf8236" providerId="ADAL" clId="{F62B5916-F3B1-4205-B796-412823F67C43}" dt="2022-05-31T13:17:45.219" v="1717" actId="1076"/>
          <ac:picMkLst>
            <pc:docMk/>
            <pc:sldMk cId="2010264565" sldId="2147477755"/>
            <ac:picMk id="22" creationId="{55092777-0B7F-CCB9-16DF-9D0696107743}"/>
          </ac:picMkLst>
        </pc:picChg>
        <pc:picChg chg="add mod">
          <ac:chgData name="Vesa Juvonen" userId="c7243be1-99a3-4752-ab2a-0cf698cf8236" providerId="ADAL" clId="{F62B5916-F3B1-4205-B796-412823F67C43}" dt="2022-05-31T13:17:45.219" v="1717" actId="1076"/>
          <ac:picMkLst>
            <pc:docMk/>
            <pc:sldMk cId="2010264565" sldId="2147477755"/>
            <ac:picMk id="24" creationId="{987D6535-2C3F-A24C-7E31-C1C221ED3984}"/>
          </ac:picMkLst>
        </pc:picChg>
        <pc:picChg chg="add mod">
          <ac:chgData name="Vesa Juvonen" userId="c7243be1-99a3-4752-ab2a-0cf698cf8236" providerId="ADAL" clId="{F62B5916-F3B1-4205-B796-412823F67C43}" dt="2022-05-31T13:17:45.219" v="1717" actId="1076"/>
          <ac:picMkLst>
            <pc:docMk/>
            <pc:sldMk cId="2010264565" sldId="2147477755"/>
            <ac:picMk id="26" creationId="{580C3788-DA1B-5A6F-E371-7AD92793FAFE}"/>
          </ac:picMkLst>
        </pc:picChg>
        <pc:picChg chg="add mod">
          <ac:chgData name="Vesa Juvonen" userId="c7243be1-99a3-4752-ab2a-0cf698cf8236" providerId="ADAL" clId="{F62B5916-F3B1-4205-B796-412823F67C43}" dt="2022-05-31T13:17:45.219" v="1717" actId="1076"/>
          <ac:picMkLst>
            <pc:docMk/>
            <pc:sldMk cId="2010264565" sldId="2147477755"/>
            <ac:picMk id="28" creationId="{3811A73D-42C5-AAB2-7E40-20B3C3E7748B}"/>
          </ac:picMkLst>
        </pc:picChg>
        <pc:picChg chg="add mod">
          <ac:chgData name="Vesa Juvonen" userId="c7243be1-99a3-4752-ab2a-0cf698cf8236" providerId="ADAL" clId="{F62B5916-F3B1-4205-B796-412823F67C43}" dt="2022-05-31T13:17:45.219" v="1717" actId="1076"/>
          <ac:picMkLst>
            <pc:docMk/>
            <pc:sldMk cId="2010264565" sldId="2147477755"/>
            <ac:picMk id="30" creationId="{3F9FE822-7E39-D948-B383-C3301B5E91CA}"/>
          </ac:picMkLst>
        </pc:picChg>
        <pc:picChg chg="add mod">
          <ac:chgData name="Vesa Juvonen" userId="c7243be1-99a3-4752-ab2a-0cf698cf8236" providerId="ADAL" clId="{F62B5916-F3B1-4205-B796-412823F67C43}" dt="2022-05-31T13:17:45.219" v="1717" actId="1076"/>
          <ac:picMkLst>
            <pc:docMk/>
            <pc:sldMk cId="2010264565" sldId="2147477755"/>
            <ac:picMk id="32" creationId="{779ADD10-0FB2-F26E-D219-D235B1E9CEA4}"/>
          </ac:picMkLst>
        </pc:picChg>
        <pc:cxnChg chg="add mod">
          <ac:chgData name="Vesa Juvonen" userId="c7243be1-99a3-4752-ab2a-0cf698cf8236" providerId="ADAL" clId="{F62B5916-F3B1-4205-B796-412823F67C43}" dt="2022-05-31T13:17:48.685" v="1718" actId="1076"/>
          <ac:cxnSpMkLst>
            <pc:docMk/>
            <pc:sldMk cId="2010264565" sldId="2147477755"/>
            <ac:cxnSpMk id="11" creationId="{F2B373F3-48FF-5512-F182-848137B7912A}"/>
          </ac:cxnSpMkLst>
        </pc:cxnChg>
      </pc:sldChg>
      <pc:sldChg chg="addSp modSp new mod modAnim">
        <pc:chgData name="Vesa Juvonen" userId="c7243be1-99a3-4752-ab2a-0cf698cf8236" providerId="ADAL" clId="{F62B5916-F3B1-4205-B796-412823F67C43}" dt="2022-05-31T13:47:29.566" v="1861" actId="1076"/>
        <pc:sldMkLst>
          <pc:docMk/>
          <pc:sldMk cId="2746144415" sldId="2147477756"/>
        </pc:sldMkLst>
        <pc:spChg chg="mod">
          <ac:chgData name="Vesa Juvonen" userId="c7243be1-99a3-4752-ab2a-0cf698cf8236" providerId="ADAL" clId="{F62B5916-F3B1-4205-B796-412823F67C43}" dt="2022-05-31T13:45:53.715" v="1858" actId="20577"/>
          <ac:spMkLst>
            <pc:docMk/>
            <pc:sldMk cId="2746144415" sldId="2147477756"/>
            <ac:spMk id="2" creationId="{7A2DAB0D-B330-3780-9F1B-FF91BCF2C0CC}"/>
          </ac:spMkLst>
        </pc:spChg>
        <pc:spChg chg="add mod">
          <ac:chgData name="Vesa Juvonen" userId="c7243be1-99a3-4752-ab2a-0cf698cf8236" providerId="ADAL" clId="{F62B5916-F3B1-4205-B796-412823F67C43}" dt="2022-05-31T13:47:29.566" v="1861" actId="1076"/>
          <ac:spMkLst>
            <pc:docMk/>
            <pc:sldMk cId="2746144415" sldId="2147477756"/>
            <ac:spMk id="4" creationId="{E96DB0C5-BCF3-F4CA-2B2E-EB340ACA87D1}"/>
          </ac:spMkLst>
        </pc:spChg>
        <pc:picChg chg="add mod">
          <ac:chgData name="Vesa Juvonen" userId="c7243be1-99a3-4752-ab2a-0cf698cf8236" providerId="ADAL" clId="{F62B5916-F3B1-4205-B796-412823F67C43}" dt="2022-05-31T13:47:29.566" v="1861" actId="1076"/>
          <ac:picMkLst>
            <pc:docMk/>
            <pc:sldMk cId="2746144415" sldId="2147477756"/>
            <ac:picMk id="3" creationId="{C4F7D574-9763-DEBB-2FA6-CF11336CA885}"/>
          </ac:picMkLst>
        </pc:picChg>
      </pc:sldChg>
      <pc:sldChg chg="addSp delSp modSp new mod modClrScheme chgLayout">
        <pc:chgData name="Vesa Juvonen" userId="c7243be1-99a3-4752-ab2a-0cf698cf8236" providerId="ADAL" clId="{F62B5916-F3B1-4205-B796-412823F67C43}" dt="2022-05-31T13:53:38.146" v="2218" actId="20577"/>
        <pc:sldMkLst>
          <pc:docMk/>
          <pc:sldMk cId="3019842251" sldId="2147477757"/>
        </pc:sldMkLst>
        <pc:spChg chg="del mod ord">
          <ac:chgData name="Vesa Juvonen" userId="c7243be1-99a3-4752-ab2a-0cf698cf8236" providerId="ADAL" clId="{F62B5916-F3B1-4205-B796-412823F67C43}" dt="2022-05-31T13:50:45.366" v="1867" actId="700"/>
          <ac:spMkLst>
            <pc:docMk/>
            <pc:sldMk cId="3019842251" sldId="2147477757"/>
            <ac:spMk id="2" creationId="{BA10A0DD-FB8F-FB7C-95F9-529C30DA7BC1}"/>
          </ac:spMkLst>
        </pc:spChg>
        <pc:spChg chg="add mod ord">
          <ac:chgData name="Vesa Juvonen" userId="c7243be1-99a3-4752-ab2a-0cf698cf8236" providerId="ADAL" clId="{F62B5916-F3B1-4205-B796-412823F67C43}" dt="2022-05-31T13:51:07.972" v="1946" actId="404"/>
          <ac:spMkLst>
            <pc:docMk/>
            <pc:sldMk cId="3019842251" sldId="2147477757"/>
            <ac:spMk id="3" creationId="{F1DEDCC9-7982-C1C7-D8E2-E80ECC4A2B49}"/>
          </ac:spMkLst>
        </pc:spChg>
        <pc:spChg chg="add mod ord">
          <ac:chgData name="Vesa Juvonen" userId="c7243be1-99a3-4752-ab2a-0cf698cf8236" providerId="ADAL" clId="{F62B5916-F3B1-4205-B796-412823F67C43}" dt="2022-05-31T13:53:38.146" v="2218" actId="20577"/>
          <ac:spMkLst>
            <pc:docMk/>
            <pc:sldMk cId="3019842251" sldId="2147477757"/>
            <ac:spMk id="4" creationId="{A6C340AB-0E5B-0BAC-2255-3B7AAE977CEE}"/>
          </ac:spMkLst>
        </pc:spChg>
        <pc:spChg chg="add del mod ord">
          <ac:chgData name="Vesa Juvonen" userId="c7243be1-99a3-4752-ab2a-0cf698cf8236" providerId="ADAL" clId="{F62B5916-F3B1-4205-B796-412823F67C43}" dt="2022-05-31T13:51:00.167" v="1940" actId="478"/>
          <ac:spMkLst>
            <pc:docMk/>
            <pc:sldMk cId="3019842251" sldId="2147477757"/>
            <ac:spMk id="5" creationId="{2006C6DF-475D-1321-AB7E-6F827A6BDF65}"/>
          </ac:spMkLst>
        </pc:spChg>
        <pc:picChg chg="add mod">
          <ac:chgData name="Vesa Juvonen" userId="c7243be1-99a3-4752-ab2a-0cf698cf8236" providerId="ADAL" clId="{F62B5916-F3B1-4205-B796-412823F67C43}" dt="2022-05-31T13:51:11.762" v="1948" actId="1076"/>
          <ac:picMkLst>
            <pc:docMk/>
            <pc:sldMk cId="3019842251" sldId="2147477757"/>
            <ac:picMk id="2050" creationId="{FE2B6EEF-F5E9-37BF-B1AE-F187F5868EC1}"/>
          </ac:picMkLst>
        </pc:picChg>
      </pc:sldChg>
      <pc:sldChg chg="add del">
        <pc:chgData name="Vesa Juvonen" userId="c7243be1-99a3-4752-ab2a-0cf698cf8236" providerId="ADAL" clId="{F62B5916-F3B1-4205-B796-412823F67C43}" dt="2022-05-31T12:15:51.518" v="1142" actId="47"/>
        <pc:sldMkLst>
          <pc:docMk/>
          <pc:sldMk cId="3710851553" sldId="2147477771"/>
        </pc:sldMkLst>
      </pc:sldChg>
    </pc:docChg>
  </pc:docChgLst>
  <pc:docChgLst>
    <pc:chgData name="Julie Turner" userId="S::julie.turner_sympraxisconsulting.com#ext#@microsoft.onmicrosoft.com::51f00042-4c48-4111-9ee4-670ef2fc7d0e" providerId="AD" clId="Web-{279B9A3E-E7DA-4243-AEC5-1292D931D01E}"/>
    <pc:docChg chg="modSld">
      <pc:chgData name="Julie Turner" userId="S::julie.turner_sympraxisconsulting.com#ext#@microsoft.onmicrosoft.com::51f00042-4c48-4111-9ee4-670ef2fc7d0e" providerId="AD" clId="Web-{279B9A3E-E7DA-4243-AEC5-1292D931D01E}" dt="2021-04-06T15:21:00.757" v="72" actId="20577"/>
      <pc:docMkLst>
        <pc:docMk/>
      </pc:docMkLst>
      <pc:sldChg chg="modSp">
        <pc:chgData name="Julie Turner" userId="S::julie.turner_sympraxisconsulting.com#ext#@microsoft.onmicrosoft.com::51f00042-4c48-4111-9ee4-670ef2fc7d0e" providerId="AD" clId="Web-{279B9A3E-E7DA-4243-AEC5-1292D931D01E}" dt="2021-04-06T15:21:00.757" v="72" actId="20577"/>
        <pc:sldMkLst>
          <pc:docMk/>
          <pc:sldMk cId="2877399898" sldId="1623"/>
        </pc:sldMkLst>
        <pc:spChg chg="mod">
          <ac:chgData name="Julie Turner" userId="S::julie.turner_sympraxisconsulting.com#ext#@microsoft.onmicrosoft.com::51f00042-4c48-4111-9ee4-670ef2fc7d0e" providerId="AD" clId="Web-{279B9A3E-E7DA-4243-AEC5-1292D931D01E}" dt="2021-04-06T15:21:00.757" v="72"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4E5167AA-8BFF-421F-8982-73BFE052C2DF}"/>
    <pc:docChg chg="modSld">
      <pc:chgData name="David Warner" userId="S::david_dwarnerii.com#ext#@microsoft.onmicrosoft.com::acafcf14-4098-4a83-9425-e73571277a06" providerId="AD" clId="Web-{4E5167AA-8BFF-421F-8982-73BFE052C2DF}" dt="2022-01-31T20:27:03.605" v="20" actId="20577"/>
      <pc:docMkLst>
        <pc:docMk/>
      </pc:docMkLst>
      <pc:sldChg chg="addSp delSp modSp">
        <pc:chgData name="David Warner" userId="S::david_dwarnerii.com#ext#@microsoft.onmicrosoft.com::acafcf14-4098-4a83-9425-e73571277a06" providerId="AD" clId="Web-{4E5167AA-8BFF-421F-8982-73BFE052C2DF}" dt="2022-01-31T20:27:03.605" v="20" actId="20577"/>
        <pc:sldMkLst>
          <pc:docMk/>
          <pc:sldMk cId="1812315545" sldId="2134805597"/>
        </pc:sldMkLst>
        <pc:spChg chg="add del">
          <ac:chgData name="David Warner" userId="S::david_dwarnerii.com#ext#@microsoft.onmicrosoft.com::acafcf14-4098-4a83-9425-e73571277a06" providerId="AD" clId="Web-{4E5167AA-8BFF-421F-8982-73BFE052C2DF}" dt="2022-01-31T20:26:53.902" v="11"/>
          <ac:spMkLst>
            <pc:docMk/>
            <pc:sldMk cId="1812315545" sldId="2134805597"/>
            <ac:spMk id="2" creationId="{A4A42281-296A-4E9A-B964-6C621813E4BC}"/>
          </ac:spMkLst>
        </pc:spChg>
        <pc:spChg chg="mod">
          <ac:chgData name="David Warner" userId="S::david_dwarnerii.com#ext#@microsoft.onmicrosoft.com::acafcf14-4098-4a83-9425-e73571277a06" providerId="AD" clId="Web-{4E5167AA-8BFF-421F-8982-73BFE052C2DF}" dt="2022-01-31T20:27:03.605" v="20" actId="20577"/>
          <ac:spMkLst>
            <pc:docMk/>
            <pc:sldMk cId="1812315545" sldId="2134805597"/>
            <ac:spMk id="10" creationId="{16E1CB8C-122B-4C5A-8724-D74AEC2B5DEC}"/>
          </ac:spMkLst>
        </pc:spChg>
      </pc:sldChg>
    </pc:docChg>
  </pc:docChgLst>
  <pc:docChgLst>
    <pc:chgData name="Patrick Rodgers" userId="d219dede-d6b3-4097-a769-454d84f039e8" providerId="ADAL" clId="{46FEA52D-F794-4F38-B7F3-455ECC1F800B}"/>
    <pc:docChg chg="modSld sldOrd">
      <pc:chgData name="Patrick Rodgers" userId="d219dede-d6b3-4097-a769-454d84f039e8" providerId="ADAL" clId="{46FEA52D-F794-4F38-B7F3-455ECC1F800B}" dt="2021-04-08T14:09:28.735" v="3" actId="6549"/>
      <pc:docMkLst>
        <pc:docMk/>
      </pc:docMkLst>
      <pc:sldChg chg="modSp mod">
        <pc:chgData name="Patrick Rodgers" userId="d219dede-d6b3-4097-a769-454d84f039e8" providerId="ADAL" clId="{46FEA52D-F794-4F38-B7F3-455ECC1F800B}" dt="2021-04-08T14:09:28.735" v="3" actId="6549"/>
        <pc:sldMkLst>
          <pc:docMk/>
          <pc:sldMk cId="2877399898" sldId="1623"/>
        </pc:sldMkLst>
        <pc:spChg chg="mod">
          <ac:chgData name="Patrick Rodgers" userId="d219dede-d6b3-4097-a769-454d84f039e8" providerId="ADAL" clId="{46FEA52D-F794-4F38-B7F3-455ECC1F800B}" dt="2021-04-08T14:09:28.735" v="3" actId="6549"/>
          <ac:spMkLst>
            <pc:docMk/>
            <pc:sldMk cId="2877399898" sldId="1623"/>
            <ac:spMk id="3" creationId="{CBDC9C38-872E-4048-96FE-C321FEF21EC1}"/>
          </ac:spMkLst>
        </pc:spChg>
      </pc:sldChg>
      <pc:sldChg chg="ord">
        <pc:chgData name="Patrick Rodgers" userId="d219dede-d6b3-4097-a769-454d84f039e8" providerId="ADAL" clId="{46FEA52D-F794-4F38-B7F3-455ECC1F800B}" dt="2021-04-08T13:48:10.515" v="1"/>
        <pc:sldMkLst>
          <pc:docMk/>
          <pc:sldMk cId="778883926" sldId="2076136264"/>
        </pc:sldMkLst>
      </pc:sldChg>
    </pc:docChg>
  </pc:docChgLst>
  <pc:docChgLst>
    <pc:chgData name="Surbhi Gupta" userId="4cd92b39-496c-4ea1-b8de-864f8b027b89" providerId="ADAL" clId="{45A2455E-A6B1-4BEC-9E8B-BDA7E39C7037}"/>
    <pc:docChg chg="undo custSel modSld">
      <pc:chgData name="Surbhi Gupta" userId="4cd92b39-496c-4ea1-b8de-864f8b027b89" providerId="ADAL" clId="{45A2455E-A6B1-4BEC-9E8B-BDA7E39C7037}" dt="2022-05-10T15:03:43.830" v="874" actId="20577"/>
      <pc:docMkLst>
        <pc:docMk/>
      </pc:docMkLst>
      <pc:sldChg chg="addSp delSp modSp mod modNotesTx">
        <pc:chgData name="Surbhi Gupta" userId="4cd92b39-496c-4ea1-b8de-864f8b027b89" providerId="ADAL" clId="{45A2455E-A6B1-4BEC-9E8B-BDA7E39C7037}" dt="2022-05-10T15:03:43.830" v="874" actId="20577"/>
        <pc:sldMkLst>
          <pc:docMk/>
          <pc:sldMk cId="1247101359" sldId="2145707276"/>
        </pc:sldMkLst>
        <pc:spChg chg="mod">
          <ac:chgData name="Surbhi Gupta" userId="4cd92b39-496c-4ea1-b8de-864f8b027b89" providerId="ADAL" clId="{45A2455E-A6B1-4BEC-9E8B-BDA7E39C7037}" dt="2022-05-10T09:45:36.382" v="1" actId="1076"/>
          <ac:spMkLst>
            <pc:docMk/>
            <pc:sldMk cId="1247101359" sldId="2145707276"/>
            <ac:spMk id="4" creationId="{E37A97C5-9583-F28E-6BE8-530F067E3923}"/>
          </ac:spMkLst>
        </pc:spChg>
        <pc:spChg chg="add del mod">
          <ac:chgData name="Surbhi Gupta" userId="4cd92b39-496c-4ea1-b8de-864f8b027b89" providerId="ADAL" clId="{45A2455E-A6B1-4BEC-9E8B-BDA7E39C7037}" dt="2022-05-10T09:50:39.109" v="118" actId="478"/>
          <ac:spMkLst>
            <pc:docMk/>
            <pc:sldMk cId="1247101359" sldId="2145707276"/>
            <ac:spMk id="8" creationId="{09981C4C-2D40-9A9D-7CA3-2695E1232D94}"/>
          </ac:spMkLst>
        </pc:spChg>
        <pc:spChg chg="del">
          <ac:chgData name="Surbhi Gupta" userId="4cd92b39-496c-4ea1-b8de-864f8b027b89" providerId="ADAL" clId="{45A2455E-A6B1-4BEC-9E8B-BDA7E39C7037}" dt="2022-05-10T09:46:09.189" v="6" actId="478"/>
          <ac:spMkLst>
            <pc:docMk/>
            <pc:sldMk cId="1247101359" sldId="2145707276"/>
            <ac:spMk id="11" creationId="{C1518712-A006-3E06-2324-56B38A8EB133}"/>
          </ac:spMkLst>
        </pc:spChg>
        <pc:spChg chg="del">
          <ac:chgData name="Surbhi Gupta" userId="4cd92b39-496c-4ea1-b8de-864f8b027b89" providerId="ADAL" clId="{45A2455E-A6B1-4BEC-9E8B-BDA7E39C7037}" dt="2022-05-10T09:46:16.409" v="12" actId="478"/>
          <ac:spMkLst>
            <pc:docMk/>
            <pc:sldMk cId="1247101359" sldId="2145707276"/>
            <ac:spMk id="20" creationId="{1E337BB3-DADC-AFF5-9509-E0ADE916B4A7}"/>
          </ac:spMkLst>
        </pc:spChg>
        <pc:spChg chg="del mod">
          <ac:chgData name="Surbhi Gupta" userId="4cd92b39-496c-4ea1-b8de-864f8b027b89" providerId="ADAL" clId="{45A2455E-A6B1-4BEC-9E8B-BDA7E39C7037}" dt="2022-05-10T09:46:10.899" v="8" actId="478"/>
          <ac:spMkLst>
            <pc:docMk/>
            <pc:sldMk cId="1247101359" sldId="2145707276"/>
            <ac:spMk id="24" creationId="{A36917CC-8B02-D0C1-FA65-1487D49E7FCC}"/>
          </ac:spMkLst>
        </pc:spChg>
        <pc:spChg chg="add mod">
          <ac:chgData name="Surbhi Gupta" userId="4cd92b39-496c-4ea1-b8de-864f8b027b89" providerId="ADAL" clId="{45A2455E-A6B1-4BEC-9E8B-BDA7E39C7037}" dt="2022-05-10T09:49:38.421" v="110" actId="1582"/>
          <ac:spMkLst>
            <pc:docMk/>
            <pc:sldMk cId="1247101359" sldId="2145707276"/>
            <ac:spMk id="25" creationId="{D726DBCA-49A8-EE0F-A97A-58D6B36DCD12}"/>
          </ac:spMkLst>
        </pc:spChg>
        <pc:spChg chg="add mod">
          <ac:chgData name="Surbhi Gupta" userId="4cd92b39-496c-4ea1-b8de-864f8b027b89" providerId="ADAL" clId="{45A2455E-A6B1-4BEC-9E8B-BDA7E39C7037}" dt="2022-05-10T09:50:17.178" v="114" actId="207"/>
          <ac:spMkLst>
            <pc:docMk/>
            <pc:sldMk cId="1247101359" sldId="2145707276"/>
            <ac:spMk id="27" creationId="{69D4ED63-A692-8B11-F787-7A5C2F238C35}"/>
          </ac:spMkLst>
        </pc:spChg>
        <pc:spChg chg="mod">
          <ac:chgData name="Surbhi Gupta" userId="4cd92b39-496c-4ea1-b8de-864f8b027b89" providerId="ADAL" clId="{45A2455E-A6B1-4BEC-9E8B-BDA7E39C7037}" dt="2022-05-10T09:51:15.983" v="222" actId="20577"/>
          <ac:spMkLst>
            <pc:docMk/>
            <pc:sldMk cId="1247101359" sldId="2145707276"/>
            <ac:spMk id="33" creationId="{94DB5CBE-95AD-4FC6-8C7B-739B6EB97627}"/>
          </ac:spMkLst>
        </pc:spChg>
        <pc:spChg chg="add mod">
          <ac:chgData name="Surbhi Gupta" userId="4cd92b39-496c-4ea1-b8de-864f8b027b89" providerId="ADAL" clId="{45A2455E-A6B1-4BEC-9E8B-BDA7E39C7037}" dt="2022-05-10T09:50:25.101" v="115" actId="1076"/>
          <ac:spMkLst>
            <pc:docMk/>
            <pc:sldMk cId="1247101359" sldId="2145707276"/>
            <ac:spMk id="39" creationId="{88507CB0-14BD-F9C6-3E87-627240967300}"/>
          </ac:spMkLst>
        </pc:spChg>
        <pc:spChg chg="del">
          <ac:chgData name="Surbhi Gupta" userId="4cd92b39-496c-4ea1-b8de-864f8b027b89" providerId="ADAL" clId="{45A2455E-A6B1-4BEC-9E8B-BDA7E39C7037}" dt="2022-05-10T09:45:39.420" v="3" actId="478"/>
          <ac:spMkLst>
            <pc:docMk/>
            <pc:sldMk cId="1247101359" sldId="2145707276"/>
            <ac:spMk id="54" creationId="{F7577881-0D45-0BE8-7714-C0725E08E053}"/>
          </ac:spMkLst>
        </pc:spChg>
        <pc:picChg chg="add mod">
          <ac:chgData name="Surbhi Gupta" userId="4cd92b39-496c-4ea1-b8de-864f8b027b89" providerId="ADAL" clId="{45A2455E-A6B1-4BEC-9E8B-BDA7E39C7037}" dt="2022-05-10T09:49:06.312" v="106" actId="14100"/>
          <ac:picMkLst>
            <pc:docMk/>
            <pc:sldMk cId="1247101359" sldId="2145707276"/>
            <ac:picMk id="7" creationId="{40395639-6ED4-C51A-253C-9B83FC25668C}"/>
          </ac:picMkLst>
        </pc:picChg>
        <pc:picChg chg="del">
          <ac:chgData name="Surbhi Gupta" userId="4cd92b39-496c-4ea1-b8de-864f8b027b89" providerId="ADAL" clId="{45A2455E-A6B1-4BEC-9E8B-BDA7E39C7037}" dt="2022-05-10T09:46:15.052" v="11" actId="478"/>
          <ac:picMkLst>
            <pc:docMk/>
            <pc:sldMk cId="1247101359" sldId="2145707276"/>
            <ac:picMk id="21" creationId="{00A6A130-E21A-7EF5-9762-EBC953F074AB}"/>
          </ac:picMkLst>
        </pc:picChg>
        <pc:picChg chg="del">
          <ac:chgData name="Surbhi Gupta" userId="4cd92b39-496c-4ea1-b8de-864f8b027b89" providerId="ADAL" clId="{45A2455E-A6B1-4BEC-9E8B-BDA7E39C7037}" dt="2022-05-10T09:46:13.920" v="10" actId="478"/>
          <ac:picMkLst>
            <pc:docMk/>
            <pc:sldMk cId="1247101359" sldId="2145707276"/>
            <ac:picMk id="22" creationId="{3FE14A35-CC88-1436-A7AB-3B43ECDAAB0A}"/>
          </ac:picMkLst>
        </pc:picChg>
        <pc:picChg chg="del">
          <ac:chgData name="Surbhi Gupta" userId="4cd92b39-496c-4ea1-b8de-864f8b027b89" providerId="ADAL" clId="{45A2455E-A6B1-4BEC-9E8B-BDA7E39C7037}" dt="2022-05-10T09:46:11.921" v="9" actId="478"/>
          <ac:picMkLst>
            <pc:docMk/>
            <pc:sldMk cId="1247101359" sldId="2145707276"/>
            <ac:picMk id="26" creationId="{E935B40C-0E05-20BE-299C-3220ABD18666}"/>
          </ac:picMkLst>
        </pc:picChg>
        <pc:picChg chg="del">
          <ac:chgData name="Surbhi Gupta" userId="4cd92b39-496c-4ea1-b8de-864f8b027b89" providerId="ADAL" clId="{45A2455E-A6B1-4BEC-9E8B-BDA7E39C7037}" dt="2022-05-10T09:45:38.151" v="2" actId="478"/>
          <ac:picMkLst>
            <pc:docMk/>
            <pc:sldMk cId="1247101359" sldId="2145707276"/>
            <ac:picMk id="28" creationId="{B414B049-57C8-7233-1236-1489A7A431A9}"/>
          </ac:picMkLst>
        </pc:picChg>
      </pc:sldChg>
    </pc:docChg>
  </pc:docChgLst>
  <pc:docChgLst>
    <pc:chgData name="David Warner" userId="S::david_dwarnerii.com#ext#@microsoft.onmicrosoft.com::acafcf14-4098-4a83-9425-e73571277a06" providerId="AD" clId="Web-{23716859-55D2-4A93-AAD3-E44308F546ED}"/>
    <pc:docChg chg="modSld">
      <pc:chgData name="David Warner" userId="S::david_dwarnerii.com#ext#@microsoft.onmicrosoft.com::acafcf14-4098-4a83-9425-e73571277a06" providerId="AD" clId="Web-{23716859-55D2-4A93-AAD3-E44308F546ED}" dt="2022-01-25T01:22:33.945" v="23"/>
      <pc:docMkLst>
        <pc:docMk/>
      </pc:docMkLst>
      <pc:sldChg chg="delSp modSp">
        <pc:chgData name="David Warner" userId="S::david_dwarnerii.com#ext#@microsoft.onmicrosoft.com::acafcf14-4098-4a83-9425-e73571277a06" providerId="AD" clId="Web-{23716859-55D2-4A93-AAD3-E44308F546ED}" dt="2022-01-25T01:22:33.945" v="23"/>
        <pc:sldMkLst>
          <pc:docMk/>
          <pc:sldMk cId="1812315545" sldId="2134805597"/>
        </pc:sldMkLst>
        <pc:spChg chg="del mod">
          <ac:chgData name="David Warner" userId="S::david_dwarnerii.com#ext#@microsoft.onmicrosoft.com::acafcf14-4098-4a83-9425-e73571277a06" providerId="AD" clId="Web-{23716859-55D2-4A93-AAD3-E44308F546ED}" dt="2022-01-25T01:22:33.945" v="23"/>
          <ac:spMkLst>
            <pc:docMk/>
            <pc:sldMk cId="1812315545" sldId="2134805597"/>
            <ac:spMk id="2" creationId="{3772B3C0-8406-464A-8DB2-F25939556629}"/>
          </ac:spMkLst>
        </pc:spChg>
        <pc:spChg chg="mod">
          <ac:chgData name="David Warner" userId="S::david_dwarnerii.com#ext#@microsoft.onmicrosoft.com::acafcf14-4098-4a83-9425-e73571277a06" providerId="AD" clId="Web-{23716859-55D2-4A93-AAD3-E44308F546ED}" dt="2022-01-25T01:22:30.133" v="21" actId="20577"/>
          <ac:spMkLst>
            <pc:docMk/>
            <pc:sldMk cId="1812315545" sldId="2134805597"/>
            <ac:spMk id="10" creationId="{16E1CB8C-122B-4C5A-8724-D74AEC2B5DEC}"/>
          </ac:spMkLst>
        </pc:spChg>
      </pc:sldChg>
    </pc:docChg>
  </pc:docChgLst>
  <pc:docChgLst>
    <pc:chgData name="Wajeed Shaikh" userId="943a82b8-fdb9-4dbf-aa6c-31e37bb9aed6" providerId="ADAL" clId="{8AEC1651-3315-430C-A863-BFF31298E72F}"/>
    <pc:docChg chg="undo custSel modSld">
      <pc:chgData name="Wajeed Shaikh" userId="943a82b8-fdb9-4dbf-aa6c-31e37bb9aed6" providerId="ADAL" clId="{8AEC1651-3315-430C-A863-BFF31298E72F}" dt="2022-03-22T05:04:43.696" v="405" actId="15"/>
      <pc:docMkLst>
        <pc:docMk/>
      </pc:docMkLst>
      <pc:sldChg chg="addSp delSp modSp mod modNotesTx">
        <pc:chgData name="Wajeed Shaikh" userId="943a82b8-fdb9-4dbf-aa6c-31e37bb9aed6" providerId="ADAL" clId="{8AEC1651-3315-430C-A863-BFF31298E72F}" dt="2022-03-22T05:04:43.696" v="405" actId="15"/>
        <pc:sldMkLst>
          <pc:docMk/>
          <pc:sldMk cId="2705926738" sldId="2145707274"/>
        </pc:sldMkLst>
        <pc:spChg chg="mod">
          <ac:chgData name="Wajeed Shaikh" userId="943a82b8-fdb9-4dbf-aa6c-31e37bb9aed6" providerId="ADAL" clId="{8AEC1651-3315-430C-A863-BFF31298E72F}" dt="2022-03-22T04:36:27.760" v="82" actId="1076"/>
          <ac:spMkLst>
            <pc:docMk/>
            <pc:sldMk cId="2705926738" sldId="2145707274"/>
            <ac:spMk id="4" creationId="{D229999F-9AD8-471A-A04E-25A88B17DA12}"/>
          </ac:spMkLst>
        </pc:spChg>
        <pc:spChg chg="add mod">
          <ac:chgData name="Wajeed Shaikh" userId="943a82b8-fdb9-4dbf-aa6c-31e37bb9aed6" providerId="ADAL" clId="{8AEC1651-3315-430C-A863-BFF31298E72F}" dt="2022-03-22T04:42:02.979" v="125" actId="1076"/>
          <ac:spMkLst>
            <pc:docMk/>
            <pc:sldMk cId="2705926738" sldId="2145707274"/>
            <ac:spMk id="11" creationId="{1E91C809-8AD9-4CFE-8536-EF9A735C76B7}"/>
          </ac:spMkLst>
        </pc:spChg>
        <pc:spChg chg="mod">
          <ac:chgData name="Wajeed Shaikh" userId="943a82b8-fdb9-4dbf-aa6c-31e37bb9aed6" providerId="ADAL" clId="{8AEC1651-3315-430C-A863-BFF31298E72F}" dt="2022-03-22T04:39:23.264" v="99" actId="14100"/>
          <ac:spMkLst>
            <pc:docMk/>
            <pc:sldMk cId="2705926738" sldId="2145707274"/>
            <ac:spMk id="13" creationId="{8C27AAF9-B019-4867-8FA2-F8A8405DC2B0}"/>
          </ac:spMkLst>
        </pc:spChg>
        <pc:spChg chg="del">
          <ac:chgData name="Wajeed Shaikh" userId="943a82b8-fdb9-4dbf-aa6c-31e37bb9aed6" providerId="ADAL" clId="{8AEC1651-3315-430C-A863-BFF31298E72F}" dt="2022-03-22T04:34:00.565" v="35" actId="478"/>
          <ac:spMkLst>
            <pc:docMk/>
            <pc:sldMk cId="2705926738" sldId="2145707274"/>
            <ac:spMk id="14" creationId="{0B696375-52F9-494F-AEB6-B2893B41B0B5}"/>
          </ac:spMkLst>
        </pc:spChg>
        <pc:spChg chg="add mod">
          <ac:chgData name="Wajeed Shaikh" userId="943a82b8-fdb9-4dbf-aa6c-31e37bb9aed6" providerId="ADAL" clId="{8AEC1651-3315-430C-A863-BFF31298E72F}" dt="2022-03-22T04:46:41.738" v="188" actId="3626"/>
          <ac:spMkLst>
            <pc:docMk/>
            <pc:sldMk cId="2705926738" sldId="2145707274"/>
            <ac:spMk id="20" creationId="{C0892F02-EC04-4E87-93FE-AAE736270E26}"/>
          </ac:spMkLst>
        </pc:spChg>
        <pc:spChg chg="del">
          <ac:chgData name="Wajeed Shaikh" userId="943a82b8-fdb9-4dbf-aa6c-31e37bb9aed6" providerId="ADAL" clId="{8AEC1651-3315-430C-A863-BFF31298E72F}" dt="2022-03-22T04:33:57.741" v="34" actId="478"/>
          <ac:spMkLst>
            <pc:docMk/>
            <pc:sldMk cId="2705926738" sldId="2145707274"/>
            <ac:spMk id="21" creationId="{11192949-67D0-4D85-A1D4-D7D16EAAF2C3}"/>
          </ac:spMkLst>
        </pc:spChg>
        <pc:spChg chg="add del mod">
          <ac:chgData name="Wajeed Shaikh" userId="943a82b8-fdb9-4dbf-aa6c-31e37bb9aed6" providerId="ADAL" clId="{8AEC1651-3315-430C-A863-BFF31298E72F}" dt="2022-03-22T04:49:04.693" v="207" actId="478"/>
          <ac:spMkLst>
            <pc:docMk/>
            <pc:sldMk cId="2705926738" sldId="2145707274"/>
            <ac:spMk id="22" creationId="{E7414C4A-EB2B-455E-8945-86D856D3607B}"/>
          </ac:spMkLst>
        </pc:spChg>
        <pc:spChg chg="add mod">
          <ac:chgData name="Wajeed Shaikh" userId="943a82b8-fdb9-4dbf-aa6c-31e37bb9aed6" providerId="ADAL" clId="{8AEC1651-3315-430C-A863-BFF31298E72F}" dt="2022-03-22T04:49:48.325" v="221" actId="1076"/>
          <ac:spMkLst>
            <pc:docMk/>
            <pc:sldMk cId="2705926738" sldId="2145707274"/>
            <ac:spMk id="23" creationId="{A2450CC2-0D85-43EC-8DA3-595A6ED0E98F}"/>
          </ac:spMkLst>
        </pc:spChg>
        <pc:spChg chg="add mod">
          <ac:chgData name="Wajeed Shaikh" userId="943a82b8-fdb9-4dbf-aa6c-31e37bb9aed6" providerId="ADAL" clId="{8AEC1651-3315-430C-A863-BFF31298E72F}" dt="2022-03-22T04:50:08.032" v="227" actId="1076"/>
          <ac:spMkLst>
            <pc:docMk/>
            <pc:sldMk cId="2705926738" sldId="2145707274"/>
            <ac:spMk id="24" creationId="{7B13B4AF-0AD9-4A71-8790-5424628686E5}"/>
          </ac:spMkLst>
        </pc:spChg>
        <pc:spChg chg="add mod">
          <ac:chgData name="Wajeed Shaikh" userId="943a82b8-fdb9-4dbf-aa6c-31e37bb9aed6" providerId="ADAL" clId="{8AEC1651-3315-430C-A863-BFF31298E72F}" dt="2022-03-22T04:49:33.330" v="217" actId="1076"/>
          <ac:spMkLst>
            <pc:docMk/>
            <pc:sldMk cId="2705926738" sldId="2145707274"/>
            <ac:spMk id="25" creationId="{08AA88E9-53A3-4D01-AFB1-A67C77DE2A9F}"/>
          </ac:spMkLst>
        </pc:spChg>
        <pc:spChg chg="mod">
          <ac:chgData name="Wajeed Shaikh" userId="943a82b8-fdb9-4dbf-aa6c-31e37bb9aed6" providerId="ADAL" clId="{8AEC1651-3315-430C-A863-BFF31298E72F}" dt="2022-03-22T04:38:22.160" v="96" actId="1076"/>
          <ac:spMkLst>
            <pc:docMk/>
            <pc:sldMk cId="2705926738" sldId="2145707274"/>
            <ac:spMk id="33" creationId="{94DB5CBE-95AD-4FC6-8C7B-739B6EB97627}"/>
          </ac:spMkLst>
        </pc:spChg>
        <pc:spChg chg="del mod">
          <ac:chgData name="Wajeed Shaikh" userId="943a82b8-fdb9-4dbf-aa6c-31e37bb9aed6" providerId="ADAL" clId="{8AEC1651-3315-430C-A863-BFF31298E72F}" dt="2022-03-22T04:41:09.201" v="110" actId="478"/>
          <ac:spMkLst>
            <pc:docMk/>
            <pc:sldMk cId="2705926738" sldId="2145707274"/>
            <ac:spMk id="40" creationId="{E82BDAF5-14C5-443D-B997-D4F5D169C6A6}"/>
          </ac:spMkLst>
        </pc:spChg>
        <pc:spChg chg="add mod">
          <ac:chgData name="Wajeed Shaikh" userId="943a82b8-fdb9-4dbf-aa6c-31e37bb9aed6" providerId="ADAL" clId="{8AEC1651-3315-430C-A863-BFF31298E72F}" dt="2022-03-22T04:46:54.229" v="189" actId="3626"/>
          <ac:spMkLst>
            <pc:docMk/>
            <pc:sldMk cId="2705926738" sldId="2145707274"/>
            <ac:spMk id="44" creationId="{9E473C1C-4D75-442E-AB1B-6D52056EEBFF}"/>
          </ac:spMkLst>
        </pc:spChg>
        <pc:spChg chg="mod">
          <ac:chgData name="Wajeed Shaikh" userId="943a82b8-fdb9-4dbf-aa6c-31e37bb9aed6" providerId="ADAL" clId="{8AEC1651-3315-430C-A863-BFF31298E72F}" dt="2022-03-22T04:46:22.848" v="185" actId="1076"/>
          <ac:spMkLst>
            <pc:docMk/>
            <pc:sldMk cId="2705926738" sldId="2145707274"/>
            <ac:spMk id="47" creationId="{F05A7CAD-B01F-4C67-92E2-EC8910A4A71C}"/>
          </ac:spMkLst>
        </pc:spChg>
        <pc:spChg chg="add mod">
          <ac:chgData name="Wajeed Shaikh" userId="943a82b8-fdb9-4dbf-aa6c-31e37bb9aed6" providerId="ADAL" clId="{8AEC1651-3315-430C-A863-BFF31298E72F}" dt="2022-03-22T04:41:19.107" v="116" actId="14100"/>
          <ac:spMkLst>
            <pc:docMk/>
            <pc:sldMk cId="2705926738" sldId="2145707274"/>
            <ac:spMk id="48" creationId="{D8D11F0F-488F-4FA5-9758-85820910E7BA}"/>
          </ac:spMkLst>
        </pc:spChg>
        <pc:spChg chg="mod">
          <ac:chgData name="Wajeed Shaikh" userId="943a82b8-fdb9-4dbf-aa6c-31e37bb9aed6" providerId="ADAL" clId="{8AEC1651-3315-430C-A863-BFF31298E72F}" dt="2022-03-22T04:46:14.276" v="182" actId="1076"/>
          <ac:spMkLst>
            <pc:docMk/>
            <pc:sldMk cId="2705926738" sldId="2145707274"/>
            <ac:spMk id="50" creationId="{3886C967-42FA-4EF8-9DEA-4AF24ECC189E}"/>
          </ac:spMkLst>
        </pc:spChg>
        <pc:spChg chg="mod">
          <ac:chgData name="Wajeed Shaikh" userId="943a82b8-fdb9-4dbf-aa6c-31e37bb9aed6" providerId="ADAL" clId="{8AEC1651-3315-430C-A863-BFF31298E72F}" dt="2022-03-22T04:46:22.848" v="185" actId="1076"/>
          <ac:spMkLst>
            <pc:docMk/>
            <pc:sldMk cId="2705926738" sldId="2145707274"/>
            <ac:spMk id="53" creationId="{213D6240-F005-477F-BE0F-71BA0B1AC9DF}"/>
          </ac:spMkLst>
        </pc:spChg>
        <pc:spChg chg="mod">
          <ac:chgData name="Wajeed Shaikh" userId="943a82b8-fdb9-4dbf-aa6c-31e37bb9aed6" providerId="ADAL" clId="{8AEC1651-3315-430C-A863-BFF31298E72F}" dt="2022-03-22T04:46:09.861" v="180" actId="1076"/>
          <ac:spMkLst>
            <pc:docMk/>
            <pc:sldMk cId="2705926738" sldId="2145707274"/>
            <ac:spMk id="57" creationId="{FC22F057-8BD0-445C-A53A-D1A60C25A3B6}"/>
          </ac:spMkLst>
        </pc:spChg>
        <pc:spChg chg="mod">
          <ac:chgData name="Wajeed Shaikh" userId="943a82b8-fdb9-4dbf-aa6c-31e37bb9aed6" providerId="ADAL" clId="{8AEC1651-3315-430C-A863-BFF31298E72F}" dt="2022-03-22T04:31:03.038" v="22" actId="20577"/>
          <ac:spMkLst>
            <pc:docMk/>
            <pc:sldMk cId="2705926738" sldId="2145707274"/>
            <ac:spMk id="65" creationId="{20B00786-2330-4F60-AEFD-545A4DAE0F4D}"/>
          </ac:spMkLst>
        </pc:spChg>
        <pc:spChg chg="mod">
          <ac:chgData name="Wajeed Shaikh" userId="943a82b8-fdb9-4dbf-aa6c-31e37bb9aed6" providerId="ADAL" clId="{8AEC1651-3315-430C-A863-BFF31298E72F}" dt="2022-03-22T04:46:22.848" v="185" actId="1076"/>
          <ac:spMkLst>
            <pc:docMk/>
            <pc:sldMk cId="2705926738" sldId="2145707274"/>
            <ac:spMk id="69" creationId="{EC852C63-EF80-41C2-805D-D65B08C739FF}"/>
          </ac:spMkLst>
        </pc:spChg>
        <pc:spChg chg="mod">
          <ac:chgData name="Wajeed Shaikh" userId="943a82b8-fdb9-4dbf-aa6c-31e37bb9aed6" providerId="ADAL" clId="{8AEC1651-3315-430C-A863-BFF31298E72F}" dt="2022-03-22T04:46:09.861" v="180" actId="1076"/>
          <ac:spMkLst>
            <pc:docMk/>
            <pc:sldMk cId="2705926738" sldId="2145707274"/>
            <ac:spMk id="71" creationId="{CC19A294-B240-4978-9C3D-91BE1A4F0CA4}"/>
          </ac:spMkLst>
        </pc:spChg>
        <pc:spChg chg="mod">
          <ac:chgData name="Wajeed Shaikh" userId="943a82b8-fdb9-4dbf-aa6c-31e37bb9aed6" providerId="ADAL" clId="{8AEC1651-3315-430C-A863-BFF31298E72F}" dt="2022-03-22T04:46:09.861" v="180" actId="1076"/>
          <ac:spMkLst>
            <pc:docMk/>
            <pc:sldMk cId="2705926738" sldId="2145707274"/>
            <ac:spMk id="72" creationId="{7BB72DDA-4ABC-4FF2-B8AF-708F4BF16050}"/>
          </ac:spMkLst>
        </pc:spChg>
        <pc:spChg chg="mod">
          <ac:chgData name="Wajeed Shaikh" userId="943a82b8-fdb9-4dbf-aa6c-31e37bb9aed6" providerId="ADAL" clId="{8AEC1651-3315-430C-A863-BFF31298E72F}" dt="2022-03-22T04:46:26.527" v="186" actId="1076"/>
          <ac:spMkLst>
            <pc:docMk/>
            <pc:sldMk cId="2705926738" sldId="2145707274"/>
            <ac:spMk id="73" creationId="{1F207C2B-FC32-45FD-8665-FEC0532C2A3E}"/>
          </ac:spMkLst>
        </pc:spChg>
        <pc:picChg chg="add del mod">
          <ac:chgData name="Wajeed Shaikh" userId="943a82b8-fdb9-4dbf-aa6c-31e37bb9aed6" providerId="ADAL" clId="{8AEC1651-3315-430C-A863-BFF31298E72F}" dt="2022-03-22T05:00:00.787" v="396" actId="478"/>
          <ac:picMkLst>
            <pc:docMk/>
            <pc:sldMk cId="2705926738" sldId="2145707274"/>
            <ac:picMk id="5" creationId="{8515D40B-C94D-4F24-890A-7540B9D673CF}"/>
          </ac:picMkLst>
        </pc:picChg>
        <pc:picChg chg="add mod">
          <ac:chgData name="Wajeed Shaikh" userId="943a82b8-fdb9-4dbf-aa6c-31e37bb9aed6" providerId="ADAL" clId="{8AEC1651-3315-430C-A863-BFF31298E72F}" dt="2022-03-22T05:00:18.589" v="403" actId="208"/>
          <ac:picMkLst>
            <pc:docMk/>
            <pc:sldMk cId="2705926738" sldId="2145707274"/>
            <ac:picMk id="27" creationId="{04DA1CB1-250B-45D4-9D43-89818C557436}"/>
          </ac:picMkLst>
        </pc:picChg>
        <pc:picChg chg="del">
          <ac:chgData name="Wajeed Shaikh" userId="943a82b8-fdb9-4dbf-aa6c-31e37bb9aed6" providerId="ADAL" clId="{8AEC1651-3315-430C-A863-BFF31298E72F}" dt="2022-03-22T04:31:10.552" v="24" actId="478"/>
          <ac:picMkLst>
            <pc:docMk/>
            <pc:sldMk cId="2705926738" sldId="2145707274"/>
            <ac:picMk id="1026" creationId="{B00DD22E-9A37-40B4-9192-E393EF01DEE8}"/>
          </ac:picMkLst>
        </pc:picChg>
        <pc:picChg chg="add mod">
          <ac:chgData name="Wajeed Shaikh" userId="943a82b8-fdb9-4dbf-aa6c-31e37bb9aed6" providerId="ADAL" clId="{8AEC1651-3315-430C-A863-BFF31298E72F}" dt="2022-03-22T04:50:12.721" v="228" actId="14100"/>
          <ac:picMkLst>
            <pc:docMk/>
            <pc:sldMk cId="2705926738" sldId="2145707274"/>
            <ac:picMk id="1028" creationId="{537CCD03-5C1D-44A1-A582-5016EC463D4E}"/>
          </ac:picMkLst>
        </pc:picChg>
        <pc:picChg chg="mod">
          <ac:chgData name="Wajeed Shaikh" userId="943a82b8-fdb9-4dbf-aa6c-31e37bb9aed6" providerId="ADAL" clId="{8AEC1651-3315-430C-A863-BFF31298E72F}" dt="2022-03-22T04:46:09.861" v="180" actId="1076"/>
          <ac:picMkLst>
            <pc:docMk/>
            <pc:sldMk cId="2705926738" sldId="2145707274"/>
            <ac:picMk id="7168" creationId="{276C8A4C-0EA9-4228-AC81-3980D5DFB98C}"/>
          </ac:picMkLst>
        </pc:picChg>
        <pc:picChg chg="mod">
          <ac:chgData name="Wajeed Shaikh" userId="943a82b8-fdb9-4dbf-aa6c-31e37bb9aed6" providerId="ADAL" clId="{8AEC1651-3315-430C-A863-BFF31298E72F}" dt="2022-03-22T04:46:09.861" v="180" actId="1076"/>
          <ac:picMkLst>
            <pc:docMk/>
            <pc:sldMk cId="2705926738" sldId="2145707274"/>
            <ac:picMk id="7172" creationId="{8EEEBE7D-014C-477F-9067-F5829C98ADB1}"/>
          </ac:picMkLst>
        </pc:picChg>
        <pc:picChg chg="mod">
          <ac:chgData name="Wajeed Shaikh" userId="943a82b8-fdb9-4dbf-aa6c-31e37bb9aed6" providerId="ADAL" clId="{8AEC1651-3315-430C-A863-BFF31298E72F}" dt="2022-03-22T04:46:09.861" v="180" actId="1076"/>
          <ac:picMkLst>
            <pc:docMk/>
            <pc:sldMk cId="2705926738" sldId="2145707274"/>
            <ac:picMk id="7178" creationId="{1CD58CA5-73DB-4BE5-AF60-D174B6F0A68F}"/>
          </ac:picMkLst>
        </pc:picChg>
        <pc:picChg chg="mod">
          <ac:chgData name="Wajeed Shaikh" userId="943a82b8-fdb9-4dbf-aa6c-31e37bb9aed6" providerId="ADAL" clId="{8AEC1651-3315-430C-A863-BFF31298E72F}" dt="2022-03-22T04:46:09.861" v="180" actId="1076"/>
          <ac:picMkLst>
            <pc:docMk/>
            <pc:sldMk cId="2705926738" sldId="2145707274"/>
            <ac:picMk id="7179" creationId="{A96C088D-C357-435C-86AF-5A60EF749330}"/>
          </ac:picMkLst>
        </pc:picChg>
        <pc:picChg chg="del">
          <ac:chgData name="Wajeed Shaikh" userId="943a82b8-fdb9-4dbf-aa6c-31e37bb9aed6" providerId="ADAL" clId="{8AEC1651-3315-430C-A863-BFF31298E72F}" dt="2022-03-22T04:31:09.225" v="23" actId="478"/>
          <ac:picMkLst>
            <pc:docMk/>
            <pc:sldMk cId="2705926738" sldId="2145707274"/>
            <ac:picMk id="7187" creationId="{44577A9B-9B83-46DC-A452-5330220B7D28}"/>
          </ac:picMkLst>
        </pc:picChg>
      </pc:sldChg>
    </pc:docChg>
  </pc:docChgLst>
  <pc:docChgLst>
    <pc:chgData name="David Warner" userId="51ffa14d-fdfd-4571-a787-ad4b3bb92711" providerId="ADAL" clId="{8CF6D6C6-5787-4CC3-901F-26872968ABF0}"/>
    <pc:docChg chg="undo custSel delSld modSld modSection">
      <pc:chgData name="David Warner" userId="51ffa14d-fdfd-4571-a787-ad4b3bb92711" providerId="ADAL" clId="{8CF6D6C6-5787-4CC3-901F-26872968ABF0}" dt="2022-06-06T18:42:25.309" v="42" actId="14826"/>
      <pc:docMkLst>
        <pc:docMk/>
      </pc:docMkLst>
      <pc:sldChg chg="modSp mod">
        <pc:chgData name="David Warner" userId="51ffa14d-fdfd-4571-a787-ad4b3bb92711" providerId="ADAL" clId="{8CF6D6C6-5787-4CC3-901F-26872968ABF0}" dt="2022-06-06T18:33:01.336" v="2" actId="20577"/>
        <pc:sldMkLst>
          <pc:docMk/>
          <pc:sldMk cId="2967945684" sldId="277"/>
        </pc:sldMkLst>
        <pc:spChg chg="mod">
          <ac:chgData name="David Warner" userId="51ffa14d-fdfd-4571-a787-ad4b3bb92711" providerId="ADAL" clId="{8CF6D6C6-5787-4CC3-901F-26872968ABF0}" dt="2022-06-06T18:33:01.336" v="2" actId="20577"/>
          <ac:spMkLst>
            <pc:docMk/>
            <pc:sldMk cId="2967945684" sldId="277"/>
            <ac:spMk id="4" creationId="{A04E16D6-6682-4068-BF11-BA8E4E8E1BBC}"/>
          </ac:spMkLst>
        </pc:spChg>
      </pc:sldChg>
      <pc:sldChg chg="del">
        <pc:chgData name="David Warner" userId="51ffa14d-fdfd-4571-a787-ad4b3bb92711" providerId="ADAL" clId="{8CF6D6C6-5787-4CC3-901F-26872968ABF0}" dt="2022-06-06T18:32:50.197" v="0" actId="47"/>
        <pc:sldMkLst>
          <pc:docMk/>
          <pc:sldMk cId="202295791" sldId="285"/>
        </pc:sldMkLst>
      </pc:sldChg>
      <pc:sldChg chg="modSp mod">
        <pc:chgData name="David Warner" userId="51ffa14d-fdfd-4571-a787-ad4b3bb92711" providerId="ADAL" clId="{8CF6D6C6-5787-4CC3-901F-26872968ABF0}" dt="2022-06-06T18:40:18.937" v="21" actId="14826"/>
        <pc:sldMkLst>
          <pc:docMk/>
          <pc:sldMk cId="10702720" sldId="2079"/>
        </pc:sldMkLst>
        <pc:spChg chg="mod">
          <ac:chgData name="David Warner" userId="51ffa14d-fdfd-4571-a787-ad4b3bb92711" providerId="ADAL" clId="{8CF6D6C6-5787-4CC3-901F-26872968ABF0}" dt="2022-06-06T18:37:29.826" v="18"/>
          <ac:spMkLst>
            <pc:docMk/>
            <pc:sldMk cId="10702720" sldId="2079"/>
            <ac:spMk id="8" creationId="{00000000-0000-0000-0000-000000000000}"/>
          </ac:spMkLst>
        </pc:spChg>
        <pc:picChg chg="mod">
          <ac:chgData name="David Warner" userId="51ffa14d-fdfd-4571-a787-ad4b3bb92711" providerId="ADAL" clId="{8CF6D6C6-5787-4CC3-901F-26872968ABF0}" dt="2022-06-06T18:40:05.193" v="19" actId="14826"/>
          <ac:picMkLst>
            <pc:docMk/>
            <pc:sldMk cId="10702720" sldId="2079"/>
            <ac:picMk id="10" creationId="{C6F1F73E-A912-2211-74EC-C8BF6A137937}"/>
          </ac:picMkLst>
        </pc:picChg>
        <pc:picChg chg="mod">
          <ac:chgData name="David Warner" userId="51ffa14d-fdfd-4571-a787-ad4b3bb92711" providerId="ADAL" clId="{8CF6D6C6-5787-4CC3-901F-26872968ABF0}" dt="2022-06-06T18:40:10.376" v="20" actId="14826"/>
          <ac:picMkLst>
            <pc:docMk/>
            <pc:sldMk cId="10702720" sldId="2079"/>
            <ac:picMk id="12" creationId="{675A5F2F-8CC0-046F-22BB-DD0847944752}"/>
          </ac:picMkLst>
        </pc:picChg>
        <pc:picChg chg="mod">
          <ac:chgData name="David Warner" userId="51ffa14d-fdfd-4571-a787-ad4b3bb92711" providerId="ADAL" clId="{8CF6D6C6-5787-4CC3-901F-26872968ABF0}" dt="2022-06-06T18:40:18.937" v="21" actId="14826"/>
          <ac:picMkLst>
            <pc:docMk/>
            <pc:sldMk cId="10702720" sldId="2079"/>
            <ac:picMk id="1026" creationId="{4A28E441-5B7A-DC60-7C47-B593901140C7}"/>
          </ac:picMkLst>
        </pc:picChg>
      </pc:sldChg>
      <pc:sldChg chg="del">
        <pc:chgData name="David Warner" userId="51ffa14d-fdfd-4571-a787-ad4b3bb92711" providerId="ADAL" clId="{8CF6D6C6-5787-4CC3-901F-26872968ABF0}" dt="2022-06-06T18:32:50.197" v="0" actId="47"/>
        <pc:sldMkLst>
          <pc:docMk/>
          <pc:sldMk cId="1179465867" sldId="2083"/>
        </pc:sldMkLst>
      </pc:sldChg>
      <pc:sldChg chg="addSp delSp modSp mod">
        <pc:chgData name="David Warner" userId="51ffa14d-fdfd-4571-a787-ad4b3bb92711" providerId="ADAL" clId="{8CF6D6C6-5787-4CC3-901F-26872968ABF0}" dt="2022-06-06T18:42:25.309" v="42" actId="14826"/>
        <pc:sldMkLst>
          <pc:docMk/>
          <pc:sldMk cId="778883926" sldId="2076136264"/>
        </pc:sldMkLst>
        <pc:spChg chg="mod">
          <ac:chgData name="David Warner" userId="51ffa14d-fdfd-4571-a787-ad4b3bb92711" providerId="ADAL" clId="{8CF6D6C6-5787-4CC3-901F-26872968ABF0}" dt="2022-06-06T18:41:33.426" v="39"/>
          <ac:spMkLst>
            <pc:docMk/>
            <pc:sldMk cId="778883926" sldId="2076136264"/>
            <ac:spMk id="14" creationId="{953584C8-8734-42EA-AD16-6AA2B405D249}"/>
          </ac:spMkLst>
        </pc:spChg>
        <pc:picChg chg="del">
          <ac:chgData name="David Warner" userId="51ffa14d-fdfd-4571-a787-ad4b3bb92711" providerId="ADAL" clId="{8CF6D6C6-5787-4CC3-901F-26872968ABF0}" dt="2022-06-06T18:40:47.374" v="28" actId="478"/>
          <ac:picMkLst>
            <pc:docMk/>
            <pc:sldMk cId="778883926" sldId="2076136264"/>
            <ac:picMk id="5" creationId="{5D52A98A-80FF-A7ED-FC2D-BFDCC65A4F82}"/>
          </ac:picMkLst>
        </pc:picChg>
        <pc:picChg chg="mod">
          <ac:chgData name="David Warner" userId="51ffa14d-fdfd-4571-a787-ad4b3bb92711" providerId="ADAL" clId="{8CF6D6C6-5787-4CC3-901F-26872968ABF0}" dt="2022-06-06T18:42:13.401" v="40" actId="14826"/>
          <ac:picMkLst>
            <pc:docMk/>
            <pc:sldMk cId="778883926" sldId="2076136264"/>
            <ac:picMk id="6" creationId="{4BC6C431-E828-7C62-1A3A-3BDF99A541D2}"/>
          </ac:picMkLst>
        </pc:picChg>
        <pc:picChg chg="add mod">
          <ac:chgData name="David Warner" userId="51ffa14d-fdfd-4571-a787-ad4b3bb92711" providerId="ADAL" clId="{8CF6D6C6-5787-4CC3-901F-26872968ABF0}" dt="2022-06-06T18:42:18.845" v="41" actId="14826"/>
          <ac:picMkLst>
            <pc:docMk/>
            <pc:sldMk cId="778883926" sldId="2076136264"/>
            <ac:picMk id="8" creationId="{2D1FB5F5-34A1-ECC0-67D0-3448057A40BF}"/>
          </ac:picMkLst>
        </pc:picChg>
        <pc:picChg chg="del">
          <ac:chgData name="David Warner" userId="51ffa14d-fdfd-4571-a787-ad4b3bb92711" providerId="ADAL" clId="{8CF6D6C6-5787-4CC3-901F-26872968ABF0}" dt="2022-06-06T18:40:46.831" v="27" actId="478"/>
          <ac:picMkLst>
            <pc:docMk/>
            <pc:sldMk cId="778883926" sldId="2076136264"/>
            <ac:picMk id="9" creationId="{63025775-2D5B-AC71-513D-B952CC1C9279}"/>
          </ac:picMkLst>
        </pc:picChg>
        <pc:picChg chg="add mod">
          <ac:chgData name="David Warner" userId="51ffa14d-fdfd-4571-a787-ad4b3bb92711" providerId="ADAL" clId="{8CF6D6C6-5787-4CC3-901F-26872968ABF0}" dt="2022-06-06T18:42:25.309" v="42" actId="14826"/>
          <ac:picMkLst>
            <pc:docMk/>
            <pc:sldMk cId="778883926" sldId="2076136264"/>
            <ac:picMk id="10" creationId="{79D56944-69F1-2392-ED04-F82F5FC86F2E}"/>
          </ac:picMkLst>
        </pc:picChg>
      </pc:sldChg>
      <pc:sldChg chg="del">
        <pc:chgData name="David Warner" userId="51ffa14d-fdfd-4571-a787-ad4b3bb92711" providerId="ADAL" clId="{8CF6D6C6-5787-4CC3-901F-26872968ABF0}" dt="2022-06-06T18:32:50.197" v="0" actId="47"/>
        <pc:sldMkLst>
          <pc:docMk/>
          <pc:sldMk cId="3715633141" sldId="2076138358"/>
        </pc:sldMkLst>
      </pc:sldChg>
      <pc:sldChg chg="del">
        <pc:chgData name="David Warner" userId="51ffa14d-fdfd-4571-a787-ad4b3bb92711" providerId="ADAL" clId="{8CF6D6C6-5787-4CC3-901F-26872968ABF0}" dt="2022-06-06T18:32:50.197" v="0" actId="47"/>
        <pc:sldMkLst>
          <pc:docMk/>
          <pc:sldMk cId="3148113558" sldId="2076138359"/>
        </pc:sldMkLst>
      </pc:sldChg>
      <pc:sldChg chg="del">
        <pc:chgData name="David Warner" userId="51ffa14d-fdfd-4571-a787-ad4b3bb92711" providerId="ADAL" clId="{8CF6D6C6-5787-4CC3-901F-26872968ABF0}" dt="2022-06-06T18:32:50.197" v="0" actId="47"/>
        <pc:sldMkLst>
          <pc:docMk/>
          <pc:sldMk cId="2740997352" sldId="2076138360"/>
        </pc:sldMkLst>
      </pc:sldChg>
      <pc:sldChg chg="del">
        <pc:chgData name="David Warner" userId="51ffa14d-fdfd-4571-a787-ad4b3bb92711" providerId="ADAL" clId="{8CF6D6C6-5787-4CC3-901F-26872968ABF0}" dt="2022-06-06T18:32:50.197" v="0" actId="47"/>
        <pc:sldMkLst>
          <pc:docMk/>
          <pc:sldMk cId="3615005905" sldId="2076138361"/>
        </pc:sldMkLst>
      </pc:sldChg>
      <pc:sldChg chg="del">
        <pc:chgData name="David Warner" userId="51ffa14d-fdfd-4571-a787-ad4b3bb92711" providerId="ADAL" clId="{8CF6D6C6-5787-4CC3-901F-26872968ABF0}" dt="2022-06-06T18:32:50.197" v="0" actId="47"/>
        <pc:sldMkLst>
          <pc:docMk/>
          <pc:sldMk cId="2092828861" sldId="2134805428"/>
        </pc:sldMkLst>
      </pc:sldChg>
      <pc:sldChg chg="modSp mod">
        <pc:chgData name="David Warner" userId="51ffa14d-fdfd-4571-a787-ad4b3bb92711" providerId="ADAL" clId="{8CF6D6C6-5787-4CC3-901F-26872968ABF0}" dt="2022-06-06T18:40:30.378" v="22" actId="20577"/>
        <pc:sldMkLst>
          <pc:docMk/>
          <pc:sldMk cId="1812315545" sldId="2134805597"/>
        </pc:sldMkLst>
        <pc:spChg chg="mod">
          <ac:chgData name="David Warner" userId="51ffa14d-fdfd-4571-a787-ad4b3bb92711" providerId="ADAL" clId="{8CF6D6C6-5787-4CC3-901F-26872968ABF0}" dt="2022-06-06T18:40:30.378" v="22" actId="20577"/>
          <ac:spMkLst>
            <pc:docMk/>
            <pc:sldMk cId="1812315545" sldId="2134805597"/>
            <ac:spMk id="10" creationId="{16E1CB8C-122B-4C5A-8724-D74AEC2B5DEC}"/>
          </ac:spMkLst>
        </pc:spChg>
      </pc:sldChg>
      <pc:sldChg chg="del">
        <pc:chgData name="David Warner" userId="51ffa14d-fdfd-4571-a787-ad4b3bb92711" providerId="ADAL" clId="{8CF6D6C6-5787-4CC3-901F-26872968ABF0}" dt="2022-06-06T18:32:50.197" v="0" actId="47"/>
        <pc:sldMkLst>
          <pc:docMk/>
          <pc:sldMk cId="732832855" sldId="2141411588"/>
        </pc:sldMkLst>
      </pc:sldChg>
      <pc:sldChg chg="del">
        <pc:chgData name="David Warner" userId="51ffa14d-fdfd-4571-a787-ad4b3bb92711" providerId="ADAL" clId="{8CF6D6C6-5787-4CC3-901F-26872968ABF0}" dt="2022-06-06T18:32:50.197" v="0" actId="47"/>
        <pc:sldMkLst>
          <pc:docMk/>
          <pc:sldMk cId="3489973919" sldId="2145707282"/>
        </pc:sldMkLst>
      </pc:sldChg>
      <pc:sldChg chg="del">
        <pc:chgData name="David Warner" userId="51ffa14d-fdfd-4571-a787-ad4b3bb92711" providerId="ADAL" clId="{8CF6D6C6-5787-4CC3-901F-26872968ABF0}" dt="2022-06-06T18:32:50.197" v="0" actId="47"/>
        <pc:sldMkLst>
          <pc:docMk/>
          <pc:sldMk cId="1207722000" sldId="2145707284"/>
        </pc:sldMkLst>
      </pc:sldChg>
      <pc:sldChg chg="del">
        <pc:chgData name="David Warner" userId="51ffa14d-fdfd-4571-a787-ad4b3bb92711" providerId="ADAL" clId="{8CF6D6C6-5787-4CC3-901F-26872968ABF0}" dt="2022-06-06T18:32:50.197" v="0" actId="47"/>
        <pc:sldMkLst>
          <pc:docMk/>
          <pc:sldMk cId="3800984617" sldId="2145707286"/>
        </pc:sldMkLst>
      </pc:sldChg>
      <pc:sldChg chg="del">
        <pc:chgData name="David Warner" userId="51ffa14d-fdfd-4571-a787-ad4b3bb92711" providerId="ADAL" clId="{8CF6D6C6-5787-4CC3-901F-26872968ABF0}" dt="2022-06-06T18:32:50.197" v="0" actId="47"/>
        <pc:sldMkLst>
          <pc:docMk/>
          <pc:sldMk cId="456655304" sldId="2145707287"/>
        </pc:sldMkLst>
      </pc:sldChg>
      <pc:sldChg chg="del">
        <pc:chgData name="David Warner" userId="51ffa14d-fdfd-4571-a787-ad4b3bb92711" providerId="ADAL" clId="{8CF6D6C6-5787-4CC3-901F-26872968ABF0}" dt="2022-06-06T18:32:50.197" v="0" actId="47"/>
        <pc:sldMkLst>
          <pc:docMk/>
          <pc:sldMk cId="1884097429" sldId="2147470139"/>
        </pc:sldMkLst>
      </pc:sldChg>
      <pc:sldChg chg="del">
        <pc:chgData name="David Warner" userId="51ffa14d-fdfd-4571-a787-ad4b3bb92711" providerId="ADAL" clId="{8CF6D6C6-5787-4CC3-901F-26872968ABF0}" dt="2022-06-06T18:32:50.197" v="0" actId="47"/>
        <pc:sldMkLst>
          <pc:docMk/>
          <pc:sldMk cId="4205408924" sldId="2147470668"/>
        </pc:sldMkLst>
      </pc:sldChg>
      <pc:sldChg chg="del">
        <pc:chgData name="David Warner" userId="51ffa14d-fdfd-4571-a787-ad4b3bb92711" providerId="ADAL" clId="{8CF6D6C6-5787-4CC3-901F-26872968ABF0}" dt="2022-06-06T18:32:50.197" v="0" actId="47"/>
        <pc:sldMkLst>
          <pc:docMk/>
          <pc:sldMk cId="3951763919" sldId="2147471224"/>
        </pc:sldMkLst>
      </pc:sldChg>
      <pc:sldChg chg="del">
        <pc:chgData name="David Warner" userId="51ffa14d-fdfd-4571-a787-ad4b3bb92711" providerId="ADAL" clId="{8CF6D6C6-5787-4CC3-901F-26872968ABF0}" dt="2022-06-06T18:32:50.197" v="0" actId="47"/>
        <pc:sldMkLst>
          <pc:docMk/>
          <pc:sldMk cId="4120346359" sldId="2147471225"/>
        </pc:sldMkLst>
      </pc:sldChg>
      <pc:sldChg chg="del">
        <pc:chgData name="David Warner" userId="51ffa14d-fdfd-4571-a787-ad4b3bb92711" providerId="ADAL" clId="{8CF6D6C6-5787-4CC3-901F-26872968ABF0}" dt="2022-06-06T18:32:50.197" v="0" actId="47"/>
        <pc:sldMkLst>
          <pc:docMk/>
          <pc:sldMk cId="3863947714" sldId="2147471239"/>
        </pc:sldMkLst>
      </pc:sldChg>
      <pc:sldChg chg="del">
        <pc:chgData name="David Warner" userId="51ffa14d-fdfd-4571-a787-ad4b3bb92711" providerId="ADAL" clId="{8CF6D6C6-5787-4CC3-901F-26872968ABF0}" dt="2022-06-06T18:32:50.197" v="0" actId="47"/>
        <pc:sldMkLst>
          <pc:docMk/>
          <pc:sldMk cId="994944742" sldId="2147471249"/>
        </pc:sldMkLst>
      </pc:sldChg>
      <pc:sldChg chg="del">
        <pc:chgData name="David Warner" userId="51ffa14d-fdfd-4571-a787-ad4b3bb92711" providerId="ADAL" clId="{8CF6D6C6-5787-4CC3-901F-26872968ABF0}" dt="2022-06-06T18:32:50.197" v="0" actId="47"/>
        <pc:sldMkLst>
          <pc:docMk/>
          <pc:sldMk cId="2316662882" sldId="2147471259"/>
        </pc:sldMkLst>
      </pc:sldChg>
      <pc:sldChg chg="del">
        <pc:chgData name="David Warner" userId="51ffa14d-fdfd-4571-a787-ad4b3bb92711" providerId="ADAL" clId="{8CF6D6C6-5787-4CC3-901F-26872968ABF0}" dt="2022-06-06T18:32:50.197" v="0" actId="47"/>
        <pc:sldMkLst>
          <pc:docMk/>
          <pc:sldMk cId="2966967111" sldId="2147471266"/>
        </pc:sldMkLst>
      </pc:sldChg>
      <pc:sldChg chg="del">
        <pc:chgData name="David Warner" userId="51ffa14d-fdfd-4571-a787-ad4b3bb92711" providerId="ADAL" clId="{8CF6D6C6-5787-4CC3-901F-26872968ABF0}" dt="2022-06-06T18:32:50.197" v="0" actId="47"/>
        <pc:sldMkLst>
          <pc:docMk/>
          <pc:sldMk cId="2930041166" sldId="2147471277"/>
        </pc:sldMkLst>
      </pc:sldChg>
      <pc:sldChg chg="del">
        <pc:chgData name="David Warner" userId="51ffa14d-fdfd-4571-a787-ad4b3bb92711" providerId="ADAL" clId="{8CF6D6C6-5787-4CC3-901F-26872968ABF0}" dt="2022-06-06T18:32:50.197" v="0" actId="47"/>
        <pc:sldMkLst>
          <pc:docMk/>
          <pc:sldMk cId="738576791" sldId="2147471278"/>
        </pc:sldMkLst>
      </pc:sldChg>
      <pc:sldChg chg="del">
        <pc:chgData name="David Warner" userId="51ffa14d-fdfd-4571-a787-ad4b3bb92711" providerId="ADAL" clId="{8CF6D6C6-5787-4CC3-901F-26872968ABF0}" dt="2022-06-06T18:32:50.197" v="0" actId="47"/>
        <pc:sldMkLst>
          <pc:docMk/>
          <pc:sldMk cId="191622702" sldId="2147471306"/>
        </pc:sldMkLst>
      </pc:sldChg>
      <pc:sldChg chg="del">
        <pc:chgData name="David Warner" userId="51ffa14d-fdfd-4571-a787-ad4b3bb92711" providerId="ADAL" clId="{8CF6D6C6-5787-4CC3-901F-26872968ABF0}" dt="2022-06-06T18:32:50.197" v="0" actId="47"/>
        <pc:sldMkLst>
          <pc:docMk/>
          <pc:sldMk cId="1466932652" sldId="2147471307"/>
        </pc:sldMkLst>
      </pc:sldChg>
      <pc:sldChg chg="del">
        <pc:chgData name="David Warner" userId="51ffa14d-fdfd-4571-a787-ad4b3bb92711" providerId="ADAL" clId="{8CF6D6C6-5787-4CC3-901F-26872968ABF0}" dt="2022-06-06T18:32:50.197" v="0" actId="47"/>
        <pc:sldMkLst>
          <pc:docMk/>
          <pc:sldMk cId="1318819710" sldId="2147471309"/>
        </pc:sldMkLst>
      </pc:sldChg>
      <pc:sldChg chg="del">
        <pc:chgData name="David Warner" userId="51ffa14d-fdfd-4571-a787-ad4b3bb92711" providerId="ADAL" clId="{8CF6D6C6-5787-4CC3-901F-26872968ABF0}" dt="2022-06-06T18:32:50.197" v="0" actId="47"/>
        <pc:sldMkLst>
          <pc:docMk/>
          <pc:sldMk cId="3170912398" sldId="2147471325"/>
        </pc:sldMkLst>
      </pc:sldChg>
      <pc:sldChg chg="del">
        <pc:chgData name="David Warner" userId="51ffa14d-fdfd-4571-a787-ad4b3bb92711" providerId="ADAL" clId="{8CF6D6C6-5787-4CC3-901F-26872968ABF0}" dt="2022-06-06T18:32:50.197" v="0" actId="47"/>
        <pc:sldMkLst>
          <pc:docMk/>
          <pc:sldMk cId="1224584108" sldId="2147471326"/>
        </pc:sldMkLst>
      </pc:sldChg>
      <pc:sldChg chg="del">
        <pc:chgData name="David Warner" userId="51ffa14d-fdfd-4571-a787-ad4b3bb92711" providerId="ADAL" clId="{8CF6D6C6-5787-4CC3-901F-26872968ABF0}" dt="2022-06-06T18:32:50.197" v="0" actId="47"/>
        <pc:sldMkLst>
          <pc:docMk/>
          <pc:sldMk cId="3128929969" sldId="2147471390"/>
        </pc:sldMkLst>
      </pc:sldChg>
      <pc:sldChg chg="del">
        <pc:chgData name="David Warner" userId="51ffa14d-fdfd-4571-a787-ad4b3bb92711" providerId="ADAL" clId="{8CF6D6C6-5787-4CC3-901F-26872968ABF0}" dt="2022-06-06T18:32:50.197" v="0" actId="47"/>
        <pc:sldMkLst>
          <pc:docMk/>
          <pc:sldMk cId="2579627334" sldId="2147477688"/>
        </pc:sldMkLst>
      </pc:sldChg>
      <pc:sldChg chg="del">
        <pc:chgData name="David Warner" userId="51ffa14d-fdfd-4571-a787-ad4b3bb92711" providerId="ADAL" clId="{8CF6D6C6-5787-4CC3-901F-26872968ABF0}" dt="2022-06-06T18:32:50.197" v="0" actId="47"/>
        <pc:sldMkLst>
          <pc:docMk/>
          <pc:sldMk cId="1523578856" sldId="2147477694"/>
        </pc:sldMkLst>
      </pc:sldChg>
      <pc:sldChg chg="del">
        <pc:chgData name="David Warner" userId="51ffa14d-fdfd-4571-a787-ad4b3bb92711" providerId="ADAL" clId="{8CF6D6C6-5787-4CC3-901F-26872968ABF0}" dt="2022-06-06T18:32:50.197" v="0" actId="47"/>
        <pc:sldMkLst>
          <pc:docMk/>
          <pc:sldMk cId="2795154840" sldId="2147477707"/>
        </pc:sldMkLst>
      </pc:sldChg>
      <pc:sldChg chg="del">
        <pc:chgData name="David Warner" userId="51ffa14d-fdfd-4571-a787-ad4b3bb92711" providerId="ADAL" clId="{8CF6D6C6-5787-4CC3-901F-26872968ABF0}" dt="2022-06-06T18:32:50.197" v="0" actId="47"/>
        <pc:sldMkLst>
          <pc:docMk/>
          <pc:sldMk cId="2181763014" sldId="2147477719"/>
        </pc:sldMkLst>
      </pc:sldChg>
      <pc:sldChg chg="del">
        <pc:chgData name="David Warner" userId="51ffa14d-fdfd-4571-a787-ad4b3bb92711" providerId="ADAL" clId="{8CF6D6C6-5787-4CC3-901F-26872968ABF0}" dt="2022-06-06T18:32:50.197" v="0" actId="47"/>
        <pc:sldMkLst>
          <pc:docMk/>
          <pc:sldMk cId="2930275567" sldId="2147477732"/>
        </pc:sldMkLst>
      </pc:sldChg>
      <pc:sldChg chg="del">
        <pc:chgData name="David Warner" userId="51ffa14d-fdfd-4571-a787-ad4b3bb92711" providerId="ADAL" clId="{8CF6D6C6-5787-4CC3-901F-26872968ABF0}" dt="2022-06-06T18:32:50.197" v="0" actId="47"/>
        <pc:sldMkLst>
          <pc:docMk/>
          <pc:sldMk cId="2127718682" sldId="2147477740"/>
        </pc:sldMkLst>
      </pc:sldChg>
      <pc:sldChg chg="del">
        <pc:chgData name="David Warner" userId="51ffa14d-fdfd-4571-a787-ad4b3bb92711" providerId="ADAL" clId="{8CF6D6C6-5787-4CC3-901F-26872968ABF0}" dt="2022-06-06T18:32:50.197" v="0" actId="47"/>
        <pc:sldMkLst>
          <pc:docMk/>
          <pc:sldMk cId="2984441672" sldId="2147477751"/>
        </pc:sldMkLst>
      </pc:sldChg>
      <pc:sldChg chg="del">
        <pc:chgData name="David Warner" userId="51ffa14d-fdfd-4571-a787-ad4b3bb92711" providerId="ADAL" clId="{8CF6D6C6-5787-4CC3-901F-26872968ABF0}" dt="2022-06-06T18:32:50.197" v="0" actId="47"/>
        <pc:sldMkLst>
          <pc:docMk/>
          <pc:sldMk cId="3873578095" sldId="2147477752"/>
        </pc:sldMkLst>
      </pc:sldChg>
      <pc:sldChg chg="del">
        <pc:chgData name="David Warner" userId="51ffa14d-fdfd-4571-a787-ad4b3bb92711" providerId="ADAL" clId="{8CF6D6C6-5787-4CC3-901F-26872968ABF0}" dt="2022-06-06T18:32:50.197" v="0" actId="47"/>
        <pc:sldMkLst>
          <pc:docMk/>
          <pc:sldMk cId="228247112" sldId="2147477753"/>
        </pc:sldMkLst>
      </pc:sldChg>
      <pc:sldChg chg="del">
        <pc:chgData name="David Warner" userId="51ffa14d-fdfd-4571-a787-ad4b3bb92711" providerId="ADAL" clId="{8CF6D6C6-5787-4CC3-901F-26872968ABF0}" dt="2022-06-06T18:32:50.197" v="0" actId="47"/>
        <pc:sldMkLst>
          <pc:docMk/>
          <pc:sldMk cId="4087041533" sldId="2147477754"/>
        </pc:sldMkLst>
      </pc:sldChg>
      <pc:sldChg chg="del">
        <pc:chgData name="David Warner" userId="51ffa14d-fdfd-4571-a787-ad4b3bb92711" providerId="ADAL" clId="{8CF6D6C6-5787-4CC3-901F-26872968ABF0}" dt="2022-06-06T18:32:50.197" v="0" actId="47"/>
        <pc:sldMkLst>
          <pc:docMk/>
          <pc:sldMk cId="2010264565" sldId="2147477755"/>
        </pc:sldMkLst>
      </pc:sldChg>
      <pc:sldChg chg="del">
        <pc:chgData name="David Warner" userId="51ffa14d-fdfd-4571-a787-ad4b3bb92711" providerId="ADAL" clId="{8CF6D6C6-5787-4CC3-901F-26872968ABF0}" dt="2022-06-06T18:32:50.197" v="0" actId="47"/>
        <pc:sldMkLst>
          <pc:docMk/>
          <pc:sldMk cId="2746144415" sldId="2147477756"/>
        </pc:sldMkLst>
      </pc:sldChg>
      <pc:sldChg chg="del">
        <pc:chgData name="David Warner" userId="51ffa14d-fdfd-4571-a787-ad4b3bb92711" providerId="ADAL" clId="{8CF6D6C6-5787-4CC3-901F-26872968ABF0}" dt="2022-06-06T18:32:50.197" v="0" actId="47"/>
        <pc:sldMkLst>
          <pc:docMk/>
          <pc:sldMk cId="3019842251" sldId="2147477757"/>
        </pc:sldMkLst>
      </pc:sldChg>
      <pc:sldMasterChg chg="delSldLayout">
        <pc:chgData name="David Warner" userId="51ffa14d-fdfd-4571-a787-ad4b3bb92711" providerId="ADAL" clId="{8CF6D6C6-5787-4CC3-901F-26872968ABF0}" dt="2022-06-06T18:32:50.197" v="0" actId="47"/>
        <pc:sldMasterMkLst>
          <pc:docMk/>
          <pc:sldMasterMk cId="3588427678" sldId="2147484229"/>
        </pc:sldMasterMkLst>
        <pc:sldLayoutChg chg="del">
          <pc:chgData name="David Warner" userId="51ffa14d-fdfd-4571-a787-ad4b3bb92711" providerId="ADAL" clId="{8CF6D6C6-5787-4CC3-901F-26872968ABF0}" dt="2022-06-06T18:32:50.197" v="0" actId="47"/>
          <pc:sldLayoutMkLst>
            <pc:docMk/>
            <pc:sldMasterMk cId="3588427678" sldId="2147484229"/>
            <pc:sldLayoutMk cId="1884807791" sldId="2147484652"/>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619837229" sldId="2147484653"/>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880869988" sldId="2147484654"/>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905507651" sldId="2147484655"/>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360821357" sldId="2147484656"/>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2864549600" sldId="2147484657"/>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1155143095" sldId="2147484658"/>
          </pc:sldLayoutMkLst>
        </pc:sldLayoutChg>
      </pc:sldMasterChg>
    </pc:docChg>
  </pc:docChgLst>
  <pc:docChgLst>
    <pc:chgData name="David Warner" userId="S::david_dwarnerii.com#ext#@microsoft.onmicrosoft.com::acafcf14-4098-4a83-9425-e73571277a06" providerId="AD" clId="Web-{658BE06E-F07D-42C3-A638-4B683C8D81CA}"/>
    <pc:docChg chg="addSld modSld modSection">
      <pc:chgData name="David Warner" userId="S::david_dwarnerii.com#ext#@microsoft.onmicrosoft.com::acafcf14-4098-4a83-9425-e73571277a06" providerId="AD" clId="Web-{658BE06E-F07D-42C3-A638-4B683C8D81CA}" dt="2021-06-30T19:13:09.853" v="19"/>
      <pc:docMkLst>
        <pc:docMk/>
      </pc:docMkLst>
      <pc:sldChg chg="addSp delSp modSp">
        <pc:chgData name="David Warner" userId="S::david_dwarnerii.com#ext#@microsoft.onmicrosoft.com::acafcf14-4098-4a83-9425-e73571277a06" providerId="AD" clId="Web-{658BE06E-F07D-42C3-A638-4B683C8D81CA}" dt="2021-06-30T19:13:09.853" v="19"/>
        <pc:sldMkLst>
          <pc:docMk/>
          <pc:sldMk cId="357588276" sldId="2076136388"/>
        </pc:sldMkLst>
        <pc:spChg chg="del">
          <ac:chgData name="David Warner" userId="S::david_dwarnerii.com#ext#@microsoft.onmicrosoft.com::acafcf14-4098-4a83-9425-e73571277a06" providerId="AD" clId="Web-{658BE06E-F07D-42C3-A638-4B683C8D81CA}" dt="2021-06-30T19:11:36.332" v="13"/>
          <ac:spMkLst>
            <pc:docMk/>
            <pc:sldMk cId="357588276" sldId="2076136388"/>
            <ac:spMk id="3" creationId="{CD5F5F16-77A5-42D6-9D64-191C84F5ADD1}"/>
          </ac:spMkLst>
        </pc:spChg>
        <pc:picChg chg="del">
          <ac:chgData name="David Warner" userId="S::david_dwarnerii.com#ext#@microsoft.onmicrosoft.com::acafcf14-4098-4a83-9425-e73571277a06" providerId="AD" clId="Web-{658BE06E-F07D-42C3-A638-4B683C8D81CA}" dt="2021-06-30T19:12:48.992" v="14"/>
          <ac:picMkLst>
            <pc:docMk/>
            <pc:sldMk cId="357588276" sldId="2076136388"/>
            <ac:picMk id="2" creationId="{5A1D3A02-0FF8-4E92-AB22-46521D6AA127}"/>
          </ac:picMkLst>
        </pc:picChg>
        <pc:picChg chg="add mod modCrop">
          <ac:chgData name="David Warner" userId="S::david_dwarnerii.com#ext#@microsoft.onmicrosoft.com::acafcf14-4098-4a83-9425-e73571277a06" providerId="AD" clId="Web-{658BE06E-F07D-42C3-A638-4B683C8D81CA}" dt="2021-06-30T19:13:09.853" v="19"/>
          <ac:picMkLst>
            <pc:docMk/>
            <pc:sldMk cId="357588276" sldId="2076136388"/>
            <ac:picMk id="4" creationId="{4DF3D21A-394F-47B9-B065-0631E058B1FF}"/>
          </ac:picMkLst>
        </pc:picChg>
      </pc:sldChg>
      <pc:sldChg chg="addSp delSp modSp add replId">
        <pc:chgData name="David Warner" userId="S::david_dwarnerii.com#ext#@microsoft.onmicrosoft.com::acafcf14-4098-4a83-9425-e73571277a06" providerId="AD" clId="Web-{658BE06E-F07D-42C3-A638-4B683C8D81CA}" dt="2021-06-30T19:11:24.081" v="12"/>
        <pc:sldMkLst>
          <pc:docMk/>
          <pc:sldMk cId="915949081" sldId="2134805595"/>
        </pc:sldMkLst>
        <pc:spChg chg="del">
          <ac:chgData name="David Warner" userId="S::david_dwarnerii.com#ext#@microsoft.onmicrosoft.com::acafcf14-4098-4a83-9425-e73571277a06" providerId="AD" clId="Web-{658BE06E-F07D-42C3-A638-4B683C8D81CA}" dt="2021-06-30T19:10:59.705" v="1"/>
          <ac:spMkLst>
            <pc:docMk/>
            <pc:sldMk cId="915949081" sldId="2134805595"/>
            <ac:spMk id="3" creationId="{CD5F5F16-77A5-42D6-9D64-191C84F5ADD1}"/>
          </ac:spMkLst>
        </pc:spChg>
        <pc:spChg chg="del">
          <ac:chgData name="David Warner" userId="S::david_dwarnerii.com#ext#@microsoft.onmicrosoft.com::acafcf14-4098-4a83-9425-e73571277a06" providerId="AD" clId="Web-{658BE06E-F07D-42C3-A638-4B683C8D81CA}" dt="2021-06-30T19:11:08.284" v="3"/>
          <ac:spMkLst>
            <pc:docMk/>
            <pc:sldMk cId="915949081" sldId="2134805595"/>
            <ac:spMk id="11" creationId="{03477876-6F7B-42BA-8034-F00C6D4D0825}"/>
          </ac:spMkLst>
        </pc:spChg>
        <pc:spChg chg="del">
          <ac:chgData name="David Warner" userId="S::david_dwarnerii.com#ext#@microsoft.onmicrosoft.com::acafcf14-4098-4a83-9425-e73571277a06" providerId="AD" clId="Web-{658BE06E-F07D-42C3-A638-4B683C8D81CA}" dt="2021-06-30T19:11:08.284" v="2"/>
          <ac:spMkLst>
            <pc:docMk/>
            <pc:sldMk cId="915949081" sldId="2134805595"/>
            <ac:spMk id="12" creationId="{58BAD4F2-FCCB-46F6-A78E-93E8E8A16346}"/>
          </ac:spMkLst>
        </pc:spChg>
        <pc:spChg chg="del">
          <ac:chgData name="David Warner" userId="S::david_dwarnerii.com#ext#@microsoft.onmicrosoft.com::acafcf14-4098-4a83-9425-e73571277a06" providerId="AD" clId="Web-{658BE06E-F07D-42C3-A638-4B683C8D81CA}" dt="2021-06-30T19:11:08.284" v="6"/>
          <ac:spMkLst>
            <pc:docMk/>
            <pc:sldMk cId="915949081" sldId="2134805595"/>
            <ac:spMk id="14" creationId="{3C6B92CA-CCA8-43EB-90C0-7DA5C4715870}"/>
          </ac:spMkLst>
        </pc:spChg>
        <pc:spChg chg="del">
          <ac:chgData name="David Warner" userId="S::david_dwarnerii.com#ext#@microsoft.onmicrosoft.com::acafcf14-4098-4a83-9425-e73571277a06" providerId="AD" clId="Web-{658BE06E-F07D-42C3-A638-4B683C8D81CA}" dt="2021-06-30T19:11:08.284" v="5"/>
          <ac:spMkLst>
            <pc:docMk/>
            <pc:sldMk cId="915949081" sldId="2134805595"/>
            <ac:spMk id="15" creationId="{C745FBD3-89F8-4AAA-B1B3-15710FCBC31B}"/>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6" creationId="{5415EF0F-C161-4B93-AB99-C778F29F98F9}"/>
          </ac:spMkLst>
        </pc:spChg>
        <pc:spChg chg="add mod">
          <ac:chgData name="David Warner" userId="S::david_dwarnerii.com#ext#@microsoft.onmicrosoft.com::acafcf14-4098-4a83-9425-e73571277a06" providerId="AD" clId="Web-{658BE06E-F07D-42C3-A638-4B683C8D81CA}" dt="2021-06-30T19:11:24.081" v="12"/>
          <ac:spMkLst>
            <pc:docMk/>
            <pc:sldMk cId="915949081" sldId="2134805595"/>
            <ac:spMk id="17" creationId="{F8349C36-1D64-4079-AA2F-C56854BF8245}"/>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9" creationId="{7DA4691B-EE90-459E-8174-EBBB82E921EE}"/>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20" creationId="{ABD6144F-BECD-4E13-B73E-06D3F8DC916F}"/>
          </ac:spMkLst>
        </pc:spChg>
        <pc:spChg chg="del">
          <ac:chgData name="David Warner" userId="S::david_dwarnerii.com#ext#@microsoft.onmicrosoft.com::acafcf14-4098-4a83-9425-e73571277a06" providerId="AD" clId="Web-{658BE06E-F07D-42C3-A638-4B683C8D81CA}" dt="2021-06-30T19:11:08.284" v="7"/>
          <ac:spMkLst>
            <pc:docMk/>
            <pc:sldMk cId="915949081" sldId="2134805595"/>
            <ac:spMk id="22" creationId="{7C94A0E2-E065-4E52-BA50-EFAB4348B996}"/>
          </ac:spMkLst>
        </pc:spChg>
        <pc:picChg chg="del">
          <ac:chgData name="David Warner" userId="S::david_dwarnerii.com#ext#@microsoft.onmicrosoft.com::acafcf14-4098-4a83-9425-e73571277a06" providerId="AD" clId="Web-{658BE06E-F07D-42C3-A638-4B683C8D81CA}" dt="2021-06-30T19:11:08.284" v="4"/>
          <ac:picMkLst>
            <pc:docMk/>
            <pc:sldMk cId="915949081" sldId="2134805595"/>
            <ac:picMk id="2" creationId="{5A1D3A02-0FF8-4E92-AB22-46521D6AA127}"/>
          </ac:picMkLst>
        </pc:picChg>
        <pc:picChg chg="del">
          <ac:chgData name="David Warner" userId="S::david_dwarnerii.com#ext#@microsoft.onmicrosoft.com::acafcf14-4098-4a83-9425-e73571277a06" providerId="AD" clId="Web-{658BE06E-F07D-42C3-A638-4B683C8D81CA}" dt="2021-06-30T19:11:08.299" v="8"/>
          <ac:picMkLst>
            <pc:docMk/>
            <pc:sldMk cId="915949081" sldId="2134805595"/>
            <ac:picMk id="6" creationId="{E34E7BCE-096A-4804-B8B9-5688E6C3FA93}"/>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0" creationId="{3D8219D6-6142-4D50-A849-E6F157AB073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3" creationId="{8A0B64D3-0459-4C89-819B-18098BB1D86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8" creationId="{7C37B7EE-5747-4CDB-8D3C-72BDA6F7CFF9}"/>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21" creationId="{B6E23D11-57F8-4B30-859A-32A8A9109DA2}"/>
          </ac:picMkLst>
        </pc:picChg>
      </pc:sldChg>
    </pc:docChg>
  </pc:docChgLst>
  <pc:docChgLst>
    <pc:chgData name="Vesa Juvonen" userId="c7243be1-99a3-4752-ab2a-0cf698cf8236" providerId="ADAL" clId="{564633B0-42AE-4823-ADEF-AD2B975CD794}"/>
    <pc:docChg chg="undo custSel addSld delSld modSld sldOrd modSection">
      <pc:chgData name="Vesa Juvonen" userId="c7243be1-99a3-4752-ab2a-0cf698cf8236" providerId="ADAL" clId="{564633B0-42AE-4823-ADEF-AD2B975CD794}" dt="2022-04-26T15:49:25.178" v="353"/>
      <pc:docMkLst>
        <pc:docMk/>
      </pc:docMkLst>
      <pc:sldChg chg="modSp mod">
        <pc:chgData name="Vesa Juvonen" userId="c7243be1-99a3-4752-ab2a-0cf698cf8236" providerId="ADAL" clId="{564633B0-42AE-4823-ADEF-AD2B975CD794}" dt="2022-04-21T14:15:52.117" v="116" actId="6549"/>
        <pc:sldMkLst>
          <pc:docMk/>
          <pc:sldMk cId="2967945684" sldId="277"/>
        </pc:sldMkLst>
        <pc:spChg chg="mod">
          <ac:chgData name="Vesa Juvonen" userId="c7243be1-99a3-4752-ab2a-0cf698cf8236" providerId="ADAL" clId="{564633B0-42AE-4823-ADEF-AD2B975CD794}" dt="2022-04-21T14:15:52.117" v="116" actId="6549"/>
          <ac:spMkLst>
            <pc:docMk/>
            <pc:sldMk cId="2967945684" sldId="277"/>
            <ac:spMk id="4" creationId="{A04E16D6-6682-4068-BF11-BA8E4E8E1BBC}"/>
          </ac:spMkLst>
        </pc:spChg>
      </pc:sldChg>
      <pc:sldChg chg="modSp mod">
        <pc:chgData name="Vesa Juvonen" userId="c7243be1-99a3-4752-ab2a-0cf698cf8236" providerId="ADAL" clId="{564633B0-42AE-4823-ADEF-AD2B975CD794}" dt="2022-04-21T14:06:35.712" v="15" actId="20577"/>
        <pc:sldMkLst>
          <pc:docMk/>
          <pc:sldMk cId="287163252" sldId="1567"/>
        </pc:sldMkLst>
        <pc:spChg chg="mod">
          <ac:chgData name="Vesa Juvonen" userId="c7243be1-99a3-4752-ab2a-0cf698cf8236" providerId="ADAL" clId="{564633B0-42AE-4823-ADEF-AD2B975CD794}" dt="2022-04-21T14:06:35.712" v="15" actId="20577"/>
          <ac:spMkLst>
            <pc:docMk/>
            <pc:sldMk cId="287163252" sldId="1567"/>
            <ac:spMk id="5" creationId="{9B6ECC88-D921-48D6-BA85-F52F354F9C35}"/>
          </ac:spMkLst>
        </pc:spChg>
        <pc:spChg chg="mod">
          <ac:chgData name="Vesa Juvonen" userId="c7243be1-99a3-4752-ab2a-0cf698cf8236" providerId="ADAL" clId="{564633B0-42AE-4823-ADEF-AD2B975CD794}" dt="2022-04-21T14:06:30.898" v="3" actId="20577"/>
          <ac:spMkLst>
            <pc:docMk/>
            <pc:sldMk cId="287163252" sldId="1567"/>
            <ac:spMk id="8" creationId="{00000000-0000-0000-0000-000000000000}"/>
          </ac:spMkLst>
        </pc:spChg>
      </pc:sldChg>
      <pc:sldChg chg="ord">
        <pc:chgData name="Vesa Juvonen" userId="c7243be1-99a3-4752-ab2a-0cf698cf8236" providerId="ADAL" clId="{564633B0-42AE-4823-ADEF-AD2B975CD794}" dt="2022-04-21T14:15:59.870" v="118"/>
        <pc:sldMkLst>
          <pc:docMk/>
          <pc:sldMk cId="2773584698" sldId="1621"/>
        </pc:sldMkLst>
      </pc:sldChg>
      <pc:sldChg chg="del">
        <pc:chgData name="Vesa Juvonen" userId="c7243be1-99a3-4752-ab2a-0cf698cf8236" providerId="ADAL" clId="{564633B0-42AE-4823-ADEF-AD2B975CD794}" dt="2022-04-21T14:08:26.005" v="64" actId="47"/>
        <pc:sldMkLst>
          <pc:docMk/>
          <pc:sldMk cId="720313206" sldId="1640"/>
        </pc:sldMkLst>
      </pc:sldChg>
      <pc:sldChg chg="del">
        <pc:chgData name="Vesa Juvonen" userId="c7243be1-99a3-4752-ab2a-0cf698cf8236" providerId="ADAL" clId="{564633B0-42AE-4823-ADEF-AD2B975CD794}" dt="2022-04-21T14:08:26.005" v="64" actId="47"/>
        <pc:sldMkLst>
          <pc:docMk/>
          <pc:sldMk cId="3043375476" sldId="1641"/>
        </pc:sldMkLst>
      </pc:sldChg>
      <pc:sldChg chg="addSp delSp modSp mod">
        <pc:chgData name="Vesa Juvonen" userId="c7243be1-99a3-4752-ab2a-0cf698cf8236" providerId="ADAL" clId="{564633B0-42AE-4823-ADEF-AD2B975CD794}" dt="2022-04-26T13:29:41.296" v="332" actId="20577"/>
        <pc:sldMkLst>
          <pc:docMk/>
          <pc:sldMk cId="10702720" sldId="2079"/>
        </pc:sldMkLst>
        <pc:spChg chg="mod">
          <ac:chgData name="Vesa Juvonen" userId="c7243be1-99a3-4752-ab2a-0cf698cf8236" providerId="ADAL" clId="{564633B0-42AE-4823-ADEF-AD2B975CD794}" dt="2022-04-26T13:29:41.296" v="332" actId="20577"/>
          <ac:spMkLst>
            <pc:docMk/>
            <pc:sldMk cId="10702720" sldId="2079"/>
            <ac:spMk id="8" creationId="{00000000-0000-0000-0000-000000000000}"/>
          </ac:spMkLst>
        </pc:spChg>
        <pc:picChg chg="add del mod">
          <ac:chgData name="Vesa Juvonen" userId="c7243be1-99a3-4752-ab2a-0cf698cf8236" providerId="ADAL" clId="{564633B0-42AE-4823-ADEF-AD2B975CD794}" dt="2022-04-22T08:29:51.124" v="140" actId="478"/>
          <ac:picMkLst>
            <pc:docMk/>
            <pc:sldMk cId="10702720" sldId="2079"/>
            <ac:picMk id="2" creationId="{150C5ED2-2106-3DF5-07CB-71FA97005E3B}"/>
          </ac:picMkLst>
        </pc:picChg>
        <pc:picChg chg="del">
          <ac:chgData name="Vesa Juvonen" userId="c7243be1-99a3-4752-ab2a-0cf698cf8236" providerId="ADAL" clId="{564633B0-42AE-4823-ADEF-AD2B975CD794}" dt="2022-04-21T14:07:24.047" v="26" actId="478"/>
          <ac:picMkLst>
            <pc:docMk/>
            <pc:sldMk cId="10702720" sldId="2079"/>
            <ac:picMk id="4" creationId="{FA4E0B26-31E8-2131-369B-24D6648F2532}"/>
          </ac:picMkLst>
        </pc:picChg>
        <pc:picChg chg="add mod">
          <ac:chgData name="Vesa Juvonen" userId="c7243be1-99a3-4752-ab2a-0cf698cf8236" providerId="ADAL" clId="{564633B0-42AE-4823-ADEF-AD2B975CD794}" dt="2022-04-22T08:30:04.717" v="145" actId="1076"/>
          <ac:picMkLst>
            <pc:docMk/>
            <pc:sldMk cId="10702720" sldId="2079"/>
            <ac:picMk id="6" creationId="{028475F2-F3A8-775D-E1DB-516DBAFD54C3}"/>
          </ac:picMkLst>
        </pc:picChg>
        <pc:picChg chg="del">
          <ac:chgData name="Vesa Juvonen" userId="c7243be1-99a3-4752-ab2a-0cf698cf8236" providerId="ADAL" clId="{564633B0-42AE-4823-ADEF-AD2B975CD794}" dt="2022-04-21T14:07:23.460" v="25" actId="478"/>
          <ac:picMkLst>
            <pc:docMk/>
            <pc:sldMk cId="10702720" sldId="2079"/>
            <ac:picMk id="6" creationId="{82708B89-FDC7-6094-E843-9B280C1ED4F4}"/>
          </ac:picMkLst>
        </pc:picChg>
        <pc:picChg chg="del">
          <ac:chgData name="Vesa Juvonen" userId="c7243be1-99a3-4752-ab2a-0cf698cf8236" providerId="ADAL" clId="{564633B0-42AE-4823-ADEF-AD2B975CD794}" dt="2022-04-21T14:13:20.032" v="85" actId="478"/>
          <ac:picMkLst>
            <pc:docMk/>
            <pc:sldMk cId="10702720" sldId="2079"/>
            <ac:picMk id="10" creationId="{21BB578E-AE34-3AF3-15B1-2F3892F4109B}"/>
          </ac:picMkLst>
        </pc:picChg>
        <pc:picChg chg="add del mod">
          <ac:chgData name="Vesa Juvonen" userId="c7243be1-99a3-4752-ab2a-0cf698cf8236" providerId="ADAL" clId="{564633B0-42AE-4823-ADEF-AD2B975CD794}" dt="2022-04-22T08:29:51.124" v="140" actId="478"/>
          <ac:picMkLst>
            <pc:docMk/>
            <pc:sldMk cId="10702720" sldId="2079"/>
            <ac:picMk id="12" creationId="{0CDDB66A-6CF1-B2E6-D053-C005144D0852}"/>
          </ac:picMkLst>
        </pc:picChg>
        <pc:picChg chg="add mod">
          <ac:chgData name="Vesa Juvonen" userId="c7243be1-99a3-4752-ab2a-0cf698cf8236" providerId="ADAL" clId="{564633B0-42AE-4823-ADEF-AD2B975CD794}" dt="2022-04-21T14:14:25.679" v="97" actId="1076"/>
          <ac:picMkLst>
            <pc:docMk/>
            <pc:sldMk cId="10702720" sldId="2079"/>
            <ac:picMk id="1026" creationId="{82CA55A2-C989-C5B0-4521-AA1ABC2EA867}"/>
          </ac:picMkLst>
        </pc:picChg>
        <pc:picChg chg="add mod">
          <ac:chgData name="Vesa Juvonen" userId="c7243be1-99a3-4752-ab2a-0cf698cf8236" providerId="ADAL" clId="{564633B0-42AE-4823-ADEF-AD2B975CD794}" dt="2022-04-21T14:14:25.679" v="97" actId="1076"/>
          <ac:picMkLst>
            <pc:docMk/>
            <pc:sldMk cId="10702720" sldId="2079"/>
            <ac:picMk id="1028" creationId="{B5D353D0-C8DE-1FC3-F98A-20D1BD3047FF}"/>
          </ac:picMkLst>
        </pc:picChg>
      </pc:sldChg>
      <pc:sldChg chg="addSp delSp modSp mod">
        <pc:chgData name="Vesa Juvonen" userId="c7243be1-99a3-4752-ab2a-0cf698cf8236" providerId="ADAL" clId="{564633B0-42AE-4823-ADEF-AD2B975CD794}" dt="2022-04-26T13:41:04.729" v="349" actId="20577"/>
        <pc:sldMkLst>
          <pc:docMk/>
          <pc:sldMk cId="778883926" sldId="2076136264"/>
        </pc:sldMkLst>
        <pc:spChg chg="mod">
          <ac:chgData name="Vesa Juvonen" userId="c7243be1-99a3-4752-ab2a-0cf698cf8236" providerId="ADAL" clId="{564633B0-42AE-4823-ADEF-AD2B975CD794}" dt="2022-04-26T13:41:04.729" v="349" actId="20577"/>
          <ac:spMkLst>
            <pc:docMk/>
            <pc:sldMk cId="778883926" sldId="2076136264"/>
            <ac:spMk id="14" creationId="{953584C8-8734-42EA-AD16-6AA2B405D249}"/>
          </ac:spMkLst>
        </pc:spChg>
        <pc:picChg chg="del">
          <ac:chgData name="Vesa Juvonen" userId="c7243be1-99a3-4752-ab2a-0cf698cf8236" providerId="ADAL" clId="{564633B0-42AE-4823-ADEF-AD2B975CD794}" dt="2022-04-21T14:11:44.552" v="67" actId="478"/>
          <ac:picMkLst>
            <pc:docMk/>
            <pc:sldMk cId="778883926" sldId="2076136264"/>
            <ac:picMk id="3" creationId="{0EE59665-16DB-98E0-B3B2-4E7136B4E9DA}"/>
          </ac:picMkLst>
        </pc:picChg>
        <pc:picChg chg="add mod">
          <ac:chgData name="Vesa Juvonen" userId="c7243be1-99a3-4752-ab2a-0cf698cf8236" providerId="ADAL" clId="{564633B0-42AE-4823-ADEF-AD2B975CD794}" dt="2022-04-22T08:31:11.447" v="155" actId="1076"/>
          <ac:picMkLst>
            <pc:docMk/>
            <pc:sldMk cId="778883926" sldId="2076136264"/>
            <ac:picMk id="3" creationId="{A8FCBC9B-1C8D-5346-1079-3B044CF2BDD7}"/>
          </ac:picMkLst>
        </pc:picChg>
        <pc:picChg chg="add del mod">
          <ac:chgData name="Vesa Juvonen" userId="c7243be1-99a3-4752-ab2a-0cf698cf8236" providerId="ADAL" clId="{564633B0-42AE-4823-ADEF-AD2B975CD794}" dt="2022-04-22T08:30:12.627" v="146" actId="478"/>
          <ac:picMkLst>
            <pc:docMk/>
            <pc:sldMk cId="778883926" sldId="2076136264"/>
            <ac:picMk id="5" creationId="{775E6F68-6847-8797-B117-338BB094A388}"/>
          </ac:picMkLst>
        </pc:picChg>
        <pc:picChg chg="del">
          <ac:chgData name="Vesa Juvonen" userId="c7243be1-99a3-4752-ab2a-0cf698cf8236" providerId="ADAL" clId="{564633B0-42AE-4823-ADEF-AD2B975CD794}" dt="2022-04-21T14:14:36.551" v="101" actId="478"/>
          <ac:picMkLst>
            <pc:docMk/>
            <pc:sldMk cId="778883926" sldId="2076136264"/>
            <ac:picMk id="6" creationId="{56224CD5-C673-CB11-504E-951BD7C0B4FD}"/>
          </ac:picMkLst>
        </pc:picChg>
        <pc:picChg chg="del">
          <ac:chgData name="Vesa Juvonen" userId="c7243be1-99a3-4752-ab2a-0cf698cf8236" providerId="ADAL" clId="{564633B0-42AE-4823-ADEF-AD2B975CD794}" dt="2022-04-21T14:11:44.552" v="67" actId="478"/>
          <ac:picMkLst>
            <pc:docMk/>
            <pc:sldMk cId="778883926" sldId="2076136264"/>
            <ac:picMk id="7" creationId="{DDA642F1-1B89-6576-5CBE-7A25B84B969B}"/>
          </ac:picMkLst>
        </pc:picChg>
        <pc:picChg chg="del">
          <ac:chgData name="Vesa Juvonen" userId="c7243be1-99a3-4752-ab2a-0cf698cf8236" providerId="ADAL" clId="{564633B0-42AE-4823-ADEF-AD2B975CD794}" dt="2022-04-21T14:11:44.552" v="67" actId="478"/>
          <ac:picMkLst>
            <pc:docMk/>
            <pc:sldMk cId="778883926" sldId="2076136264"/>
            <ac:picMk id="8" creationId="{162066FA-9BD6-E1E1-2A2B-DCFC3EA695F8}"/>
          </ac:picMkLst>
        </pc:picChg>
        <pc:picChg chg="add del mod">
          <ac:chgData name="Vesa Juvonen" userId="c7243be1-99a3-4752-ab2a-0cf698cf8236" providerId="ADAL" clId="{564633B0-42AE-4823-ADEF-AD2B975CD794}" dt="2022-04-22T08:30:12.627" v="146" actId="478"/>
          <ac:picMkLst>
            <pc:docMk/>
            <pc:sldMk cId="778883926" sldId="2076136264"/>
            <ac:picMk id="10" creationId="{AF7C7AEB-B84D-17C1-1FFF-94EBE350E659}"/>
          </ac:picMkLst>
        </pc:picChg>
        <pc:picChg chg="add mod">
          <ac:chgData name="Vesa Juvonen" userId="c7243be1-99a3-4752-ab2a-0cf698cf8236" providerId="ADAL" clId="{564633B0-42AE-4823-ADEF-AD2B975CD794}" dt="2022-04-21T14:14:53.891" v="107" actId="1076"/>
          <ac:picMkLst>
            <pc:docMk/>
            <pc:sldMk cId="778883926" sldId="2076136264"/>
            <ac:picMk id="12" creationId="{8554F86A-AB71-19DB-024E-09E9DA3BC26D}"/>
          </ac:picMkLst>
        </pc:picChg>
        <pc:picChg chg="add mod">
          <ac:chgData name="Vesa Juvonen" userId="c7243be1-99a3-4752-ab2a-0cf698cf8236" providerId="ADAL" clId="{564633B0-42AE-4823-ADEF-AD2B975CD794}" dt="2022-04-21T14:14:53.891" v="107" actId="1076"/>
          <ac:picMkLst>
            <pc:docMk/>
            <pc:sldMk cId="778883926" sldId="2076136264"/>
            <ac:picMk id="16" creationId="{8107D490-22A0-CB64-9AEA-F1962D0D1ECA}"/>
          </ac:picMkLst>
        </pc:picChg>
      </pc:sldChg>
      <pc:sldChg chg="del">
        <pc:chgData name="Vesa Juvonen" userId="c7243be1-99a3-4752-ab2a-0cf698cf8236" providerId="ADAL" clId="{564633B0-42AE-4823-ADEF-AD2B975CD794}" dt="2022-04-26T13:28:27.532" v="322" actId="47"/>
        <pc:sldMkLst>
          <pc:docMk/>
          <pc:sldMk cId="3038810836" sldId="2076137482"/>
        </pc:sldMkLst>
      </pc:sldChg>
      <pc:sldChg chg="del">
        <pc:chgData name="Vesa Juvonen" userId="c7243be1-99a3-4752-ab2a-0cf698cf8236" providerId="ADAL" clId="{564633B0-42AE-4823-ADEF-AD2B975CD794}" dt="2022-04-26T13:15:42.627" v="244" actId="47"/>
        <pc:sldMkLst>
          <pc:docMk/>
          <pc:sldMk cId="4062126788" sldId="2076137664"/>
        </pc:sldMkLst>
      </pc:sldChg>
      <pc:sldChg chg="del">
        <pc:chgData name="Vesa Juvonen" userId="c7243be1-99a3-4752-ab2a-0cf698cf8236" providerId="ADAL" clId="{564633B0-42AE-4823-ADEF-AD2B975CD794}" dt="2022-04-21T14:08:26.005" v="64" actId="47"/>
        <pc:sldMkLst>
          <pc:docMk/>
          <pc:sldMk cId="1882481969" sldId="2076137668"/>
        </pc:sldMkLst>
      </pc:sldChg>
      <pc:sldChg chg="del">
        <pc:chgData name="Vesa Juvonen" userId="c7243be1-99a3-4752-ab2a-0cf698cf8236" providerId="ADAL" clId="{564633B0-42AE-4823-ADEF-AD2B975CD794}" dt="2022-04-26T13:15:42.627" v="244" actId="47"/>
        <pc:sldMkLst>
          <pc:docMk/>
          <pc:sldMk cId="2357998636" sldId="2076137670"/>
        </pc:sldMkLst>
      </pc:sldChg>
      <pc:sldChg chg="modSp mod ord">
        <pc:chgData name="Vesa Juvonen" userId="c7243be1-99a3-4752-ab2a-0cf698cf8236" providerId="ADAL" clId="{564633B0-42AE-4823-ADEF-AD2B975CD794}" dt="2022-04-26T13:27:46.887" v="313"/>
        <pc:sldMkLst>
          <pc:docMk/>
          <pc:sldMk cId="1812315545" sldId="2134805597"/>
        </pc:sldMkLst>
        <pc:spChg chg="mod">
          <ac:chgData name="Vesa Juvonen" userId="c7243be1-99a3-4752-ab2a-0cf698cf8236" providerId="ADAL" clId="{564633B0-42AE-4823-ADEF-AD2B975CD794}" dt="2022-04-21T14:16:12.853" v="132" actId="20577"/>
          <ac:spMkLst>
            <pc:docMk/>
            <pc:sldMk cId="1812315545" sldId="2134805597"/>
            <ac:spMk id="2" creationId="{1876012C-E1FE-2A84-F418-650988D9B0A0}"/>
          </ac:spMkLst>
        </pc:spChg>
      </pc:sldChg>
      <pc:sldChg chg="ord">
        <pc:chgData name="Vesa Juvonen" userId="c7243be1-99a3-4752-ab2a-0cf698cf8236" providerId="ADAL" clId="{564633B0-42AE-4823-ADEF-AD2B975CD794}" dt="2022-04-26T13:27:49.388" v="315"/>
        <pc:sldMkLst>
          <pc:docMk/>
          <pc:sldMk cId="460153747" sldId="2134805598"/>
        </pc:sldMkLst>
      </pc:sldChg>
      <pc:sldChg chg="addSp delSp modSp mod">
        <pc:chgData name="Vesa Juvonen" userId="c7243be1-99a3-4752-ab2a-0cf698cf8236" providerId="ADAL" clId="{564633B0-42AE-4823-ADEF-AD2B975CD794}" dt="2022-04-26T13:31:33.896" v="348" actId="1076"/>
        <pc:sldMkLst>
          <pc:docMk/>
          <pc:sldMk cId="4046856784" sldId="2134805599"/>
        </pc:sldMkLst>
        <pc:spChg chg="add del mod">
          <ac:chgData name="Vesa Juvonen" userId="c7243be1-99a3-4752-ab2a-0cf698cf8236" providerId="ADAL" clId="{564633B0-42AE-4823-ADEF-AD2B975CD794}" dt="2022-04-26T13:10:36.222" v="159" actId="478"/>
          <ac:spMkLst>
            <pc:docMk/>
            <pc:sldMk cId="4046856784" sldId="2134805599"/>
            <ac:spMk id="2" creationId="{960BD905-7CFA-0316-98C3-881A8D9630D2}"/>
          </ac:spMkLst>
        </pc:spChg>
        <pc:picChg chg="del">
          <ac:chgData name="Vesa Juvonen" userId="c7243be1-99a3-4752-ab2a-0cf698cf8236" providerId="ADAL" clId="{564633B0-42AE-4823-ADEF-AD2B975CD794}" dt="2022-04-26T13:10:38.289" v="160" actId="478"/>
          <ac:picMkLst>
            <pc:docMk/>
            <pc:sldMk cId="4046856784" sldId="2134805599"/>
            <ac:picMk id="4" creationId="{54BA27FB-483C-87D8-E8D0-E5D5C0F72ACB}"/>
          </ac:picMkLst>
        </pc:picChg>
        <pc:picChg chg="add mod">
          <ac:chgData name="Vesa Juvonen" userId="c7243be1-99a3-4752-ab2a-0cf698cf8236" providerId="ADAL" clId="{564633B0-42AE-4823-ADEF-AD2B975CD794}" dt="2022-04-26T13:30:18.975" v="335" actId="1076"/>
          <ac:picMkLst>
            <pc:docMk/>
            <pc:sldMk cId="4046856784" sldId="2134805599"/>
            <ac:picMk id="5" creationId="{304B414A-4697-CD95-976D-928910FAF839}"/>
          </ac:picMkLst>
        </pc:picChg>
        <pc:picChg chg="add mod">
          <ac:chgData name="Vesa Juvonen" userId="c7243be1-99a3-4752-ab2a-0cf698cf8236" providerId="ADAL" clId="{564633B0-42AE-4823-ADEF-AD2B975CD794}" dt="2022-04-26T13:31:33.896" v="348" actId="1076"/>
          <ac:picMkLst>
            <pc:docMk/>
            <pc:sldMk cId="4046856784" sldId="2134805599"/>
            <ac:picMk id="7" creationId="{A199C07B-AAD5-5D2F-D50D-8C0D6EF7D1CB}"/>
          </ac:picMkLst>
        </pc:picChg>
      </pc:sldChg>
      <pc:sldChg chg="del">
        <pc:chgData name="Vesa Juvonen" userId="c7243be1-99a3-4752-ab2a-0cf698cf8236" providerId="ADAL" clId="{564633B0-42AE-4823-ADEF-AD2B975CD794}" dt="2022-04-26T13:28:30.141" v="323" actId="47"/>
        <pc:sldMkLst>
          <pc:docMk/>
          <pc:sldMk cId="3674296714" sldId="2134805600"/>
        </pc:sldMkLst>
      </pc:sldChg>
      <pc:sldChg chg="del">
        <pc:chgData name="Vesa Juvonen" userId="c7243be1-99a3-4752-ab2a-0cf698cf8236" providerId="ADAL" clId="{564633B0-42AE-4823-ADEF-AD2B975CD794}" dt="2022-04-21T14:08:26.005" v="64" actId="47"/>
        <pc:sldMkLst>
          <pc:docMk/>
          <pc:sldMk cId="3166917076" sldId="2134805601"/>
        </pc:sldMkLst>
      </pc:sldChg>
      <pc:sldChg chg="addSp mod">
        <pc:chgData name="Vesa Juvonen" userId="c7243be1-99a3-4752-ab2a-0cf698cf8236" providerId="ADAL" clId="{564633B0-42AE-4823-ADEF-AD2B975CD794}" dt="2022-04-21T14:08:19.184" v="63" actId="22"/>
        <pc:sldMkLst>
          <pc:docMk/>
          <pc:sldMk cId="1247101359" sldId="2145707276"/>
        </pc:sldMkLst>
        <pc:spChg chg="add">
          <ac:chgData name="Vesa Juvonen" userId="c7243be1-99a3-4752-ab2a-0cf698cf8236" providerId="ADAL" clId="{564633B0-42AE-4823-ADEF-AD2B975CD794}" dt="2022-04-21T14:08:19.184" v="63" actId="22"/>
          <ac:spMkLst>
            <pc:docMk/>
            <pc:sldMk cId="1247101359" sldId="2145707276"/>
            <ac:spMk id="5" creationId="{64F34A9E-669C-FD4C-C3FE-2C9227B887D9}"/>
          </ac:spMkLst>
        </pc:spChg>
      </pc:sldChg>
      <pc:sldChg chg="addSp delSp modSp new mod">
        <pc:chgData name="Vesa Juvonen" userId="c7243be1-99a3-4752-ab2a-0cf698cf8236" providerId="ADAL" clId="{564633B0-42AE-4823-ADEF-AD2B975CD794}" dt="2022-04-26T13:25:42.124" v="249" actId="122"/>
        <pc:sldMkLst>
          <pc:docMk/>
          <pc:sldMk cId="1422079754" sldId="2145707278"/>
        </pc:sldMkLst>
        <pc:spChg chg="del">
          <ac:chgData name="Vesa Juvonen" userId="c7243be1-99a3-4752-ab2a-0cf698cf8236" providerId="ADAL" clId="{564633B0-42AE-4823-ADEF-AD2B975CD794}" dt="2022-04-26T13:12:47.961" v="162" actId="478"/>
          <ac:spMkLst>
            <pc:docMk/>
            <pc:sldMk cId="1422079754" sldId="2145707278"/>
            <ac:spMk id="2" creationId="{2B375D17-8E43-2771-C3B3-E36FC1EDE2A3}"/>
          </ac:spMkLst>
        </pc:spChg>
        <pc:spChg chg="mod">
          <ac:chgData name="Vesa Juvonen" userId="c7243be1-99a3-4752-ab2a-0cf698cf8236" providerId="ADAL" clId="{564633B0-42AE-4823-ADEF-AD2B975CD794}" dt="2022-04-26T13:13:26.786" v="209" actId="20577"/>
          <ac:spMkLst>
            <pc:docMk/>
            <pc:sldMk cId="1422079754" sldId="2145707278"/>
            <ac:spMk id="3" creationId="{622E300C-47BA-3335-9452-E05CFAB62EE0}"/>
          </ac:spMkLst>
        </pc:spChg>
        <pc:spChg chg="add mod">
          <ac:chgData name="Vesa Juvonen" userId="c7243be1-99a3-4752-ab2a-0cf698cf8236" providerId="ADAL" clId="{564633B0-42AE-4823-ADEF-AD2B975CD794}" dt="2022-04-26T13:25:36.776" v="246" actId="21"/>
          <ac:spMkLst>
            <pc:docMk/>
            <pc:sldMk cId="1422079754" sldId="2145707278"/>
            <ac:spMk id="9" creationId="{1002D07A-F6B3-4008-16C8-0064270E97EA}"/>
          </ac:spMkLst>
        </pc:spChg>
        <pc:spChg chg="add mod">
          <ac:chgData name="Vesa Juvonen" userId="c7243be1-99a3-4752-ab2a-0cf698cf8236" providerId="ADAL" clId="{564633B0-42AE-4823-ADEF-AD2B975CD794}" dt="2022-04-26T13:25:42.124" v="249" actId="122"/>
          <ac:spMkLst>
            <pc:docMk/>
            <pc:sldMk cId="1422079754" sldId="2145707278"/>
            <ac:spMk id="11" creationId="{D0A6F38E-9A28-8833-3ABF-C271753B1176}"/>
          </ac:spMkLst>
        </pc:spChg>
        <pc:picChg chg="add mod">
          <ac:chgData name="Vesa Juvonen" userId="c7243be1-99a3-4752-ab2a-0cf698cf8236" providerId="ADAL" clId="{564633B0-42AE-4823-ADEF-AD2B975CD794}" dt="2022-04-26T13:14:57.525" v="238" actId="1035"/>
          <ac:picMkLst>
            <pc:docMk/>
            <pc:sldMk cId="1422079754" sldId="2145707278"/>
            <ac:picMk id="5" creationId="{5CB94B8B-0A46-F9CC-1CBD-51DB5F5CC05A}"/>
          </ac:picMkLst>
        </pc:picChg>
        <pc:picChg chg="add mod">
          <ac:chgData name="Vesa Juvonen" userId="c7243be1-99a3-4752-ab2a-0cf698cf8236" providerId="ADAL" clId="{564633B0-42AE-4823-ADEF-AD2B975CD794}" dt="2022-04-26T13:14:57.525" v="238" actId="1035"/>
          <ac:picMkLst>
            <pc:docMk/>
            <pc:sldMk cId="1422079754" sldId="2145707278"/>
            <ac:picMk id="7" creationId="{9B026584-9D9C-6259-DD12-081518A18018}"/>
          </ac:picMkLst>
        </pc:picChg>
      </pc:sldChg>
      <pc:sldChg chg="new del">
        <pc:chgData name="Vesa Juvonen" userId="c7243be1-99a3-4752-ab2a-0cf698cf8236" providerId="ADAL" clId="{564633B0-42AE-4823-ADEF-AD2B975CD794}" dt="2022-04-26T13:28:26.642" v="321" actId="47"/>
        <pc:sldMkLst>
          <pc:docMk/>
          <pc:sldMk cId="1282297596" sldId="2145707279"/>
        </pc:sldMkLst>
      </pc:sldChg>
      <pc:sldChg chg="addSp delSp modSp add mod">
        <pc:chgData name="Vesa Juvonen" userId="c7243be1-99a3-4752-ab2a-0cf698cf8236" providerId="ADAL" clId="{564633B0-42AE-4823-ADEF-AD2B975CD794}" dt="2022-04-26T13:28:19.473" v="320" actId="404"/>
        <pc:sldMkLst>
          <pc:docMk/>
          <pc:sldMk cId="1979995108" sldId="2145707280"/>
        </pc:sldMkLst>
        <pc:spChg chg="mod">
          <ac:chgData name="Vesa Juvonen" userId="c7243be1-99a3-4752-ab2a-0cf698cf8236" providerId="ADAL" clId="{564633B0-42AE-4823-ADEF-AD2B975CD794}" dt="2022-04-26T13:26:17.176" v="293" actId="20577"/>
          <ac:spMkLst>
            <pc:docMk/>
            <pc:sldMk cId="1979995108" sldId="2145707280"/>
            <ac:spMk id="3" creationId="{622E300C-47BA-3335-9452-E05CFAB62EE0}"/>
          </ac:spMkLst>
        </pc:spChg>
        <pc:spChg chg="del">
          <ac:chgData name="Vesa Juvonen" userId="c7243be1-99a3-4752-ab2a-0cf698cf8236" providerId="ADAL" clId="{564633B0-42AE-4823-ADEF-AD2B975CD794}" dt="2022-04-26T13:26:21.169" v="294" actId="478"/>
          <ac:spMkLst>
            <pc:docMk/>
            <pc:sldMk cId="1979995108" sldId="2145707280"/>
            <ac:spMk id="9" creationId="{1002D07A-F6B3-4008-16C8-0064270E97EA}"/>
          </ac:spMkLst>
        </pc:spChg>
        <pc:spChg chg="del">
          <ac:chgData name="Vesa Juvonen" userId="c7243be1-99a3-4752-ab2a-0cf698cf8236" providerId="ADAL" clId="{564633B0-42AE-4823-ADEF-AD2B975CD794}" dt="2022-04-26T13:26:21.169" v="294" actId="478"/>
          <ac:spMkLst>
            <pc:docMk/>
            <pc:sldMk cId="1979995108" sldId="2145707280"/>
            <ac:spMk id="11" creationId="{D0A6F38E-9A28-8833-3ABF-C271753B1176}"/>
          </ac:spMkLst>
        </pc:spChg>
        <pc:spChg chg="add mod">
          <ac:chgData name="Vesa Juvonen" userId="c7243be1-99a3-4752-ab2a-0cf698cf8236" providerId="ADAL" clId="{564633B0-42AE-4823-ADEF-AD2B975CD794}" dt="2022-04-26T13:28:19.473" v="320" actId="404"/>
          <ac:spMkLst>
            <pc:docMk/>
            <pc:sldMk cId="1979995108" sldId="2145707280"/>
            <ac:spMk id="16" creationId="{34BADC18-4A4B-008D-6FDC-FE512B8AE337}"/>
          </ac:spMkLst>
        </pc:spChg>
        <pc:spChg chg="add mod">
          <ac:chgData name="Vesa Juvonen" userId="c7243be1-99a3-4752-ab2a-0cf698cf8236" providerId="ADAL" clId="{564633B0-42AE-4823-ADEF-AD2B975CD794}" dt="2022-04-26T13:28:05.865" v="318" actId="1076"/>
          <ac:spMkLst>
            <pc:docMk/>
            <pc:sldMk cId="1979995108" sldId="2145707280"/>
            <ac:spMk id="18" creationId="{EE3EB0BC-8C92-DFB6-B38B-AF43BC57FD9B}"/>
          </ac:spMkLst>
        </pc:spChg>
        <pc:picChg chg="add mod">
          <ac:chgData name="Vesa Juvonen" userId="c7243be1-99a3-4752-ab2a-0cf698cf8236" providerId="ADAL" clId="{564633B0-42AE-4823-ADEF-AD2B975CD794}" dt="2022-04-26T13:26:53.847" v="305" actId="1076"/>
          <ac:picMkLst>
            <pc:docMk/>
            <pc:sldMk cId="1979995108" sldId="2145707280"/>
            <ac:picMk id="4" creationId="{B7215015-3BB3-91AD-7B5D-8C7C906BE980}"/>
          </ac:picMkLst>
        </pc:picChg>
        <pc:picChg chg="del">
          <ac:chgData name="Vesa Juvonen" userId="c7243be1-99a3-4752-ab2a-0cf698cf8236" providerId="ADAL" clId="{564633B0-42AE-4823-ADEF-AD2B975CD794}" dt="2022-04-26T13:26:21.169" v="294" actId="478"/>
          <ac:picMkLst>
            <pc:docMk/>
            <pc:sldMk cId="1979995108" sldId="2145707280"/>
            <ac:picMk id="5" creationId="{5CB94B8B-0A46-F9CC-1CBD-51DB5F5CC05A}"/>
          </ac:picMkLst>
        </pc:picChg>
        <pc:picChg chg="add del">
          <ac:chgData name="Vesa Juvonen" userId="c7243be1-99a3-4752-ab2a-0cf698cf8236" providerId="ADAL" clId="{564633B0-42AE-4823-ADEF-AD2B975CD794}" dt="2022-04-26T13:26:45.350" v="299" actId="22"/>
          <ac:picMkLst>
            <pc:docMk/>
            <pc:sldMk cId="1979995108" sldId="2145707280"/>
            <ac:picMk id="6" creationId="{C98EC19D-E0F4-5B41-BE50-891BA7248F71}"/>
          </ac:picMkLst>
        </pc:picChg>
        <pc:picChg chg="del">
          <ac:chgData name="Vesa Juvonen" userId="c7243be1-99a3-4752-ab2a-0cf698cf8236" providerId="ADAL" clId="{564633B0-42AE-4823-ADEF-AD2B975CD794}" dt="2022-04-26T13:26:21.169" v="294" actId="478"/>
          <ac:picMkLst>
            <pc:docMk/>
            <pc:sldMk cId="1979995108" sldId="2145707280"/>
            <ac:picMk id="7" creationId="{9B026584-9D9C-6259-DD12-081518A18018}"/>
          </ac:picMkLst>
        </pc:picChg>
        <pc:picChg chg="add del mod">
          <ac:chgData name="Vesa Juvonen" userId="c7243be1-99a3-4752-ab2a-0cf698cf8236" providerId="ADAL" clId="{564633B0-42AE-4823-ADEF-AD2B975CD794}" dt="2022-04-26T13:26:55.320" v="306" actId="478"/>
          <ac:picMkLst>
            <pc:docMk/>
            <pc:sldMk cId="1979995108" sldId="2145707280"/>
            <ac:picMk id="8" creationId="{397DDFC9-2BAD-7236-AF1B-687C3E3F3D59}"/>
          </ac:picMkLst>
        </pc:picChg>
        <pc:picChg chg="add mod">
          <ac:chgData name="Vesa Juvonen" userId="c7243be1-99a3-4752-ab2a-0cf698cf8236" providerId="ADAL" clId="{564633B0-42AE-4823-ADEF-AD2B975CD794}" dt="2022-04-26T13:27:38.042" v="311" actId="1076"/>
          <ac:picMkLst>
            <pc:docMk/>
            <pc:sldMk cId="1979995108" sldId="2145707280"/>
            <ac:picMk id="14" creationId="{F97C2365-2B3F-4A42-48A3-176ABAB1DC90}"/>
          </ac:picMkLst>
        </pc:picChg>
      </pc:sldChg>
      <pc:sldChg chg="del">
        <pc:chgData name="Vesa Juvonen" userId="c7243be1-99a3-4752-ab2a-0cf698cf8236" providerId="ADAL" clId="{564633B0-42AE-4823-ADEF-AD2B975CD794}" dt="2022-04-21T14:08:26.005" v="64" actId="47"/>
        <pc:sldMkLst>
          <pc:docMk/>
          <pc:sldMk cId="1893203813" sldId="2145707287"/>
        </pc:sldMkLst>
      </pc:sldChg>
      <pc:sldChg chg="del">
        <pc:chgData name="Vesa Juvonen" userId="c7243be1-99a3-4752-ab2a-0cf698cf8236" providerId="ADAL" clId="{564633B0-42AE-4823-ADEF-AD2B975CD794}" dt="2022-04-21T14:08:26.005" v="64" actId="47"/>
        <pc:sldMkLst>
          <pc:docMk/>
          <pc:sldMk cId="3385876494" sldId="2145707288"/>
        </pc:sldMkLst>
      </pc:sldChg>
      <pc:sldChg chg="del">
        <pc:chgData name="Vesa Juvonen" userId="c7243be1-99a3-4752-ab2a-0cf698cf8236" providerId="ADAL" clId="{564633B0-42AE-4823-ADEF-AD2B975CD794}" dt="2022-04-21T14:08:26.005" v="64" actId="47"/>
        <pc:sldMkLst>
          <pc:docMk/>
          <pc:sldMk cId="843493276" sldId="2145707289"/>
        </pc:sldMkLst>
      </pc:sldChg>
      <pc:sldChg chg="modSp add mod modAnim">
        <pc:chgData name="Vesa Juvonen" userId="c7243be1-99a3-4752-ab2a-0cf698cf8236" providerId="ADAL" clId="{564633B0-42AE-4823-ADEF-AD2B975CD794}" dt="2022-04-26T15:49:25.178" v="353"/>
        <pc:sldMkLst>
          <pc:docMk/>
          <pc:sldMk cId="703129730" sldId="2145707291"/>
        </pc:sldMkLst>
        <pc:spChg chg="mod">
          <ac:chgData name="Vesa Juvonen" userId="c7243be1-99a3-4752-ab2a-0cf698cf8236" providerId="ADAL" clId="{564633B0-42AE-4823-ADEF-AD2B975CD794}" dt="2022-04-26T15:44:10.550" v="351" actId="207"/>
          <ac:spMkLst>
            <pc:docMk/>
            <pc:sldMk cId="703129730" sldId="2145707291"/>
            <ac:spMk id="18" creationId="{E5183C7A-C387-45C5-B839-7BB228B4091B}"/>
          </ac:spMkLst>
        </pc:spChg>
        <pc:spChg chg="mod">
          <ac:chgData name="Vesa Juvonen" userId="c7243be1-99a3-4752-ab2a-0cf698cf8236" providerId="ADAL" clId="{564633B0-42AE-4823-ADEF-AD2B975CD794}" dt="2022-04-26T15:44:15.688" v="352" actId="207"/>
          <ac:spMkLst>
            <pc:docMk/>
            <pc:sldMk cId="703129730" sldId="2145707291"/>
            <ac:spMk id="19" creationId="{B96EE522-6672-435D-A47F-0B904BCE8C3A}"/>
          </ac:spMkLst>
        </pc:spChg>
      </pc:sldChg>
    </pc:docChg>
  </pc:docChgLst>
  <pc:docChgLst>
    <pc:chgData name="Patrick Rodgers" userId="d219dede-d6b3-4097-a769-454d84f039e8" providerId="ADAL" clId="{CE87F6D8-7DEA-4C9F-B2CD-FE4888C56E32}"/>
    <pc:docChg chg="undo custSel modSld">
      <pc:chgData name="Patrick Rodgers" userId="d219dede-d6b3-4097-a769-454d84f039e8" providerId="ADAL" clId="{CE87F6D8-7DEA-4C9F-B2CD-FE4888C56E32}" dt="2021-02-11T14:51:41.675" v="37" actId="5793"/>
      <pc:docMkLst>
        <pc:docMk/>
      </pc:docMkLst>
      <pc:sldChg chg="modSp mod">
        <pc:chgData name="Patrick Rodgers" userId="d219dede-d6b3-4097-a769-454d84f039e8" providerId="ADAL" clId="{CE87F6D8-7DEA-4C9F-B2CD-FE4888C56E32}" dt="2021-02-11T14:51:41.675" v="37" actId="5793"/>
        <pc:sldMkLst>
          <pc:docMk/>
          <pc:sldMk cId="2877399898" sldId="1623"/>
        </pc:sldMkLst>
        <pc:spChg chg="mod">
          <ac:chgData name="Patrick Rodgers" userId="d219dede-d6b3-4097-a769-454d84f039e8" providerId="ADAL" clId="{CE87F6D8-7DEA-4C9F-B2CD-FE4888C56E32}" dt="2021-02-11T14:51:41.675" v="37" actId="5793"/>
          <ac:spMkLst>
            <pc:docMk/>
            <pc:sldMk cId="2877399898" sldId="1623"/>
            <ac:spMk id="3" creationId="{CBDC9C38-872E-4048-96FE-C321FEF21EC1}"/>
          </ac:spMkLst>
        </pc:spChg>
        <pc:spChg chg="mod">
          <ac:chgData name="Patrick Rodgers" userId="d219dede-d6b3-4097-a769-454d84f039e8" providerId="ADAL" clId="{CE87F6D8-7DEA-4C9F-B2CD-FE4888C56E32}" dt="2021-02-11T14:50:15.788" v="1" actId="1076"/>
          <ac:spMkLst>
            <pc:docMk/>
            <pc:sldMk cId="2877399898" sldId="1623"/>
            <ac:spMk id="18" creationId="{208A9E92-9D85-4055-8803-5F202D4A3C5B}"/>
          </ac:spMkLst>
        </pc:spChg>
      </pc:sldChg>
    </pc:docChg>
  </pc:docChgLst>
  <pc:docChgLst>
    <pc:chgData name="stefan.bauer" userId="S::stefan.bauer_n8d.at#ext#@microsoft.onmicrosoft.com::a46172d5-c7db-453d-b615-95acf0f73072" providerId="AD" clId="Web-{D7E14FD7-001D-49CB-B581-BA7CC439708E}"/>
    <pc:docChg chg="modSld">
      <pc:chgData name="stefan.bauer" userId="S::stefan.bauer_n8d.at#ext#@microsoft.onmicrosoft.com::a46172d5-c7db-453d-b615-95acf0f73072" providerId="AD" clId="Web-{D7E14FD7-001D-49CB-B581-BA7CC439708E}" dt="2021-03-09T09:19:04.722" v="0"/>
      <pc:docMkLst>
        <pc:docMk/>
      </pc:docMkLst>
      <pc:sldChg chg="delSp">
        <pc:chgData name="stefan.bauer" userId="S::stefan.bauer_n8d.at#ext#@microsoft.onmicrosoft.com::a46172d5-c7db-453d-b615-95acf0f73072" providerId="AD" clId="Web-{D7E14FD7-001D-49CB-B581-BA7CC439708E}" dt="2021-03-09T09:19:04.722" v="0"/>
        <pc:sldMkLst>
          <pc:docMk/>
          <pc:sldMk cId="1805818155" sldId="3338"/>
        </pc:sldMkLst>
        <pc:spChg chg="del">
          <ac:chgData name="stefan.bauer" userId="S::stefan.bauer_n8d.at#ext#@microsoft.onmicrosoft.com::a46172d5-c7db-453d-b615-95acf0f73072" providerId="AD" clId="Web-{D7E14FD7-001D-49CB-B581-BA7CC439708E}" dt="2021-03-09T09:19:04.722" v="0"/>
          <ac:spMkLst>
            <pc:docMk/>
            <pc:sldMk cId="1805818155" sldId="3338"/>
            <ac:spMk id="19" creationId="{5585B958-C61E-4C9C-B948-AF647C59D117}"/>
          </ac:spMkLst>
        </pc:spChg>
      </pc:sldChg>
    </pc:docChg>
  </pc:docChgLst>
  <pc:docChgLst>
    <pc:chgData name="Ayca Bas" userId="d5a7dadb-f04d-4f30-920f-4a45336a6ebf" providerId="ADAL" clId="{7F202C73-7CB3-419E-8953-DE0CD60B389E}"/>
    <pc:docChg chg="undo custSel addSld delSld modSld modSection">
      <pc:chgData name="Ayca Bas" userId="d5a7dadb-f04d-4f30-920f-4a45336a6ebf" providerId="ADAL" clId="{7F202C73-7CB3-419E-8953-DE0CD60B389E}" dt="2022-02-14T16:05:06.318" v="7"/>
      <pc:docMkLst>
        <pc:docMk/>
      </pc:docMkLst>
      <pc:sldChg chg="add del">
        <pc:chgData name="Ayca Bas" userId="d5a7dadb-f04d-4f30-920f-4a45336a6ebf" providerId="ADAL" clId="{7F202C73-7CB3-419E-8953-DE0CD60B389E}" dt="2022-02-14T16:04:56.703" v="6" actId="47"/>
        <pc:sldMkLst>
          <pc:docMk/>
          <pc:sldMk cId="1833126344" sldId="257"/>
        </pc:sldMkLst>
      </pc:sldChg>
      <pc:sldChg chg="addSp add del mod setBg addCm">
        <pc:chgData name="Ayca Bas" userId="d5a7dadb-f04d-4f30-920f-4a45336a6ebf" providerId="ADAL" clId="{7F202C73-7CB3-419E-8953-DE0CD60B389E}" dt="2022-02-14T16:05:06.318" v="7"/>
        <pc:sldMkLst>
          <pc:docMk/>
          <pc:sldMk cId="1989604330" sldId="259"/>
        </pc:sldMkLst>
        <pc:spChg chg="add">
          <ac:chgData name="Ayca Bas" userId="d5a7dadb-f04d-4f30-920f-4a45336a6ebf" providerId="ADAL" clId="{7F202C73-7CB3-419E-8953-DE0CD60B389E}" dt="2022-02-14T16:04:25.923" v="3" actId="22"/>
          <ac:spMkLst>
            <pc:docMk/>
            <pc:sldMk cId="1989604330" sldId="259"/>
            <ac:spMk id="2" creationId="{27891526-29FE-454A-AE79-9B3CA50E49E9}"/>
          </ac:spMkLst>
        </pc:spChg>
      </pc:sldChg>
    </pc:docChg>
  </pc:docChgLst>
  <pc:docChgLst>
    <pc:chgData name="Brian Jackett" userId="e2c557f4-fffa-4012-a1e1-e15087bfdbac" providerId="ADAL" clId="{A3D7224D-CD8D-4BD5-8C08-ED9B93D04812}"/>
    <pc:docChg chg="custSel modSld">
      <pc:chgData name="Brian Jackett" userId="e2c557f4-fffa-4012-a1e1-e15087bfdbac" providerId="ADAL" clId="{A3D7224D-CD8D-4BD5-8C08-ED9B93D04812}" dt="2021-12-14T11:18:30.711" v="18" actId="1076"/>
      <pc:docMkLst>
        <pc:docMk/>
      </pc:docMkLst>
      <pc:sldChg chg="modSp">
        <pc:chgData name="Brian Jackett" userId="e2c557f4-fffa-4012-a1e1-e15087bfdbac" providerId="ADAL" clId="{A3D7224D-CD8D-4BD5-8C08-ED9B93D04812}" dt="2021-12-10T19:26:12.813" v="2" actId="20577"/>
        <pc:sldMkLst>
          <pc:docMk/>
          <pc:sldMk cId="287163252" sldId="1567"/>
        </pc:sldMkLst>
        <pc:spChg chg="mod">
          <ac:chgData name="Brian Jackett" userId="e2c557f4-fffa-4012-a1e1-e15087bfdbac" providerId="ADAL" clId="{A3D7224D-CD8D-4BD5-8C08-ED9B93D04812}" dt="2021-12-10T19:26:12.813" v="2" actId="20577"/>
          <ac:spMkLst>
            <pc:docMk/>
            <pc:sldMk cId="287163252" sldId="1567"/>
            <ac:spMk id="5" creationId="{9B6ECC88-D921-48D6-BA85-F52F354F9C35}"/>
          </ac:spMkLst>
        </pc:spChg>
      </pc:sldChg>
      <pc:sldChg chg="addSp delSp modSp mod">
        <pc:chgData name="Brian Jackett" userId="e2c557f4-fffa-4012-a1e1-e15087bfdbac" providerId="ADAL" clId="{A3D7224D-CD8D-4BD5-8C08-ED9B93D04812}" dt="2021-12-14T11:18:30.711" v="18" actId="1076"/>
        <pc:sldMkLst>
          <pc:docMk/>
          <pc:sldMk cId="4046856784" sldId="2134805599"/>
        </pc:sldMkLst>
        <pc:spChg chg="del ord">
          <ac:chgData name="Brian Jackett" userId="e2c557f4-fffa-4012-a1e1-e15087bfdbac" providerId="ADAL" clId="{A3D7224D-CD8D-4BD5-8C08-ED9B93D04812}" dt="2021-12-14T11:18:14.751" v="14" actId="478"/>
          <ac:spMkLst>
            <pc:docMk/>
            <pc:sldMk cId="4046856784" sldId="2134805599"/>
            <ac:spMk id="2" creationId="{4A038C55-4C11-4956-AF87-AFA5251FADD1}"/>
          </ac:spMkLst>
        </pc:spChg>
        <pc:picChg chg="add del mod">
          <ac:chgData name="Brian Jackett" userId="e2c557f4-fffa-4012-a1e1-e15087bfdbac" providerId="ADAL" clId="{A3D7224D-CD8D-4BD5-8C08-ED9B93D04812}" dt="2021-12-14T11:12:52.162" v="7" actId="478"/>
          <ac:picMkLst>
            <pc:docMk/>
            <pc:sldMk cId="4046856784" sldId="2134805599"/>
            <ac:picMk id="4" creationId="{A36FD18C-AAE7-4134-BB0E-776DB877CBCF}"/>
          </ac:picMkLst>
        </pc:picChg>
        <pc:picChg chg="add mod">
          <ac:chgData name="Brian Jackett" userId="e2c557f4-fffa-4012-a1e1-e15087bfdbac" providerId="ADAL" clId="{A3D7224D-CD8D-4BD5-8C08-ED9B93D04812}" dt="2021-12-14T11:18:26.952" v="17" actId="14100"/>
          <ac:picMkLst>
            <pc:docMk/>
            <pc:sldMk cId="4046856784" sldId="2134805599"/>
            <ac:picMk id="5" creationId="{6FB157B0-3210-447A-B43D-E8E2C727BBA5}"/>
          </ac:picMkLst>
        </pc:picChg>
        <pc:picChg chg="add mod">
          <ac:chgData name="Brian Jackett" userId="e2c557f4-fffa-4012-a1e1-e15087bfdbac" providerId="ADAL" clId="{A3D7224D-CD8D-4BD5-8C08-ED9B93D04812}" dt="2021-12-14T11:18:30.711" v="18" actId="1076"/>
          <ac:picMkLst>
            <pc:docMk/>
            <pc:sldMk cId="4046856784" sldId="2134805599"/>
            <ac:picMk id="7" creationId="{93001DF5-9087-4B0A-996D-1A937CAEC3C6}"/>
          </ac:picMkLst>
        </pc:picChg>
      </pc:sldChg>
    </pc:docChg>
  </pc:docChgLst>
  <pc:docChgLst>
    <pc:chgData name="stefan.bauer" userId="S::stefan.bauer_n8d.at#ext#@microsoft.onmicrosoft.com::a46172d5-c7db-453d-b615-95acf0f73072" providerId="AD" clId="Web-{53308C97-E910-41C1-99D3-3BBCF21D6AA1}"/>
    <pc:docChg chg="modSld">
      <pc:chgData name="stefan.bauer" userId="S::stefan.bauer_n8d.at#ext#@microsoft.onmicrosoft.com::a46172d5-c7db-453d-b615-95acf0f73072" providerId="AD" clId="Web-{53308C97-E910-41C1-99D3-3BBCF21D6AA1}" dt="2021-03-23T19:02:53.240" v="60" actId="20577"/>
      <pc:docMkLst>
        <pc:docMk/>
      </pc:docMkLst>
      <pc:sldChg chg="delSp modSp">
        <pc:chgData name="stefan.bauer" userId="S::stefan.bauer_n8d.at#ext#@microsoft.onmicrosoft.com::a46172d5-c7db-453d-b615-95acf0f73072" providerId="AD" clId="Web-{53308C97-E910-41C1-99D3-3BBCF21D6AA1}" dt="2021-03-23T19:02:53.240" v="60" actId="20577"/>
        <pc:sldMkLst>
          <pc:docMk/>
          <pc:sldMk cId="1805818155" sldId="3338"/>
        </pc:sldMkLst>
        <pc:spChg chg="mod">
          <ac:chgData name="stefan.bauer" userId="S::stefan.bauer_n8d.at#ext#@microsoft.onmicrosoft.com::a46172d5-c7db-453d-b615-95acf0f73072" providerId="AD" clId="Web-{53308C97-E910-41C1-99D3-3BBCF21D6AA1}" dt="2021-03-23T19:02:53.240" v="60" actId="20577"/>
          <ac:spMkLst>
            <pc:docMk/>
            <pc:sldMk cId="1805818155" sldId="3338"/>
            <ac:spMk id="3" creationId="{CBDC9C38-872E-4048-96FE-C321FEF21EC1}"/>
          </ac:spMkLst>
        </pc:spChg>
        <pc:spChg chg="del">
          <ac:chgData name="stefan.bauer" userId="S::stefan.bauer_n8d.at#ext#@microsoft.onmicrosoft.com::a46172d5-c7db-453d-b615-95acf0f73072" providerId="AD" clId="Web-{53308C97-E910-41C1-99D3-3BBCF21D6AA1}" dt="2021-03-23T19:01:52.693" v="0"/>
          <ac:spMkLst>
            <pc:docMk/>
            <pc:sldMk cId="1805818155" sldId="3338"/>
            <ac:spMk id="19" creationId="{A4CA4EB8-E1A7-4322-954E-DE24F44DD5E8}"/>
          </ac:spMkLst>
        </pc:spChg>
      </pc:sldChg>
    </pc:docChg>
  </pc:docChgLst>
  <pc:docChgLst>
    <pc:chgData name="David Warner" userId="S::david_dwarnerii.com#ext#@microsoft.onmicrosoft.com::acafcf14-4098-4a83-9425-e73571277a06" providerId="AD" clId="Web-{FAE22F64-F1E0-4271-A99E-B931AB2C4760}"/>
    <pc:docChg chg="modSld">
      <pc:chgData name="David Warner" userId="S::david_dwarnerii.com#ext#@microsoft.onmicrosoft.com::acafcf14-4098-4a83-9425-e73571277a06" providerId="AD" clId="Web-{FAE22F64-F1E0-4271-A99E-B931AB2C4760}" dt="2021-06-14T13:25:25.597" v="32" actId="20577"/>
      <pc:docMkLst>
        <pc:docMk/>
      </pc:docMkLst>
      <pc:sldChg chg="addSp delSp modSp">
        <pc:chgData name="David Warner" userId="S::david_dwarnerii.com#ext#@microsoft.onmicrosoft.com::acafcf14-4098-4a83-9425-e73571277a06" providerId="AD" clId="Web-{FAE22F64-F1E0-4271-A99E-B931AB2C4760}" dt="2021-06-14T13:25:25.597" v="32" actId="20577"/>
        <pc:sldMkLst>
          <pc:docMk/>
          <pc:sldMk cId="357588276" sldId="2076136388"/>
        </pc:sldMkLst>
        <pc:spChg chg="del">
          <ac:chgData name="David Warner" userId="S::david_dwarnerii.com#ext#@microsoft.onmicrosoft.com::acafcf14-4098-4a83-9425-e73571277a06" providerId="AD" clId="Web-{FAE22F64-F1E0-4271-A99E-B931AB2C4760}" dt="2021-06-14T13:25:08.534" v="5"/>
          <ac:spMkLst>
            <pc:docMk/>
            <pc:sldMk cId="357588276" sldId="2076136388"/>
            <ac:spMk id="9" creationId="{E00A4A7B-76F5-4DD2-BDB4-53AB1B34275B}"/>
          </ac:spMkLst>
        </pc:spChg>
        <pc:spChg chg="del">
          <ac:chgData name="David Warner" userId="S::david_dwarnerii.com#ext#@microsoft.onmicrosoft.com::acafcf14-4098-4a83-9425-e73571277a06" providerId="AD" clId="Web-{FAE22F64-F1E0-4271-A99E-B931AB2C4760}" dt="2021-06-14T13:25:10.175" v="6"/>
          <ac:spMkLst>
            <pc:docMk/>
            <pc:sldMk cId="357588276" sldId="2076136388"/>
            <ac:spMk id="10" creationId="{428522A5-E75F-40EA-865C-45BA98C91F76}"/>
          </ac:spMkLst>
        </pc:spChg>
        <pc:spChg chg="add">
          <ac:chgData name="David Warner" userId="S::david_dwarnerii.com#ext#@microsoft.onmicrosoft.com::acafcf14-4098-4a83-9425-e73571277a06" providerId="AD" clId="Web-{FAE22F64-F1E0-4271-A99E-B931AB2C4760}" dt="2021-06-14T13:25:11.238" v="7"/>
          <ac:spMkLst>
            <pc:docMk/>
            <pc:sldMk cId="357588276" sldId="2076136388"/>
            <ac:spMk id="11" creationId="{03477876-6F7B-42BA-8034-F00C6D4D0825}"/>
          </ac:spMkLst>
        </pc:spChg>
        <pc:spChg chg="add mod">
          <ac:chgData name="David Warner" userId="S::david_dwarnerii.com#ext#@microsoft.onmicrosoft.com::acafcf14-4098-4a83-9425-e73571277a06" providerId="AD" clId="Web-{FAE22F64-F1E0-4271-A99E-B931AB2C4760}" dt="2021-06-14T13:25:25.597" v="32" actId="20577"/>
          <ac:spMkLst>
            <pc:docMk/>
            <pc:sldMk cId="357588276" sldId="2076136388"/>
            <ac:spMk id="12" creationId="{58BAD4F2-FCCB-46F6-A78E-93E8E8A16346}"/>
          </ac:spMkLst>
        </pc:spChg>
        <pc:picChg chg="add mod">
          <ac:chgData name="David Warner" userId="S::david_dwarnerii.com#ext#@microsoft.onmicrosoft.com::acafcf14-4098-4a83-9425-e73571277a06" providerId="AD" clId="Web-{FAE22F64-F1E0-4271-A99E-B931AB2C4760}" dt="2021-06-14T13:24:59.644" v="4" actId="14100"/>
          <ac:picMkLst>
            <pc:docMk/>
            <pc:sldMk cId="357588276" sldId="2076136388"/>
            <ac:picMk id="2" creationId="{5A1D3A02-0FF8-4E92-AB22-46521D6AA127}"/>
          </ac:picMkLst>
        </pc:picChg>
        <pc:picChg chg="del">
          <ac:chgData name="David Warner" userId="S::david_dwarnerii.com#ext#@microsoft.onmicrosoft.com::acafcf14-4098-4a83-9425-e73571277a06" providerId="AD" clId="Web-{FAE22F64-F1E0-4271-A99E-B931AB2C4760}" dt="2021-06-14T13:24:47.518" v="0"/>
          <ac:picMkLst>
            <pc:docMk/>
            <pc:sldMk cId="357588276" sldId="2076136388"/>
            <ac:picMk id="4" creationId="{97D3DC80-93E1-4624-8BA8-D134CAD6BE66}"/>
          </ac:picMkLst>
        </pc:picChg>
      </pc:sldChg>
    </pc:docChg>
  </pc:docChgLst>
  <pc:docChgLst>
    <pc:chgData name="Mikael Svenson" userId="S::misvenso@microsoft.com::965d4e6a-fd22-4d0b-8bb9-2315d7bb356c" providerId="AD" clId="Web-{04585A02-524A-25A9-2E88-CE1A6CCB89A3}"/>
    <pc:docChg chg="modSld">
      <pc:chgData name="Mikael Svenson" userId="S::misvenso@microsoft.com::965d4e6a-fd22-4d0b-8bb9-2315d7bb356c" providerId="AD" clId="Web-{04585A02-524A-25A9-2E88-CE1A6CCB89A3}" dt="2021-02-11T09:55:21.803" v="9" actId="20577"/>
      <pc:docMkLst>
        <pc:docMk/>
      </pc:docMkLst>
      <pc:sldChg chg="modSp">
        <pc:chgData name="Mikael Svenson" userId="S::misvenso@microsoft.com::965d4e6a-fd22-4d0b-8bb9-2315d7bb356c" providerId="AD" clId="Web-{04585A02-524A-25A9-2E88-CE1A6CCB89A3}" dt="2021-02-11T09:55:21.803" v="9" actId="20577"/>
        <pc:sldMkLst>
          <pc:docMk/>
          <pc:sldMk cId="2925091645" sldId="2076136308"/>
        </pc:sldMkLst>
        <pc:spChg chg="mod">
          <ac:chgData name="Mikael Svenson" userId="S::misvenso@microsoft.com::965d4e6a-fd22-4d0b-8bb9-2315d7bb356c" providerId="AD" clId="Web-{04585A02-524A-25A9-2E88-CE1A6CCB89A3}" dt="2021-02-11T09:55:21.803" v="9" actId="20577"/>
          <ac:spMkLst>
            <pc:docMk/>
            <pc:sldMk cId="2925091645" sldId="2076136308"/>
            <ac:spMk id="5" creationId="{3933B942-B084-4932-B6BE-82120EC583A7}"/>
          </ac:spMkLst>
        </pc:spChg>
      </pc:sldChg>
    </pc:docChg>
  </pc:docChgLst>
  <pc:docChgLst>
    <pc:chgData name="Mikael Svenson" userId="965d4e6a-fd22-4d0b-8bb9-2315d7bb356c" providerId="ADAL" clId="{86CBDFE6-FFFF-4025-83A1-AF6F72A50468}"/>
    <pc:docChg chg="undo custSel modSld">
      <pc:chgData name="Mikael Svenson" userId="965d4e6a-fd22-4d0b-8bb9-2315d7bb356c" providerId="ADAL" clId="{86CBDFE6-FFFF-4025-83A1-AF6F72A50468}" dt="2021-06-15T13:52:17.674" v="69" actId="20577"/>
      <pc:docMkLst>
        <pc:docMk/>
      </pc:docMkLst>
      <pc:sldChg chg="delSp modSp mod">
        <pc:chgData name="Mikael Svenson" userId="965d4e6a-fd22-4d0b-8bb9-2315d7bb356c" providerId="ADAL" clId="{86CBDFE6-FFFF-4025-83A1-AF6F72A50468}" dt="2021-06-15T13:52:17.674" v="69" actId="20577"/>
        <pc:sldMkLst>
          <pc:docMk/>
          <pc:sldMk cId="2925091645" sldId="2076136308"/>
        </pc:sldMkLst>
        <pc:spChg chg="mod">
          <ac:chgData name="Mikael Svenson" userId="965d4e6a-fd22-4d0b-8bb9-2315d7bb356c" providerId="ADAL" clId="{86CBDFE6-FFFF-4025-83A1-AF6F72A50468}" dt="2021-06-15T13:52:17.674" v="69" actId="20577"/>
          <ac:spMkLst>
            <pc:docMk/>
            <pc:sldMk cId="2925091645" sldId="2076136308"/>
            <ac:spMk id="3" creationId="{CBDC9C38-872E-4048-96FE-C321FEF21EC1}"/>
          </ac:spMkLst>
        </pc:spChg>
        <pc:spChg chg="del">
          <ac:chgData name="Mikael Svenson" userId="965d4e6a-fd22-4d0b-8bb9-2315d7bb356c" providerId="ADAL" clId="{86CBDFE6-FFFF-4025-83A1-AF6F72A50468}" dt="2021-06-15T13:51:28.499" v="0" actId="478"/>
          <ac:spMkLst>
            <pc:docMk/>
            <pc:sldMk cId="2925091645" sldId="2076136308"/>
            <ac:spMk id="5" creationId="{8E7A6E29-8BC3-48AC-8BDB-22B706D1F948}"/>
          </ac:spMkLst>
        </pc:spChg>
      </pc:sldChg>
    </pc:docChg>
  </pc:docChgLst>
  <pc:docChgLst>
    <pc:chgData name="Andrew Benson" userId="d38b912c-55d0-44ce-a085-5a039627a8b5" providerId="ADAL" clId="{1BDB6281-3A91-4C7C-A1AD-DE2AC8F1E48B}"/>
    <pc:docChg chg="undo custSel modSld">
      <pc:chgData name="Andrew Benson" userId="d38b912c-55d0-44ce-a085-5a039627a8b5" providerId="ADAL" clId="{1BDB6281-3A91-4C7C-A1AD-DE2AC8F1E48B}" dt="2022-06-07T17:56:19.519" v="221" actId="1035"/>
      <pc:docMkLst>
        <pc:docMk/>
      </pc:docMkLst>
      <pc:sldChg chg="addSp delSp mod addAnim delAnim">
        <pc:chgData name="Andrew Benson" userId="d38b912c-55d0-44ce-a085-5a039627a8b5" providerId="ADAL" clId="{1BDB6281-3A91-4C7C-A1AD-DE2AC8F1E48B}" dt="2022-06-07T17:49:22.331" v="5" actId="478"/>
        <pc:sldMkLst>
          <pc:docMk/>
          <pc:sldMk cId="287163252" sldId="1567"/>
        </pc:sldMkLst>
        <pc:spChg chg="add del">
          <ac:chgData name="Andrew Benson" userId="d38b912c-55d0-44ce-a085-5a039627a8b5" providerId="ADAL" clId="{1BDB6281-3A91-4C7C-A1AD-DE2AC8F1E48B}" dt="2022-06-07T17:49:22.331" v="5" actId="478"/>
          <ac:spMkLst>
            <pc:docMk/>
            <pc:sldMk cId="287163252" sldId="1567"/>
            <ac:spMk id="5" creationId="{9B6ECC88-D921-48D6-BA85-F52F354F9C35}"/>
          </ac:spMkLst>
        </pc:spChg>
        <pc:spChg chg="add del">
          <ac:chgData name="Andrew Benson" userId="d38b912c-55d0-44ce-a085-5a039627a8b5" providerId="ADAL" clId="{1BDB6281-3A91-4C7C-A1AD-DE2AC8F1E48B}" dt="2022-06-07T17:49:18.661" v="4" actId="22"/>
          <ac:spMkLst>
            <pc:docMk/>
            <pc:sldMk cId="287163252" sldId="1567"/>
            <ac:spMk id="9" creationId="{D01FACCC-942F-6C33-363A-97CCED46B32E}"/>
          </ac:spMkLst>
        </pc:spChg>
      </pc:sldChg>
      <pc:sldChg chg="modSp mod">
        <pc:chgData name="Andrew Benson" userId="d38b912c-55d0-44ce-a085-5a039627a8b5" providerId="ADAL" clId="{1BDB6281-3A91-4C7C-A1AD-DE2AC8F1E48B}" dt="2022-06-07T17:56:19.519" v="221" actId="1035"/>
        <pc:sldMkLst>
          <pc:docMk/>
          <pc:sldMk cId="778883926" sldId="2076136264"/>
        </pc:sldMkLst>
        <pc:spChg chg="mod">
          <ac:chgData name="Andrew Benson" userId="d38b912c-55d0-44ce-a085-5a039627a8b5" providerId="ADAL" clId="{1BDB6281-3A91-4C7C-A1AD-DE2AC8F1E48B}" dt="2022-06-07T17:55:41.891" v="118" actId="2711"/>
          <ac:spMkLst>
            <pc:docMk/>
            <pc:sldMk cId="778883926" sldId="2076136264"/>
            <ac:spMk id="14" creationId="{953584C8-8734-42EA-AD16-6AA2B405D249}"/>
          </ac:spMkLst>
        </pc:spChg>
        <pc:picChg chg="mod">
          <ac:chgData name="Andrew Benson" userId="d38b912c-55d0-44ce-a085-5a039627a8b5" providerId="ADAL" clId="{1BDB6281-3A91-4C7C-A1AD-DE2AC8F1E48B}" dt="2022-06-07T17:56:01.452" v="158" actId="1035"/>
          <ac:picMkLst>
            <pc:docMk/>
            <pc:sldMk cId="778883926" sldId="2076136264"/>
            <ac:picMk id="6" creationId="{4BC6C431-E828-7C62-1A3A-3BDF99A541D2}"/>
          </ac:picMkLst>
        </pc:picChg>
        <pc:picChg chg="mod">
          <ac:chgData name="Andrew Benson" userId="d38b912c-55d0-44ce-a085-5a039627a8b5" providerId="ADAL" clId="{1BDB6281-3A91-4C7C-A1AD-DE2AC8F1E48B}" dt="2022-06-07T17:56:19.519" v="221" actId="1035"/>
          <ac:picMkLst>
            <pc:docMk/>
            <pc:sldMk cId="778883926" sldId="2076136264"/>
            <ac:picMk id="8" creationId="{2D1FB5F5-34A1-ECC0-67D0-3448057A40BF}"/>
          </ac:picMkLst>
        </pc:picChg>
        <pc:picChg chg="mod">
          <ac:chgData name="Andrew Benson" userId="d38b912c-55d0-44ce-a085-5a039627a8b5" providerId="ADAL" clId="{1BDB6281-3A91-4C7C-A1AD-DE2AC8F1E48B}" dt="2022-06-07T17:56:08.740" v="182" actId="1036"/>
          <ac:picMkLst>
            <pc:docMk/>
            <pc:sldMk cId="778883926" sldId="2076136264"/>
            <ac:picMk id="10" creationId="{79D56944-69F1-2392-ED04-F82F5FC86F2E}"/>
          </ac:picMkLst>
        </pc:picChg>
      </pc:sldChg>
    </pc:docChg>
  </pc:docChgLst>
  <pc:docChgLst>
    <pc:chgData name="Ayca Bas" userId="d5a7dadb-f04d-4f30-920f-4a45336a6ebf" providerId="ADAL" clId="{0E364325-BA0D-488D-A53A-4AF343F2F7D6}"/>
    <pc:docChg chg="addSld delSld modSld modSection">
      <pc:chgData name="Ayca Bas" userId="d5a7dadb-f04d-4f30-920f-4a45336a6ebf" providerId="ADAL" clId="{0E364325-BA0D-488D-A53A-4AF343F2F7D6}" dt="2022-03-29T08:03:14.906" v="5"/>
      <pc:docMkLst>
        <pc:docMk/>
      </pc:docMkLst>
      <pc:sldChg chg="del">
        <pc:chgData name="Ayca Bas" userId="d5a7dadb-f04d-4f30-920f-4a45336a6ebf" providerId="ADAL" clId="{0E364325-BA0D-488D-A53A-4AF343F2F7D6}" dt="2022-03-29T08:02:51.443" v="4" actId="47"/>
        <pc:sldMkLst>
          <pc:docMk/>
          <pc:sldMk cId="709137924" sldId="264"/>
        </pc:sldMkLst>
      </pc:sldChg>
      <pc:sldChg chg="addSp add del mod setBg addCm">
        <pc:chgData name="Ayca Bas" userId="d5a7dadb-f04d-4f30-920f-4a45336a6ebf" providerId="ADAL" clId="{0E364325-BA0D-488D-A53A-4AF343F2F7D6}" dt="2022-03-29T08:03:14.906" v="5"/>
        <pc:sldMkLst>
          <pc:docMk/>
          <pc:sldMk cId="792834091" sldId="265"/>
        </pc:sldMkLst>
        <pc:spChg chg="add">
          <ac:chgData name="Ayca Bas" userId="d5a7dadb-f04d-4f30-920f-4a45336a6ebf" providerId="ADAL" clId="{0E364325-BA0D-488D-A53A-4AF343F2F7D6}" dt="2022-03-29T08:02:45.513" v="3" actId="22"/>
          <ac:spMkLst>
            <pc:docMk/>
            <pc:sldMk cId="792834091" sldId="265"/>
            <ac:spMk id="2" creationId="{E333FDBD-525A-4A2F-867D-2AEF6D0C23B3}"/>
          </ac:spMkLst>
        </pc:spChg>
      </pc:sldChg>
    </pc:docChg>
  </pc:docChgLst>
  <pc:docChgLst>
    <pc:chgData name="Ayca Bas" userId="d5a7dadb-f04d-4f30-920f-4a45336a6ebf" providerId="ADAL" clId="{E886F21B-BCF3-4E81-9B81-1A08EA3FA171}"/>
    <pc:docChg chg="addSld delSld modSld modSection">
      <pc:chgData name="Ayca Bas" userId="d5a7dadb-f04d-4f30-920f-4a45336a6ebf" providerId="ADAL" clId="{E886F21B-BCF3-4E81-9B81-1A08EA3FA171}" dt="2022-02-21T13:17:00.493" v="5"/>
      <pc:docMkLst>
        <pc:docMk/>
      </pc:docMkLst>
      <pc:sldChg chg="del">
        <pc:chgData name="Ayca Bas" userId="d5a7dadb-f04d-4f30-920f-4a45336a6ebf" providerId="ADAL" clId="{E886F21B-BCF3-4E81-9B81-1A08EA3FA171}" dt="2022-02-21T13:16:44.116" v="4" actId="47"/>
        <pc:sldMkLst>
          <pc:docMk/>
          <pc:sldMk cId="1989604330" sldId="259"/>
        </pc:sldMkLst>
      </pc:sldChg>
      <pc:sldChg chg="addSp add del mod setBg addCm">
        <pc:chgData name="Ayca Bas" userId="d5a7dadb-f04d-4f30-920f-4a45336a6ebf" providerId="ADAL" clId="{E886F21B-BCF3-4E81-9B81-1A08EA3FA171}" dt="2022-02-21T13:17:00.493" v="5"/>
        <pc:sldMkLst>
          <pc:docMk/>
          <pc:sldMk cId="1958003314" sldId="260"/>
        </pc:sldMkLst>
        <pc:spChg chg="add">
          <ac:chgData name="Ayca Bas" userId="d5a7dadb-f04d-4f30-920f-4a45336a6ebf" providerId="ADAL" clId="{E886F21B-BCF3-4E81-9B81-1A08EA3FA171}" dt="2022-02-21T13:16:30.727" v="3" actId="22"/>
          <ac:spMkLst>
            <pc:docMk/>
            <pc:sldMk cId="1958003314" sldId="260"/>
            <ac:spMk id="2" creationId="{19A9342B-E03A-41BF-A963-F81C1D11A635}"/>
          </ac:spMkLst>
        </pc:spChg>
      </pc:sldChg>
    </pc:docChg>
  </pc:docChgLst>
  <pc:docChgLst>
    <pc:chgData name="David Warner" userId="S::david_dwarnerii.com#ext#@microsoft.onmicrosoft.com::acafcf14-4098-4a83-9425-e73571277a06" providerId="AD" clId="Web-{B64149C8-A538-44E7-B451-E1D98AE02892}"/>
    <pc:docChg chg="modSld">
      <pc:chgData name="David Warner" userId="S::david_dwarnerii.com#ext#@microsoft.onmicrosoft.com::acafcf14-4098-4a83-9425-e73571277a06" providerId="AD" clId="Web-{B64149C8-A538-44E7-B451-E1D98AE02892}" dt="2021-09-13T13:23:38.755" v="13" actId="20577"/>
      <pc:docMkLst>
        <pc:docMk/>
      </pc:docMkLst>
      <pc:sldChg chg="modSp">
        <pc:chgData name="David Warner" userId="S::david_dwarnerii.com#ext#@microsoft.onmicrosoft.com::acafcf14-4098-4a83-9425-e73571277a06" providerId="AD" clId="Web-{B64149C8-A538-44E7-B451-E1D98AE02892}" dt="2021-09-13T13:23:38.755" v="13" actId="20577"/>
        <pc:sldMkLst>
          <pc:docMk/>
          <pc:sldMk cId="357588276" sldId="2076136388"/>
        </pc:sldMkLst>
        <pc:spChg chg="mod">
          <ac:chgData name="David Warner" userId="S::david_dwarnerii.com#ext#@microsoft.onmicrosoft.com::acafcf14-4098-4a83-9425-e73571277a06" providerId="AD" clId="Web-{B64149C8-A538-44E7-B451-E1D98AE02892}" dt="2021-09-13T13:23:38.755" v="13" actId="20577"/>
          <ac:spMkLst>
            <pc:docMk/>
            <pc:sldMk cId="357588276" sldId="2076136388"/>
            <ac:spMk id="10" creationId="{1E766323-85D0-46EC-88ED-617808B2C008}"/>
          </ac:spMkLst>
        </pc:spChg>
      </pc:sldChg>
    </pc:docChg>
  </pc:docChgLst>
  <pc:docChgLst>
    <pc:chgData name="David Warner" userId="S::david_dwarnerii.com#ext#@microsoft.onmicrosoft.com::acafcf14-4098-4a83-9425-e73571277a06" providerId="AD" clId="Web-{EC31D92C-2643-4F02-8B21-1F479C30C60A}"/>
    <pc:docChg chg="modSld">
      <pc:chgData name="David Warner" userId="S::david_dwarnerii.com#ext#@microsoft.onmicrosoft.com::acafcf14-4098-4a83-9425-e73571277a06" providerId="AD" clId="Web-{EC31D92C-2643-4F02-8B21-1F479C30C60A}" dt="2022-03-11T19:04:27.642" v="61" actId="14100"/>
      <pc:docMkLst>
        <pc:docMk/>
      </pc:docMkLst>
      <pc:sldChg chg="modSp">
        <pc:chgData name="David Warner" userId="S::david_dwarnerii.com#ext#@microsoft.onmicrosoft.com::acafcf14-4098-4a83-9425-e73571277a06" providerId="AD" clId="Web-{EC31D92C-2643-4F02-8B21-1F479C30C60A}" dt="2022-03-11T19:04:27.642" v="61" actId="14100"/>
        <pc:sldMkLst>
          <pc:docMk/>
          <pc:sldMk cId="1812315545" sldId="2134805597"/>
        </pc:sldMkLst>
        <pc:spChg chg="mod">
          <ac:chgData name="David Warner" userId="S::david_dwarnerii.com#ext#@microsoft.onmicrosoft.com::acafcf14-4098-4a83-9425-e73571277a06" providerId="AD" clId="Web-{EC31D92C-2643-4F02-8B21-1F479C30C60A}" dt="2022-03-11T19:04:10.016" v="48"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EC31D92C-2643-4F02-8B21-1F479C30C60A}" dt="2022-03-11T19:04:27.642" v="61" actId="14100"/>
          <ac:spMkLst>
            <pc:docMk/>
            <pc:sldMk cId="1812315545" sldId="2134805597"/>
            <ac:spMk id="10" creationId="{16E1CB8C-122B-4C5A-8724-D74AEC2B5DEC}"/>
          </ac:spMkLst>
        </pc:spChg>
      </pc:sldChg>
    </pc:docChg>
  </pc:docChgLst>
  <pc:docChgLst>
    <pc:chgData name="Alex Terentiev" userId="S::at_sharepointalist.com#ext#@microsoft.onmicrosoft.com::81fec025-7b20-4143-87df-5a8bc15ed689" providerId="AD" clId="Web-{3ADFDA52-B02A-4533-9179-F6A34708F0C4}"/>
    <pc:docChg chg="modSld">
      <pc:chgData name="Alex Terentiev" userId="S::at_sharepointalist.com#ext#@microsoft.onmicrosoft.com::81fec025-7b20-4143-87df-5a8bc15ed689" providerId="AD" clId="Web-{3ADFDA52-B02A-4533-9179-F6A34708F0C4}" dt="2021-06-01T15:49:24.922" v="0"/>
      <pc:docMkLst>
        <pc:docMk/>
      </pc:docMkLst>
      <pc:sldChg chg="delSp">
        <pc:chgData name="Alex Terentiev" userId="S::at_sharepointalist.com#ext#@microsoft.onmicrosoft.com::81fec025-7b20-4143-87df-5a8bc15ed689" providerId="AD" clId="Web-{3ADFDA52-B02A-4533-9179-F6A34708F0C4}" dt="2021-06-01T15:49:24.922" v="0"/>
        <pc:sldMkLst>
          <pc:docMk/>
          <pc:sldMk cId="4037611923" sldId="3334"/>
        </pc:sldMkLst>
        <pc:spChg chg="del">
          <ac:chgData name="Alex Terentiev" userId="S::at_sharepointalist.com#ext#@microsoft.onmicrosoft.com::81fec025-7b20-4143-87df-5a8bc15ed689" providerId="AD" clId="Web-{3ADFDA52-B02A-4533-9179-F6A34708F0C4}" dt="2021-06-01T15:49:24.922" v="0"/>
          <ac:spMkLst>
            <pc:docMk/>
            <pc:sldMk cId="4037611923" sldId="3334"/>
            <ac:spMk id="23" creationId="{54E75590-A647-42C2-98D6-C348B5E81313}"/>
          </ac:spMkLst>
        </pc:spChg>
      </pc:sldChg>
    </pc:docChg>
  </pc:docChgLst>
  <pc:docChgLst>
    <pc:chgData name="Patrick Rodgers" userId="d219dede-d6b3-4097-a769-454d84f039e8" providerId="ADAL" clId="{02003568-06B0-49C2-BE2B-B1FB123C1DE7}"/>
    <pc:docChg chg="undo custSel modSld">
      <pc:chgData name="Patrick Rodgers" userId="d219dede-d6b3-4097-a769-454d84f039e8" providerId="ADAL" clId="{02003568-06B0-49C2-BE2B-B1FB123C1DE7}" dt="2021-02-25T14:21:23.141" v="140" actId="6549"/>
      <pc:docMkLst>
        <pc:docMk/>
      </pc:docMkLst>
      <pc:sldChg chg="delSp modSp mod">
        <pc:chgData name="Patrick Rodgers" userId="d219dede-d6b3-4097-a769-454d84f039e8" providerId="ADAL" clId="{02003568-06B0-49C2-BE2B-B1FB123C1DE7}" dt="2021-02-25T14:21:23.141" v="140" actId="6549"/>
        <pc:sldMkLst>
          <pc:docMk/>
          <pc:sldMk cId="2877399898" sldId="1623"/>
        </pc:sldMkLst>
        <pc:spChg chg="mod">
          <ac:chgData name="Patrick Rodgers" userId="d219dede-d6b3-4097-a769-454d84f039e8" providerId="ADAL" clId="{02003568-06B0-49C2-BE2B-B1FB123C1DE7}" dt="2021-02-25T14:21:23.141" v="140" actId="6549"/>
          <ac:spMkLst>
            <pc:docMk/>
            <pc:sldMk cId="2877399898" sldId="1623"/>
            <ac:spMk id="3" creationId="{CBDC9C38-872E-4048-96FE-C321FEF21EC1}"/>
          </ac:spMkLst>
        </pc:spChg>
        <pc:spChg chg="del">
          <ac:chgData name="Patrick Rodgers" userId="d219dede-d6b3-4097-a769-454d84f039e8" providerId="ADAL" clId="{02003568-06B0-49C2-BE2B-B1FB123C1DE7}" dt="2021-02-25T13:29:00.544" v="0" actId="478"/>
          <ac:spMkLst>
            <pc:docMk/>
            <pc:sldMk cId="2877399898" sldId="1623"/>
            <ac:spMk id="20" creationId="{0A216E30-6D53-4F44-A7DF-9CF4E85DFDD9}"/>
          </ac:spMkLst>
        </pc:spChg>
      </pc:sldChg>
    </pc:docChg>
  </pc:docChgLst>
  <pc:docChgLst>
    <pc:chgData name="Julie Turner" userId="S::julie.turner_sympraxisconsulting.com#ext#@microsoft.onmicrosoft.com::51f00042-4c48-4111-9ee4-670ef2fc7d0e" providerId="AD" clId="Web-{91E293D8-1FC2-5816-E7AA-CDAD406DDB42}"/>
    <pc:docChg chg="modSld">
      <pc:chgData name="Julie Turner" userId="S::julie.turner_sympraxisconsulting.com#ext#@microsoft.onmicrosoft.com::51f00042-4c48-4111-9ee4-670ef2fc7d0e" providerId="AD" clId="Web-{91E293D8-1FC2-5816-E7AA-CDAD406DDB42}" dt="2021-02-08T22:54:13.762" v="108" actId="20577"/>
      <pc:docMkLst>
        <pc:docMk/>
      </pc:docMkLst>
      <pc:sldChg chg="modSp">
        <pc:chgData name="Julie Turner" userId="S::julie.turner_sympraxisconsulting.com#ext#@microsoft.onmicrosoft.com::51f00042-4c48-4111-9ee4-670ef2fc7d0e" providerId="AD" clId="Web-{91E293D8-1FC2-5816-E7AA-CDAD406DDB42}" dt="2021-02-08T22:54:13.762" v="108" actId="20577"/>
        <pc:sldMkLst>
          <pc:docMk/>
          <pc:sldMk cId="2877399898" sldId="1623"/>
        </pc:sldMkLst>
        <pc:spChg chg="mod">
          <ac:chgData name="Julie Turner" userId="S::julie.turner_sympraxisconsulting.com#ext#@microsoft.onmicrosoft.com::51f00042-4c48-4111-9ee4-670ef2fc7d0e" providerId="AD" clId="Web-{91E293D8-1FC2-5816-E7AA-CDAD406DDB42}" dt="2021-02-08T22:54:13.762" v="108" actId="20577"/>
          <ac:spMkLst>
            <pc:docMk/>
            <pc:sldMk cId="2877399898" sldId="1623"/>
            <ac:spMk id="3" creationId="{CBDC9C38-872E-4048-96FE-C321FEF21EC1}"/>
          </ac:spMkLst>
        </pc:spChg>
      </pc:sldChg>
    </pc:docChg>
  </pc:docChgLst>
  <pc:docChgLst>
    <pc:chgData name="stefan.bauer" userId="S::stefan.bauer_n8d.at#ext#@microsoft.onmicrosoft.com::a46172d5-c7db-453d-b615-95acf0f73072" providerId="AD" clId="Web-{5F7E2AA8-26B3-49A2-AAF3-896FE240773B}"/>
    <pc:docChg chg="modSld">
      <pc:chgData name="stefan.bauer" userId="S::stefan.bauer_n8d.at#ext#@microsoft.onmicrosoft.com::a46172d5-c7db-453d-b615-95acf0f73072" providerId="AD" clId="Web-{5F7E2AA8-26B3-49A2-AAF3-896FE240773B}" dt="2021-02-10T19:08:21.470" v="1"/>
      <pc:docMkLst>
        <pc:docMk/>
      </pc:docMkLst>
      <pc:sldChg chg="delSp modSp">
        <pc:chgData name="stefan.bauer" userId="S::stefan.bauer_n8d.at#ext#@microsoft.onmicrosoft.com::a46172d5-c7db-453d-b615-95acf0f73072" providerId="AD" clId="Web-{5F7E2AA8-26B3-49A2-AAF3-896FE240773B}" dt="2021-02-10T19:08:21.470" v="1"/>
        <pc:sldMkLst>
          <pc:docMk/>
          <pc:sldMk cId="1805818155" sldId="3338"/>
        </pc:sldMkLst>
        <pc:spChg chg="del mod">
          <ac:chgData name="stefan.bauer" userId="S::stefan.bauer_n8d.at#ext#@microsoft.onmicrosoft.com::a46172d5-c7db-453d-b615-95acf0f73072" providerId="AD" clId="Web-{5F7E2AA8-26B3-49A2-AAF3-896FE240773B}" dt="2021-02-10T19:08:21.470" v="1"/>
          <ac:spMkLst>
            <pc:docMk/>
            <pc:sldMk cId="1805818155" sldId="3338"/>
            <ac:spMk id="19" creationId="{16CF2952-B83B-40F9-A890-C564CE0F43A3}"/>
          </ac:spMkLst>
        </pc:spChg>
      </pc:sldChg>
    </pc:docChg>
  </pc:docChgLst>
  <pc:docChgLst>
    <pc:chgData name="Hugo Bernier" userId="S::hugoabernier_live.ca#ext#@microsoft.onmicrosoft.com::f426aa56-ae13-42b9-a3d7-de947881cd11" providerId="AD" clId="Web-{922FF8A4-C9FE-D29D-13D4-478321B9DE1E}"/>
    <pc:docChg chg="modSld">
      <pc:chgData name="Hugo Bernier" userId="S::hugoabernier_live.ca#ext#@microsoft.onmicrosoft.com::f426aa56-ae13-42b9-a3d7-de947881cd11" providerId="AD" clId="Web-{922FF8A4-C9FE-D29D-13D4-478321B9DE1E}" dt="2021-01-28T06:19:48.215" v="91"/>
      <pc:docMkLst>
        <pc:docMk/>
      </pc:docMkLst>
      <pc:sldChg chg="addSp modSp modNotes">
        <pc:chgData name="Hugo Bernier" userId="S::hugoabernier_live.ca#ext#@microsoft.onmicrosoft.com::f426aa56-ae13-42b9-a3d7-de947881cd11" providerId="AD" clId="Web-{922FF8A4-C9FE-D29D-13D4-478321B9DE1E}" dt="2021-01-28T06:19:48.215" v="91"/>
        <pc:sldMkLst>
          <pc:docMk/>
          <pc:sldMk cId="1154834655" sldId="2076136390"/>
        </pc:sldMkLst>
        <pc:spChg chg="mod">
          <ac:chgData name="Hugo Bernier" userId="S::hugoabernier_live.ca#ext#@microsoft.onmicrosoft.com::f426aa56-ae13-42b9-a3d7-de947881cd11" providerId="AD" clId="Web-{922FF8A4-C9FE-D29D-13D4-478321B9DE1E}" dt="2021-01-28T06:17:21.848" v="63" actId="20577"/>
          <ac:spMkLst>
            <pc:docMk/>
            <pc:sldMk cId="1154834655" sldId="2076136390"/>
            <ac:spMk id="3" creationId="{CBDC9C38-872E-4048-96FE-C321FEF21EC1}"/>
          </ac:spMkLst>
        </pc:spChg>
        <pc:picChg chg="add mod">
          <ac:chgData name="Hugo Bernier" userId="S::hugoabernier_live.ca#ext#@microsoft.onmicrosoft.com::f426aa56-ae13-42b9-a3d7-de947881cd11" providerId="AD" clId="Web-{922FF8A4-C9FE-D29D-13D4-478321B9DE1E}" dt="2021-01-28T06:19:48.215" v="91"/>
          <ac:picMkLst>
            <pc:docMk/>
            <pc:sldMk cId="1154834655" sldId="2076136390"/>
            <ac:picMk id="4" creationId="{2FA8F2F7-A6F3-47CE-99A9-3C4360BF3A28}"/>
          </ac:picMkLst>
        </pc:picChg>
        <pc:picChg chg="add mod">
          <ac:chgData name="Hugo Bernier" userId="S::hugoabernier_live.ca#ext#@microsoft.onmicrosoft.com::f426aa56-ae13-42b9-a3d7-de947881cd11" providerId="AD" clId="Web-{922FF8A4-C9FE-D29D-13D4-478321B9DE1E}" dt="2021-01-28T06:19:48.106" v="89"/>
          <ac:picMkLst>
            <pc:docMk/>
            <pc:sldMk cId="1154834655" sldId="2076136390"/>
            <ac:picMk id="18" creationId="{94F66023-A01D-4034-A454-CDC481FF45C9}"/>
          </ac:picMkLst>
        </pc:picChg>
        <pc:picChg chg="add mod">
          <ac:chgData name="Hugo Bernier" userId="S::hugoabernier_live.ca#ext#@microsoft.onmicrosoft.com::f426aa56-ae13-42b9-a3d7-de947881cd11" providerId="AD" clId="Web-{922FF8A4-C9FE-D29D-13D4-478321B9DE1E}" dt="2021-01-28T06:19:48.184" v="90"/>
          <ac:picMkLst>
            <pc:docMk/>
            <pc:sldMk cId="1154834655" sldId="2076136390"/>
            <ac:picMk id="19" creationId="{CA7DAA47-0A58-434D-B908-88ECAA8FA890}"/>
          </ac:picMkLst>
        </pc:picChg>
      </pc:sldChg>
    </pc:docChg>
  </pc:docChgLst>
  <pc:docChgLst>
    <pc:chgData name="Vesa Juvonen" userId="c7243be1-99a3-4752-ab2a-0cf698cf8236" providerId="ADAL" clId="{EE0101DD-EEEC-4902-A661-2B4958327457}"/>
    <pc:docChg chg="undo custSel addSld delSld modSld modSection">
      <pc:chgData name="Vesa Juvonen" userId="c7243be1-99a3-4752-ab2a-0cf698cf8236" providerId="ADAL" clId="{EE0101DD-EEEC-4902-A661-2B4958327457}" dt="2021-05-20T13:38:33.307" v="1193" actId="478"/>
      <pc:docMkLst>
        <pc:docMk/>
      </pc:docMkLst>
      <pc:sldChg chg="modSp mod">
        <pc:chgData name="Vesa Juvonen" userId="c7243be1-99a3-4752-ab2a-0cf698cf8236" providerId="ADAL" clId="{EE0101DD-EEEC-4902-A661-2B4958327457}" dt="2021-05-17T19:36:16.773" v="16" actId="6549"/>
        <pc:sldMkLst>
          <pc:docMk/>
          <pc:sldMk cId="2967945684" sldId="277"/>
        </pc:sldMkLst>
        <pc:spChg chg="mod">
          <ac:chgData name="Vesa Juvonen" userId="c7243be1-99a3-4752-ab2a-0cf698cf8236" providerId="ADAL" clId="{EE0101DD-EEEC-4902-A661-2B4958327457}" dt="2021-05-17T19:36:16.773" v="16" actId="6549"/>
          <ac:spMkLst>
            <pc:docMk/>
            <pc:sldMk cId="2967945684" sldId="277"/>
            <ac:spMk id="4" creationId="{A04E16D6-6682-4068-BF11-BA8E4E8E1BBC}"/>
          </ac:spMkLst>
        </pc:spChg>
      </pc:sldChg>
      <pc:sldChg chg="addSp modSp mod">
        <pc:chgData name="Vesa Juvonen" userId="c7243be1-99a3-4752-ab2a-0cf698cf8236" providerId="ADAL" clId="{EE0101DD-EEEC-4902-A661-2B4958327457}" dt="2021-05-20T11:32:18.763" v="1190" actId="1076"/>
        <pc:sldMkLst>
          <pc:docMk/>
          <pc:sldMk cId="2773584698" sldId="1621"/>
        </pc:sldMkLst>
        <pc:spChg chg="add mod">
          <ac:chgData name="Vesa Juvonen" userId="c7243be1-99a3-4752-ab2a-0cf698cf8236" providerId="ADAL" clId="{EE0101DD-EEEC-4902-A661-2B4958327457}" dt="2021-05-20T11:32:18.763" v="1190" actId="1076"/>
          <ac:spMkLst>
            <pc:docMk/>
            <pc:sldMk cId="2773584698" sldId="1621"/>
            <ac:spMk id="3" creationId="{4B5CB530-8335-436D-9D7A-3CAFA1E1DD82}"/>
          </ac:spMkLst>
        </pc:spChg>
      </pc:sldChg>
      <pc:sldChg chg="addSp modSp mod modAnim">
        <pc:chgData name="Vesa Juvonen" userId="c7243be1-99a3-4752-ab2a-0cf698cf8236" providerId="ADAL" clId="{EE0101DD-EEEC-4902-A661-2B4958327457}" dt="2021-05-17T20:47:52.842" v="448"/>
        <pc:sldMkLst>
          <pc:docMk/>
          <pc:sldMk cId="2877399898" sldId="1623"/>
        </pc:sldMkLst>
        <pc:spChg chg="add">
          <ac:chgData name="Vesa Juvonen" userId="c7243be1-99a3-4752-ab2a-0cf698cf8236" providerId="ADAL" clId="{EE0101DD-EEEC-4902-A661-2B4958327457}" dt="2021-05-17T19:49:04.530" v="70" actId="22"/>
          <ac:spMkLst>
            <pc:docMk/>
            <pc:sldMk cId="2877399898" sldId="1623"/>
            <ac:spMk id="20" creationId="{CD006BAA-A071-4C55-BB3A-AC163806C5AB}"/>
          </ac:spMkLst>
        </pc:spChg>
        <pc:picChg chg="add mod">
          <ac:chgData name="Vesa Juvonen" userId="c7243be1-99a3-4752-ab2a-0cf698cf8236" providerId="ADAL" clId="{EE0101DD-EEEC-4902-A661-2B4958327457}" dt="2021-05-17T20:45:25.047" v="414" actId="1076"/>
          <ac:picMkLst>
            <pc:docMk/>
            <pc:sldMk cId="2877399898" sldId="1623"/>
            <ac:picMk id="142" creationId="{54E55102-B552-49B5-86F3-F7AEE9055DB4}"/>
          </ac:picMkLst>
        </pc:picChg>
      </pc:sldChg>
      <pc:sldChg chg="addSp mod">
        <pc:chgData name="Vesa Juvonen" userId="c7243be1-99a3-4752-ab2a-0cf698cf8236" providerId="ADAL" clId="{EE0101DD-EEEC-4902-A661-2B4958327457}" dt="2021-05-17T19:49:06.017" v="71" actId="22"/>
        <pc:sldMkLst>
          <pc:docMk/>
          <pc:sldMk cId="2253365439" sldId="1642"/>
        </pc:sldMkLst>
        <pc:spChg chg="add">
          <ac:chgData name="Vesa Juvonen" userId="c7243be1-99a3-4752-ab2a-0cf698cf8236" providerId="ADAL" clId="{EE0101DD-EEEC-4902-A661-2B4958327457}" dt="2021-05-17T19:49:06.017" v="71" actId="22"/>
          <ac:spMkLst>
            <pc:docMk/>
            <pc:sldMk cId="2253365439" sldId="1642"/>
            <ac:spMk id="4" creationId="{765CE541-38F2-4B12-8F42-834612317E50}"/>
          </ac:spMkLst>
        </pc:spChg>
      </pc:sldChg>
      <pc:sldChg chg="addSp delSp modSp add del mod">
        <pc:chgData name="Vesa Juvonen" userId="c7243be1-99a3-4752-ab2a-0cf698cf8236" providerId="ADAL" clId="{EE0101DD-EEEC-4902-A661-2B4958327457}" dt="2021-05-17T19:54:51.916" v="401" actId="1076"/>
        <pc:sldMkLst>
          <pc:docMk/>
          <pc:sldMk cId="10702720" sldId="2079"/>
        </pc:sldMkLst>
        <pc:spChg chg="mod">
          <ac:chgData name="Vesa Juvonen" userId="c7243be1-99a3-4752-ab2a-0cf698cf8236" providerId="ADAL" clId="{EE0101DD-EEEC-4902-A661-2B4958327457}" dt="2021-05-17T19:54:00.861" v="387" actId="20577"/>
          <ac:spMkLst>
            <pc:docMk/>
            <pc:sldMk cId="10702720" sldId="2079"/>
            <ac:spMk id="8" creationId="{00000000-0000-0000-0000-000000000000}"/>
          </ac:spMkLst>
        </pc:spChg>
        <pc:picChg chg="mod">
          <ac:chgData name="Vesa Juvonen" userId="c7243be1-99a3-4752-ab2a-0cf698cf8236" providerId="ADAL" clId="{EE0101DD-EEEC-4902-A661-2B4958327457}" dt="2021-05-17T19:54:51.916" v="401" actId="1076"/>
          <ac:picMkLst>
            <pc:docMk/>
            <pc:sldMk cId="10702720" sldId="2079"/>
            <ac:picMk id="2" creationId="{F35F406C-F26C-4949-8559-7356FE77A64A}"/>
          </ac:picMkLst>
        </pc:picChg>
        <pc:picChg chg="add del">
          <ac:chgData name="Vesa Juvonen" userId="c7243be1-99a3-4752-ab2a-0cf698cf8236" providerId="ADAL" clId="{EE0101DD-EEEC-4902-A661-2B4958327457}" dt="2021-05-17T19:49:32.285" v="82" actId="478"/>
          <ac:picMkLst>
            <pc:docMk/>
            <pc:sldMk cId="10702720" sldId="2079"/>
            <ac:picMk id="9" creationId="{61840C57-43CB-47C5-9DAA-B597E32ACA51}"/>
          </ac:picMkLst>
        </pc:picChg>
        <pc:picChg chg="add del">
          <ac:chgData name="Vesa Juvonen" userId="c7243be1-99a3-4752-ab2a-0cf698cf8236" providerId="ADAL" clId="{EE0101DD-EEEC-4902-A661-2B4958327457}" dt="2021-05-17T19:49:32.723" v="83" actId="478"/>
          <ac:picMkLst>
            <pc:docMk/>
            <pc:sldMk cId="10702720" sldId="2079"/>
            <ac:picMk id="10" creationId="{C99BC400-7AD4-462F-9983-8A5CE1A29734}"/>
          </ac:picMkLst>
        </pc:picChg>
        <pc:picChg chg="add del">
          <ac:chgData name="Vesa Juvonen" userId="c7243be1-99a3-4752-ab2a-0cf698cf8236" providerId="ADAL" clId="{EE0101DD-EEEC-4902-A661-2B4958327457}" dt="2021-05-17T19:49:30.995" v="80" actId="478"/>
          <ac:picMkLst>
            <pc:docMk/>
            <pc:sldMk cId="10702720" sldId="2079"/>
            <ac:picMk id="1026" creationId="{938181D9-111B-4B28-A936-125644345F56}"/>
          </ac:picMkLst>
        </pc:picChg>
        <pc:picChg chg="add del">
          <ac:chgData name="Vesa Juvonen" userId="c7243be1-99a3-4752-ab2a-0cf698cf8236" providerId="ADAL" clId="{EE0101DD-EEEC-4902-A661-2B4958327457}" dt="2021-05-17T19:49:29.084" v="79" actId="478"/>
          <ac:picMkLst>
            <pc:docMk/>
            <pc:sldMk cId="10702720" sldId="2079"/>
            <ac:picMk id="2050" creationId="{FB57F2E7-EC90-438D-BC8C-312B359B7934}"/>
          </ac:picMkLst>
        </pc:picChg>
        <pc:picChg chg="mod">
          <ac:chgData name="Vesa Juvonen" userId="c7243be1-99a3-4752-ab2a-0cf698cf8236" providerId="ADAL" clId="{EE0101DD-EEEC-4902-A661-2B4958327457}" dt="2021-05-17T19:54:51.916" v="401" actId="1076"/>
          <ac:picMkLst>
            <pc:docMk/>
            <pc:sldMk cId="10702720" sldId="2079"/>
            <ac:picMk id="2050" creationId="{FC7E399C-FFD9-41E8-8831-E6CFD184BB4F}"/>
          </ac:picMkLst>
        </pc:picChg>
        <pc:picChg chg="add del">
          <ac:chgData name="Vesa Juvonen" userId="c7243be1-99a3-4752-ab2a-0cf698cf8236" providerId="ADAL" clId="{EE0101DD-EEEC-4902-A661-2B4958327457}" dt="2021-05-17T19:49:31.763" v="81" actId="478"/>
          <ac:picMkLst>
            <pc:docMk/>
            <pc:sldMk cId="10702720" sldId="2079"/>
            <ac:picMk id="3074" creationId="{0E4AB23B-5E11-4565-8257-4BCCB9A94057}"/>
          </ac:picMkLst>
        </pc:picChg>
        <pc:picChg chg="mod">
          <ac:chgData name="Vesa Juvonen" userId="c7243be1-99a3-4752-ab2a-0cf698cf8236" providerId="ADAL" clId="{EE0101DD-EEEC-4902-A661-2B4958327457}" dt="2021-05-17T19:54:51.916" v="401" actId="1076"/>
          <ac:picMkLst>
            <pc:docMk/>
            <pc:sldMk cId="10702720" sldId="2079"/>
            <ac:picMk id="3074" creationId="{67DB783C-7652-47FD-A417-9BF0F1070AE1}"/>
          </ac:picMkLst>
        </pc:picChg>
      </pc:sldChg>
      <pc:sldChg chg="addSp">
        <pc:chgData name="Vesa Juvonen" userId="c7243be1-99a3-4752-ab2a-0cf698cf8236" providerId="ADAL" clId="{EE0101DD-EEEC-4902-A661-2B4958327457}" dt="2021-05-17T19:54:33.505" v="393"/>
        <pc:sldMkLst>
          <pc:docMk/>
          <pc:sldMk cId="1984811129" sldId="2079"/>
        </pc:sldMkLst>
        <pc:picChg chg="add">
          <ac:chgData name="Vesa Juvonen" userId="c7243be1-99a3-4752-ab2a-0cf698cf8236" providerId="ADAL" clId="{EE0101DD-EEEC-4902-A661-2B4958327457}" dt="2021-05-17T19:54:33.505" v="393"/>
          <ac:picMkLst>
            <pc:docMk/>
            <pc:sldMk cId="1984811129" sldId="2079"/>
            <ac:picMk id="3074" creationId="{67DB783C-7652-47FD-A417-9BF0F1070AE1}"/>
          </ac:picMkLst>
        </pc:picChg>
      </pc:sldChg>
      <pc:sldChg chg="addSp">
        <pc:chgData name="Vesa Juvonen" userId="c7243be1-99a3-4752-ab2a-0cf698cf8236" providerId="ADAL" clId="{EE0101DD-EEEC-4902-A661-2B4958327457}" dt="2021-05-17T19:47:41.638" v="40"/>
        <pc:sldMkLst>
          <pc:docMk/>
          <pc:sldMk cId="2251686628" sldId="2079"/>
        </pc:sldMkLst>
        <pc:picChg chg="add">
          <ac:chgData name="Vesa Juvonen" userId="c7243be1-99a3-4752-ab2a-0cf698cf8236" providerId="ADAL" clId="{EE0101DD-EEEC-4902-A661-2B4958327457}" dt="2021-05-17T19:47:41.638" v="40"/>
          <ac:picMkLst>
            <pc:docMk/>
            <pc:sldMk cId="2251686628" sldId="2079"/>
            <ac:picMk id="2" creationId="{F35F406C-F26C-4949-8559-7356FE77A64A}"/>
          </ac:picMkLst>
        </pc:picChg>
      </pc:sldChg>
      <pc:sldChg chg="addSp">
        <pc:chgData name="Vesa Juvonen" userId="c7243be1-99a3-4752-ab2a-0cf698cf8236" providerId="ADAL" clId="{EE0101DD-EEEC-4902-A661-2B4958327457}" dt="2021-05-17T19:54:09.589" v="388"/>
        <pc:sldMkLst>
          <pc:docMk/>
          <pc:sldMk cId="3039663330" sldId="2079"/>
        </pc:sldMkLst>
        <pc:picChg chg="add">
          <ac:chgData name="Vesa Juvonen" userId="c7243be1-99a3-4752-ab2a-0cf698cf8236" providerId="ADAL" clId="{EE0101DD-EEEC-4902-A661-2B4958327457}" dt="2021-05-17T19:54:09.589" v="388"/>
          <ac:picMkLst>
            <pc:docMk/>
            <pc:sldMk cId="3039663330" sldId="2079"/>
            <ac:picMk id="2050" creationId="{FC7E399C-FFD9-41E8-8831-E6CFD184BB4F}"/>
          </ac:picMkLst>
        </pc:picChg>
      </pc:sldChg>
      <pc:sldChg chg="addSp delSp mod">
        <pc:chgData name="Vesa Juvonen" userId="c7243be1-99a3-4752-ab2a-0cf698cf8236" providerId="ADAL" clId="{EE0101DD-EEEC-4902-A661-2B4958327457}" dt="2021-05-20T13:38:33.307" v="1193" actId="478"/>
        <pc:sldMkLst>
          <pc:docMk/>
          <pc:sldMk cId="4037611923" sldId="3334"/>
        </pc:sldMkLst>
        <pc:spChg chg="add del">
          <ac:chgData name="Vesa Juvonen" userId="c7243be1-99a3-4752-ab2a-0cf698cf8236" providerId="ADAL" clId="{EE0101DD-EEEC-4902-A661-2B4958327457}" dt="2021-05-20T13:38:33.307" v="1193" actId="478"/>
          <ac:spMkLst>
            <pc:docMk/>
            <pc:sldMk cId="4037611923" sldId="3334"/>
            <ac:spMk id="4" creationId="{008C1F1D-0A81-4A9B-90B2-913E43C2726F}"/>
          </ac:spMkLst>
        </pc:spChg>
      </pc:sldChg>
      <pc:sldChg chg="mod modShow">
        <pc:chgData name="Vesa Juvonen" userId="c7243be1-99a3-4752-ab2a-0cf698cf8236" providerId="ADAL" clId="{EE0101DD-EEEC-4902-A661-2B4958327457}" dt="2021-05-20T13:38:03.712" v="1191" actId="729"/>
        <pc:sldMkLst>
          <pc:docMk/>
          <pc:sldMk cId="1633789891" sldId="3336"/>
        </pc:sldMkLst>
      </pc:sldChg>
      <pc:sldChg chg="addSp mod modShow">
        <pc:chgData name="Vesa Juvonen" userId="c7243be1-99a3-4752-ab2a-0cf698cf8236" providerId="ADAL" clId="{EE0101DD-EEEC-4902-A661-2B4958327457}" dt="2021-05-20T13:38:03.712" v="1191" actId="729"/>
        <pc:sldMkLst>
          <pc:docMk/>
          <pc:sldMk cId="1805818155" sldId="3338"/>
        </pc:sldMkLst>
        <pc:spChg chg="add">
          <ac:chgData name="Vesa Juvonen" userId="c7243be1-99a3-4752-ab2a-0cf698cf8236" providerId="ADAL" clId="{EE0101DD-EEEC-4902-A661-2B4958327457}" dt="2021-05-17T19:49:09.788" v="73" actId="22"/>
          <ac:spMkLst>
            <pc:docMk/>
            <pc:sldMk cId="1805818155" sldId="3338"/>
            <ac:spMk id="19" creationId="{0719FC16-024F-4E02-B344-85333EEF1707}"/>
          </ac:spMkLst>
        </pc:spChg>
      </pc:sldChg>
      <pc:sldChg chg="addSp delSp modSp mod">
        <pc:chgData name="Vesa Juvonen" userId="c7243be1-99a3-4752-ab2a-0cf698cf8236" providerId="ADAL" clId="{EE0101DD-EEEC-4902-A661-2B4958327457}" dt="2021-05-20T11:01:19.975" v="587" actId="20577"/>
        <pc:sldMkLst>
          <pc:docMk/>
          <pc:sldMk cId="467751124" sldId="6149"/>
        </pc:sldMkLst>
        <pc:spChg chg="mod">
          <ac:chgData name="Vesa Juvonen" userId="c7243be1-99a3-4752-ab2a-0cf698cf8236" providerId="ADAL" clId="{EE0101DD-EEEC-4902-A661-2B4958327457}" dt="2021-05-20T11:01:19.975" v="587" actId="20577"/>
          <ac:spMkLst>
            <pc:docMk/>
            <pc:sldMk cId="467751124" sldId="6149"/>
            <ac:spMk id="3" creationId="{00000000-0000-0000-0000-000000000000}"/>
          </ac:spMkLst>
        </pc:spChg>
        <pc:spChg chg="add del mod">
          <ac:chgData name="Vesa Juvonen" userId="c7243be1-99a3-4752-ab2a-0cf698cf8236" providerId="ADAL" clId="{EE0101DD-EEEC-4902-A661-2B4958327457}" dt="2021-05-20T11:00:27.124" v="449" actId="478"/>
          <ac:spMkLst>
            <pc:docMk/>
            <pc:sldMk cId="467751124" sldId="6149"/>
            <ac:spMk id="5" creationId="{DC435BF0-D50F-4382-B792-F3806564B1B0}"/>
          </ac:spMkLst>
        </pc:spChg>
      </pc:sldChg>
      <pc:sldChg chg="addSp delSp modSp mod">
        <pc:chgData name="Vesa Juvonen" userId="c7243be1-99a3-4752-ab2a-0cf698cf8236" providerId="ADAL" clId="{EE0101DD-EEEC-4902-A661-2B4958327457}" dt="2021-05-17T19:55:48.954" v="412" actId="1076"/>
        <pc:sldMkLst>
          <pc:docMk/>
          <pc:sldMk cId="778883926" sldId="2076136264"/>
        </pc:sldMkLst>
        <pc:spChg chg="mod">
          <ac:chgData name="Vesa Juvonen" userId="c7243be1-99a3-4752-ab2a-0cf698cf8236" providerId="ADAL" clId="{EE0101DD-EEEC-4902-A661-2B4958327457}" dt="2021-05-17T19:55:18.452" v="407" actId="113"/>
          <ac:spMkLst>
            <pc:docMk/>
            <pc:sldMk cId="778883926" sldId="2076136264"/>
            <ac:spMk id="14" creationId="{953584C8-8734-42EA-AD16-6AA2B405D249}"/>
          </ac:spMkLst>
        </pc:spChg>
        <pc:picChg chg="del">
          <ac:chgData name="Vesa Juvonen" userId="c7243be1-99a3-4752-ab2a-0cf698cf8236" providerId="ADAL" clId="{EE0101DD-EEEC-4902-A661-2B4958327457}" dt="2021-05-17T19:46:22.525" v="17" actId="478"/>
          <ac:picMkLst>
            <pc:docMk/>
            <pc:sldMk cId="778883926" sldId="2076136264"/>
            <ac:picMk id="3" creationId="{6D5403DB-E6B3-4F95-86E9-EEAA8869AECA}"/>
          </ac:picMkLst>
        </pc:picChg>
        <pc:picChg chg="del">
          <ac:chgData name="Vesa Juvonen" userId="c7243be1-99a3-4752-ab2a-0cf698cf8236" providerId="ADAL" clId="{EE0101DD-EEEC-4902-A661-2B4958327457}" dt="2021-05-17T19:46:22.525" v="17" actId="478"/>
          <ac:picMkLst>
            <pc:docMk/>
            <pc:sldMk cId="778883926" sldId="2076136264"/>
            <ac:picMk id="5" creationId="{D8DF7C20-CECC-4CAC-9B6F-75EE611639F2}"/>
          </ac:picMkLst>
        </pc:picChg>
        <pc:picChg chg="add mod">
          <ac:chgData name="Vesa Juvonen" userId="c7243be1-99a3-4752-ab2a-0cf698cf8236" providerId="ADAL" clId="{EE0101DD-EEEC-4902-A661-2B4958327457}" dt="2021-05-17T19:55:42.375" v="410" actId="1076"/>
          <ac:picMkLst>
            <pc:docMk/>
            <pc:sldMk cId="778883926" sldId="2076136264"/>
            <ac:picMk id="6" creationId="{64ED56FB-5163-4161-9535-06C3C47F1BC0}"/>
          </ac:picMkLst>
        </pc:picChg>
        <pc:picChg chg="del">
          <ac:chgData name="Vesa Juvonen" userId="c7243be1-99a3-4752-ab2a-0cf698cf8236" providerId="ADAL" clId="{EE0101DD-EEEC-4902-A661-2B4958327457}" dt="2021-05-17T19:46:22.525" v="17" actId="478"/>
          <ac:picMkLst>
            <pc:docMk/>
            <pc:sldMk cId="778883926" sldId="2076136264"/>
            <ac:picMk id="7" creationId="{AF839BB1-683E-498D-9CE2-CCE37FA9A56E}"/>
          </ac:picMkLst>
        </pc:picChg>
        <pc:picChg chg="add mod">
          <ac:chgData name="Vesa Juvonen" userId="c7243be1-99a3-4752-ab2a-0cf698cf8236" providerId="ADAL" clId="{EE0101DD-EEEC-4902-A661-2B4958327457}" dt="2021-05-17T19:55:45.018" v="411" actId="1076"/>
          <ac:picMkLst>
            <pc:docMk/>
            <pc:sldMk cId="778883926" sldId="2076136264"/>
            <ac:picMk id="8" creationId="{597F0600-A041-4399-A693-C73082C69185}"/>
          </ac:picMkLst>
        </pc:picChg>
        <pc:picChg chg="del">
          <ac:chgData name="Vesa Juvonen" userId="c7243be1-99a3-4752-ab2a-0cf698cf8236" providerId="ADAL" clId="{EE0101DD-EEEC-4902-A661-2B4958327457}" dt="2021-05-17T19:46:22.525" v="17" actId="478"/>
          <ac:picMkLst>
            <pc:docMk/>
            <pc:sldMk cId="778883926" sldId="2076136264"/>
            <ac:picMk id="9" creationId="{1D5F0561-879F-4675-A706-BBD405BA7C82}"/>
          </ac:picMkLst>
        </pc:picChg>
        <pc:picChg chg="del">
          <ac:chgData name="Vesa Juvonen" userId="c7243be1-99a3-4752-ab2a-0cf698cf8236" providerId="ADAL" clId="{EE0101DD-EEEC-4902-A661-2B4958327457}" dt="2021-05-17T19:46:22.525" v="17" actId="478"/>
          <ac:picMkLst>
            <pc:docMk/>
            <pc:sldMk cId="778883926" sldId="2076136264"/>
            <ac:picMk id="11" creationId="{6351687E-208E-4AC8-96B2-EA2C28856794}"/>
          </ac:picMkLst>
        </pc:picChg>
        <pc:picChg chg="add mod">
          <ac:chgData name="Vesa Juvonen" userId="c7243be1-99a3-4752-ab2a-0cf698cf8236" providerId="ADAL" clId="{EE0101DD-EEEC-4902-A661-2B4958327457}" dt="2021-05-17T19:55:48.954" v="412" actId="1076"/>
          <ac:picMkLst>
            <pc:docMk/>
            <pc:sldMk cId="778883926" sldId="2076136264"/>
            <ac:picMk id="13" creationId="{95FC28E8-BD46-4B1D-9D22-3F723E7A578F}"/>
          </ac:picMkLst>
        </pc:picChg>
      </pc:sldChg>
      <pc:sldChg chg="addSp delSp mod">
        <pc:chgData name="Vesa Juvonen" userId="c7243be1-99a3-4752-ab2a-0cf698cf8236" providerId="ADAL" clId="{EE0101DD-EEEC-4902-A661-2B4958327457}" dt="2021-05-20T13:38:06.355" v="1192" actId="478"/>
        <pc:sldMkLst>
          <pc:docMk/>
          <pc:sldMk cId="2925091645" sldId="2076136308"/>
        </pc:sldMkLst>
        <pc:spChg chg="add del">
          <ac:chgData name="Vesa Juvonen" userId="c7243be1-99a3-4752-ab2a-0cf698cf8236" providerId="ADAL" clId="{EE0101DD-EEEC-4902-A661-2B4958327457}" dt="2021-05-20T13:38:06.355" v="1192" actId="478"/>
          <ac:spMkLst>
            <pc:docMk/>
            <pc:sldMk cId="2925091645" sldId="2076136308"/>
            <ac:spMk id="5" creationId="{A4CEEF7C-5E98-4F27-BB3C-79BE64CA0409}"/>
          </ac:spMkLst>
        </pc:spChg>
      </pc:sldChg>
      <pc:sldChg chg="addSp modSp mod">
        <pc:chgData name="Vesa Juvonen" userId="c7243be1-99a3-4752-ab2a-0cf698cf8236" providerId="ADAL" clId="{EE0101DD-EEEC-4902-A661-2B4958327457}" dt="2021-05-17T19:48:45.922" v="66" actId="242"/>
        <pc:sldMkLst>
          <pc:docMk/>
          <pc:sldMk cId="357588276" sldId="2076136388"/>
        </pc:sldMkLst>
        <pc:spChg chg="add mod">
          <ac:chgData name="Vesa Juvonen" userId="c7243be1-99a3-4752-ab2a-0cf698cf8236" providerId="ADAL" clId="{EE0101DD-EEEC-4902-A661-2B4958327457}" dt="2021-05-17T19:48:45.922" v="66" actId="242"/>
          <ac:spMkLst>
            <pc:docMk/>
            <pc:sldMk cId="357588276" sldId="2076136388"/>
            <ac:spMk id="2" creationId="{62DD2063-A5FE-4E8B-9702-78D4BEBD50A1}"/>
          </ac:spMkLst>
        </pc:spChg>
      </pc:sldChg>
      <pc:sldChg chg="addSp mod">
        <pc:chgData name="Vesa Juvonen" userId="c7243be1-99a3-4752-ab2a-0cf698cf8236" providerId="ADAL" clId="{EE0101DD-EEEC-4902-A661-2B4958327457}" dt="2021-05-17T19:49:12.889" v="75" actId="22"/>
        <pc:sldMkLst>
          <pc:docMk/>
          <pc:sldMk cId="2636939237" sldId="2076137579"/>
        </pc:sldMkLst>
        <pc:spChg chg="add">
          <ac:chgData name="Vesa Juvonen" userId="c7243be1-99a3-4752-ab2a-0cf698cf8236" providerId="ADAL" clId="{EE0101DD-EEEC-4902-A661-2B4958327457}" dt="2021-05-17T19:49:12.889" v="75" actId="22"/>
          <ac:spMkLst>
            <pc:docMk/>
            <pc:sldMk cId="2636939237" sldId="2076137579"/>
            <ac:spMk id="23" creationId="{BC7E219B-52C8-49C0-9227-567227810501}"/>
          </ac:spMkLst>
        </pc:spChg>
      </pc:sldChg>
      <pc:sldChg chg="modSp mod">
        <pc:chgData name="Vesa Juvonen" userId="c7243be1-99a3-4752-ab2a-0cf698cf8236" providerId="ADAL" clId="{EE0101DD-EEEC-4902-A661-2B4958327457}" dt="2021-05-20T11:28:14.160" v="1023" actId="6549"/>
        <pc:sldMkLst>
          <pc:docMk/>
          <pc:sldMk cId="3554970203" sldId="2076137597"/>
        </pc:sldMkLst>
        <pc:spChg chg="mod">
          <ac:chgData name="Vesa Juvonen" userId="c7243be1-99a3-4752-ab2a-0cf698cf8236" providerId="ADAL" clId="{EE0101DD-EEEC-4902-A661-2B4958327457}" dt="2021-05-20T11:28:14.160" v="1023" actId="6549"/>
          <ac:spMkLst>
            <pc:docMk/>
            <pc:sldMk cId="3554970203" sldId="2076137597"/>
            <ac:spMk id="14" creationId="{EA2D09EA-4B40-4272-A2B9-2748FE02328F}"/>
          </ac:spMkLst>
        </pc:spChg>
      </pc:sldChg>
      <pc:sldChg chg="addSp del mod">
        <pc:chgData name="Vesa Juvonen" userId="c7243be1-99a3-4752-ab2a-0cf698cf8236" providerId="ADAL" clId="{EE0101DD-EEEC-4902-A661-2B4958327457}" dt="2021-05-20T11:00:41.779" v="450" actId="47"/>
        <pc:sldMkLst>
          <pc:docMk/>
          <pc:sldMk cId="1477956849" sldId="2076137606"/>
        </pc:sldMkLst>
        <pc:spChg chg="add">
          <ac:chgData name="Vesa Juvonen" userId="c7243be1-99a3-4752-ab2a-0cf698cf8236" providerId="ADAL" clId="{EE0101DD-EEEC-4902-A661-2B4958327457}" dt="2021-05-17T19:49:01.286" v="69" actId="22"/>
          <ac:spMkLst>
            <pc:docMk/>
            <pc:sldMk cId="1477956849" sldId="2076137606"/>
            <ac:spMk id="4" creationId="{4C35D7B0-ACCE-434B-952F-11B473380455}"/>
          </ac:spMkLst>
        </pc:spChg>
      </pc:sldChg>
      <pc:sldChg chg="add">
        <pc:chgData name="Vesa Juvonen" userId="c7243be1-99a3-4752-ab2a-0cf698cf8236" providerId="ADAL" clId="{EE0101DD-EEEC-4902-A661-2B4958327457}" dt="2021-05-20T11:12:06.751" v="995"/>
        <pc:sldMkLst>
          <pc:docMk/>
          <pc:sldMk cId="4043136712" sldId="2076138724"/>
        </pc:sldMkLst>
      </pc:sldChg>
      <pc:sldChg chg="addSp delSp modSp add mod chgLayout">
        <pc:chgData name="Vesa Juvonen" userId="c7243be1-99a3-4752-ab2a-0cf698cf8236" providerId="ADAL" clId="{EE0101DD-EEEC-4902-A661-2B4958327457}" dt="2021-05-20T11:10:20.612" v="994" actId="27107"/>
        <pc:sldMkLst>
          <pc:docMk/>
          <pc:sldMk cId="1731976489" sldId="2134805608"/>
        </pc:sldMkLst>
        <pc:spChg chg="mod">
          <ac:chgData name="Vesa Juvonen" userId="c7243be1-99a3-4752-ab2a-0cf698cf8236" providerId="ADAL" clId="{EE0101DD-EEEC-4902-A661-2B4958327457}" dt="2021-05-20T11:03:14.823" v="630" actId="1076"/>
          <ac:spMkLst>
            <pc:docMk/>
            <pc:sldMk cId="1731976489" sldId="2134805608"/>
            <ac:spMk id="8" creationId="{F824A2F3-9B00-4B61-B42C-4B882A65ED99}"/>
          </ac:spMkLst>
        </pc:spChg>
        <pc:spChg chg="add del mod ord">
          <ac:chgData name="Vesa Juvonen" userId="c7243be1-99a3-4752-ab2a-0cf698cf8236" providerId="ADAL" clId="{EE0101DD-EEEC-4902-A661-2B4958327457}" dt="2021-05-20T11:06:35.910" v="699" actId="478"/>
          <ac:spMkLst>
            <pc:docMk/>
            <pc:sldMk cId="1731976489" sldId="2134805608"/>
            <ac:spMk id="10" creationId="{357991C7-2E5C-4053-8339-9F31DF2BCD5D}"/>
          </ac:spMkLst>
        </pc:spChg>
        <pc:spChg chg="add del mod">
          <ac:chgData name="Vesa Juvonen" userId="c7243be1-99a3-4752-ab2a-0cf698cf8236" providerId="ADAL" clId="{EE0101DD-EEEC-4902-A661-2B4958327457}" dt="2021-05-20T11:06:42.153" v="700" actId="700"/>
          <ac:spMkLst>
            <pc:docMk/>
            <pc:sldMk cId="1731976489" sldId="2134805608"/>
            <ac:spMk id="12" creationId="{C58F7BAB-E958-4FDE-83DF-B39D0D2512D9}"/>
          </ac:spMkLst>
        </pc:spChg>
        <pc:spChg chg="add mod">
          <ac:chgData name="Vesa Juvonen" userId="c7243be1-99a3-4752-ab2a-0cf698cf8236" providerId="ADAL" clId="{EE0101DD-EEEC-4902-A661-2B4958327457}" dt="2021-05-20T11:07:16.453" v="753" actId="207"/>
          <ac:spMkLst>
            <pc:docMk/>
            <pc:sldMk cId="1731976489" sldId="2134805608"/>
            <ac:spMk id="13" creationId="{01C436C5-50C1-4D4B-944D-5790D97EC38A}"/>
          </ac:spMkLst>
        </pc:spChg>
        <pc:spChg chg="add mod">
          <ac:chgData name="Vesa Juvonen" userId="c7243be1-99a3-4752-ab2a-0cf698cf8236" providerId="ADAL" clId="{EE0101DD-EEEC-4902-A661-2B4958327457}" dt="2021-05-20T11:08:49.131" v="914" actId="14100"/>
          <ac:spMkLst>
            <pc:docMk/>
            <pc:sldMk cId="1731976489" sldId="2134805608"/>
            <ac:spMk id="15" creationId="{BA6F3B0C-0D8C-4117-9C3E-FB5FB1B74824}"/>
          </ac:spMkLst>
        </pc:spChg>
        <pc:spChg chg="add mod">
          <ac:chgData name="Vesa Juvonen" userId="c7243be1-99a3-4752-ab2a-0cf698cf8236" providerId="ADAL" clId="{EE0101DD-EEEC-4902-A661-2B4958327457}" dt="2021-05-20T11:10:20.612" v="994" actId="27107"/>
          <ac:spMkLst>
            <pc:docMk/>
            <pc:sldMk cId="1731976489" sldId="2134805608"/>
            <ac:spMk id="17" creationId="{2BAD3971-506A-4521-8C4E-A718195E862E}"/>
          </ac:spMkLst>
        </pc:spChg>
        <pc:picChg chg="add mod">
          <ac:chgData name="Vesa Juvonen" userId="c7243be1-99a3-4752-ab2a-0cf698cf8236" providerId="ADAL" clId="{EE0101DD-EEEC-4902-A661-2B4958327457}" dt="2021-05-20T11:05:59.261" v="640" actId="1076"/>
          <ac:picMkLst>
            <pc:docMk/>
            <pc:sldMk cId="1731976489" sldId="2134805608"/>
            <ac:picMk id="2" creationId="{168016C2-E398-409C-9F31-3B9EA7C98674}"/>
          </ac:picMkLst>
        </pc:picChg>
        <pc:picChg chg="add">
          <ac:chgData name="Vesa Juvonen" userId="c7243be1-99a3-4752-ab2a-0cf698cf8236" providerId="ADAL" clId="{EE0101DD-EEEC-4902-A661-2B4958327457}" dt="2021-05-20T11:05:09.934" v="631" actId="22"/>
          <ac:picMkLst>
            <pc:docMk/>
            <pc:sldMk cId="1731976489" sldId="2134805608"/>
            <ac:picMk id="3" creationId="{AC4097E4-9364-4CF0-999F-941A98F0027C}"/>
          </ac:picMkLst>
        </pc:picChg>
        <pc:picChg chg="del">
          <ac:chgData name="Vesa Juvonen" userId="c7243be1-99a3-4752-ab2a-0cf698cf8236" providerId="ADAL" clId="{EE0101DD-EEEC-4902-A661-2B4958327457}" dt="2021-05-20T11:02:51.333" v="589" actId="478"/>
          <ac:picMkLst>
            <pc:docMk/>
            <pc:sldMk cId="1731976489" sldId="2134805608"/>
            <ac:picMk id="5" creationId="{7709A9F8-DE9B-4BA4-A65B-E135FA4797AE}"/>
          </ac:picMkLst>
        </pc:picChg>
        <pc:picChg chg="add del mod">
          <ac:chgData name="Vesa Juvonen" userId="c7243be1-99a3-4752-ab2a-0cf698cf8236" providerId="ADAL" clId="{EE0101DD-EEEC-4902-A661-2B4958327457}" dt="2021-05-20T11:05:45.140" v="637" actId="478"/>
          <ac:picMkLst>
            <pc:docMk/>
            <pc:sldMk cId="1731976489" sldId="2134805608"/>
            <ac:picMk id="7" creationId="{1894FCB2-C91F-481B-9D4E-A9DA7A46FBEE}"/>
          </ac:picMkLst>
        </pc:picChg>
      </pc:sldChg>
    </pc:docChg>
  </pc:docChgLst>
  <pc:docChgLst>
    <pc:chgData clId="Web-{143C993D-F620-4F7B-8FB3-09E578456FCB}"/>
    <pc:docChg chg="">
      <pc:chgData name="" userId="" providerId="" clId="Web-{143C993D-F620-4F7B-8FB3-09E578456FCB}" dt="2022-03-15T11:33:14.016" v="0"/>
      <pc:docMkLst>
        <pc:docMk/>
      </pc:docMkLst>
      <pc:sldChg chg="modCm">
        <pc:chgData name="" userId="" providerId="" clId="Web-{143C993D-F620-4F7B-8FB3-09E578456FCB}" dt="2022-03-15T11:33:14.016" v="0"/>
        <pc:sldMkLst>
          <pc:docMk/>
          <pc:sldMk cId="2705926738" sldId="2145707274"/>
        </pc:sldMkLst>
      </pc:sldChg>
    </pc:docChg>
  </pc:docChgLst>
  <pc:docChgLst>
    <pc:chgData name="David Warner" userId="S::david_dwarnerii.com#ext#@microsoft.onmicrosoft.com::acafcf14-4098-4a83-9425-e73571277a06" providerId="AD" clId="Web-{BA91C88E-FA1D-4DCD-8B79-82DF9729B592}"/>
    <pc:docChg chg="modSld">
      <pc:chgData name="David Warner" userId="S::david_dwarnerii.com#ext#@microsoft.onmicrosoft.com::acafcf14-4098-4a83-9425-e73571277a06" providerId="AD" clId="Web-{BA91C88E-FA1D-4DCD-8B79-82DF9729B592}" dt="2021-03-23T14:43:25.790" v="0" actId="20577"/>
      <pc:docMkLst>
        <pc:docMk/>
      </pc:docMkLst>
      <pc:sldChg chg="modSp">
        <pc:chgData name="David Warner" userId="S::david_dwarnerii.com#ext#@microsoft.onmicrosoft.com::acafcf14-4098-4a83-9425-e73571277a06" providerId="AD" clId="Web-{BA91C88E-FA1D-4DCD-8B79-82DF9729B592}" dt="2021-03-23T14:43:25.790" v="0" actId="20577"/>
        <pc:sldMkLst>
          <pc:docMk/>
          <pc:sldMk cId="357588276" sldId="2076136388"/>
        </pc:sldMkLst>
        <pc:spChg chg="mod">
          <ac:chgData name="David Warner" userId="S::david_dwarnerii.com#ext#@microsoft.onmicrosoft.com::acafcf14-4098-4a83-9425-e73571277a06" providerId="AD" clId="Web-{BA91C88E-FA1D-4DCD-8B79-82DF9729B592}" dt="2021-03-23T14:43:25.790" v="0" actId="20577"/>
          <ac:spMkLst>
            <pc:docMk/>
            <pc:sldMk cId="357588276" sldId="2076136388"/>
            <ac:spMk id="3" creationId="{629C4B94-71DA-40BB-8689-BC11D2F3DE1F}"/>
          </ac:spMkLst>
        </pc:spChg>
      </pc:sldChg>
    </pc:docChg>
  </pc:docChgLst>
  <pc:docChgLst>
    <pc:chgData name="David Warner" userId="S::david_dwarnerii.com#ext#@microsoft.onmicrosoft.com::acafcf14-4098-4a83-9425-e73571277a06" providerId="AD" clId="Web-{EFF4446E-BB3F-4703-8351-DD450847298A}"/>
    <pc:docChg chg="modSld">
      <pc:chgData name="David Warner" userId="S::david_dwarnerii.com#ext#@microsoft.onmicrosoft.com::acafcf14-4098-4a83-9425-e73571277a06" providerId="AD" clId="Web-{EFF4446E-BB3F-4703-8351-DD450847298A}" dt="2021-11-29T14:48:52.475" v="8" actId="1076"/>
      <pc:docMkLst>
        <pc:docMk/>
      </pc:docMkLst>
      <pc:sldChg chg="modSp">
        <pc:chgData name="David Warner" userId="S::david_dwarnerii.com#ext#@microsoft.onmicrosoft.com::acafcf14-4098-4a83-9425-e73571277a06" providerId="AD" clId="Web-{EFF4446E-BB3F-4703-8351-DD450847298A}" dt="2021-11-29T14:48:52.475" v="8" actId="1076"/>
        <pc:sldMkLst>
          <pc:docMk/>
          <pc:sldMk cId="1812315545" sldId="2134805597"/>
        </pc:sldMkLst>
        <pc:spChg chg="mod">
          <ac:chgData name="David Warner" userId="S::david_dwarnerii.com#ext#@microsoft.onmicrosoft.com::acafcf14-4098-4a83-9425-e73571277a06" providerId="AD" clId="Web-{EFF4446E-BB3F-4703-8351-DD450847298A}" dt="2021-11-29T14:48:52.475" v="8" actId="1076"/>
          <ac:spMkLst>
            <pc:docMk/>
            <pc:sldMk cId="1812315545" sldId="2134805597"/>
            <ac:spMk id="2" creationId="{A5976862-6811-4FF7-B747-55C302B2777C}"/>
          </ac:spMkLst>
        </pc:spChg>
      </pc:sldChg>
    </pc:docChg>
  </pc:docChgLst>
  <pc:docChgLst>
    <pc:chgData name="Mikael Svenson" userId="965d4e6a-fd22-4d0b-8bb9-2315d7bb356c" providerId="ADAL" clId="{900E0F0E-1155-4C21-9C49-108909DF1819}"/>
    <pc:docChg chg="custSel modSld">
      <pc:chgData name="Mikael Svenson" userId="965d4e6a-fd22-4d0b-8bb9-2315d7bb356c" providerId="ADAL" clId="{900E0F0E-1155-4C21-9C49-108909DF1819}" dt="2021-06-03T11:31:41.891" v="238" actId="6549"/>
      <pc:docMkLst>
        <pc:docMk/>
      </pc:docMkLst>
      <pc:sldChg chg="addSp delSp modSp mod">
        <pc:chgData name="Mikael Svenson" userId="965d4e6a-fd22-4d0b-8bb9-2315d7bb356c" providerId="ADAL" clId="{900E0F0E-1155-4C21-9C49-108909DF1819}" dt="2021-06-03T11:31:41.891" v="238" actId="6549"/>
        <pc:sldMkLst>
          <pc:docMk/>
          <pc:sldMk cId="2925091645" sldId="2076136308"/>
        </pc:sldMkLst>
        <pc:spChg chg="mod">
          <ac:chgData name="Mikael Svenson" userId="965d4e6a-fd22-4d0b-8bb9-2315d7bb356c" providerId="ADAL" clId="{900E0F0E-1155-4C21-9C49-108909DF1819}" dt="2021-06-03T11:31:41.891" v="238" actId="6549"/>
          <ac:spMkLst>
            <pc:docMk/>
            <pc:sldMk cId="2925091645" sldId="2076136308"/>
            <ac:spMk id="3" creationId="{CBDC9C38-872E-4048-96FE-C321FEF21EC1}"/>
          </ac:spMkLst>
        </pc:spChg>
        <pc:spChg chg="del">
          <ac:chgData name="Mikael Svenson" userId="965d4e6a-fd22-4d0b-8bb9-2315d7bb356c" providerId="ADAL" clId="{900E0F0E-1155-4C21-9C49-108909DF1819}" dt="2021-06-01T08:25:08.897" v="16" actId="478"/>
          <ac:spMkLst>
            <pc:docMk/>
            <pc:sldMk cId="2925091645" sldId="2076136308"/>
            <ac:spMk id="20" creationId="{CA4615CD-0CA9-4FAE-8B9A-2C5BFD84FBBD}"/>
          </ac:spMkLst>
        </pc:spChg>
        <pc:spChg chg="add del mod">
          <ac:chgData name="Mikael Svenson" userId="965d4e6a-fd22-4d0b-8bb9-2315d7bb356c" providerId="ADAL" clId="{900E0F0E-1155-4C21-9C49-108909DF1819}" dt="2021-06-03T09:50:32.585" v="67" actId="478"/>
          <ac:spMkLst>
            <pc:docMk/>
            <pc:sldMk cId="2925091645" sldId="2076136308"/>
            <ac:spMk id="30" creationId="{411AB476-7CBB-4A4C-878C-F6579ABAC3F6}"/>
          </ac:spMkLst>
        </pc:spChg>
        <pc:picChg chg="mod">
          <ac:chgData name="Mikael Svenson" userId="965d4e6a-fd22-4d0b-8bb9-2315d7bb356c" providerId="ADAL" clId="{900E0F0E-1155-4C21-9C49-108909DF1819}" dt="2021-06-01T08:26:00.518" v="66" actId="1076"/>
          <ac:picMkLst>
            <pc:docMk/>
            <pc:sldMk cId="2925091645" sldId="2076136308"/>
            <ac:picMk id="4" creationId="{F5409098-B4AE-4FFF-8F49-123DBB19AAF0}"/>
          </ac:picMkLst>
        </pc:picChg>
      </pc:sldChg>
    </pc:docChg>
  </pc:docChgLst>
  <pc:docChgLst>
    <pc:chgData name="Brian Jackett" userId="e2c557f4-fffa-4012-a1e1-e15087bfdbac" providerId="ADAL" clId="{50C41B64-7A67-4294-96B1-AC4D60029AD4}"/>
    <pc:docChg chg="undo redo custSel modSld">
      <pc:chgData name="Brian Jackett" userId="e2c557f4-fffa-4012-a1e1-e15087bfdbac" providerId="ADAL" clId="{50C41B64-7A67-4294-96B1-AC4D60029AD4}" dt="2022-03-08T15:21:27.604" v="406"/>
      <pc:docMkLst>
        <pc:docMk/>
      </pc:docMkLst>
      <pc:sldChg chg="modSp">
        <pc:chgData name="Brian Jackett" userId="e2c557f4-fffa-4012-a1e1-e15087bfdbac" providerId="ADAL" clId="{50C41B64-7A67-4294-96B1-AC4D60029AD4}" dt="2022-03-03T15:31:43.515" v="143" actId="20577"/>
        <pc:sldMkLst>
          <pc:docMk/>
          <pc:sldMk cId="287163252" sldId="1567"/>
        </pc:sldMkLst>
        <pc:spChg chg="mod">
          <ac:chgData name="Brian Jackett" userId="e2c557f4-fffa-4012-a1e1-e15087bfdbac" providerId="ADAL" clId="{50C41B64-7A67-4294-96B1-AC4D60029AD4}" dt="2022-03-03T15:31:43.515" v="143" actId="20577"/>
          <ac:spMkLst>
            <pc:docMk/>
            <pc:sldMk cId="287163252" sldId="1567"/>
            <ac:spMk id="5" creationId="{9B6ECC88-D921-48D6-BA85-F52F354F9C35}"/>
          </ac:spMkLst>
        </pc:spChg>
      </pc:sldChg>
      <pc:sldChg chg="addSp delSp modSp mod">
        <pc:chgData name="Brian Jackett" userId="e2c557f4-fffa-4012-a1e1-e15087bfdbac" providerId="ADAL" clId="{50C41B64-7A67-4294-96B1-AC4D60029AD4}" dt="2022-03-08T15:06:12.510" v="398" actId="20577"/>
        <pc:sldMkLst>
          <pc:docMk/>
          <pc:sldMk cId="10702720" sldId="2079"/>
        </pc:sldMkLst>
        <pc:spChg chg="del mod">
          <ac:chgData name="Brian Jackett" userId="e2c557f4-fffa-4012-a1e1-e15087bfdbac" providerId="ADAL" clId="{50C41B64-7A67-4294-96B1-AC4D60029AD4}" dt="2022-03-03T15:45:16.187" v="360" actId="478"/>
          <ac:spMkLst>
            <pc:docMk/>
            <pc:sldMk cId="10702720" sldId="2079"/>
            <ac:spMk id="2" creationId="{507CD8FB-DCB1-40D4-AFF8-EE3F7E31F201}"/>
          </ac:spMkLst>
        </pc:spChg>
        <pc:spChg chg="mod">
          <ac:chgData name="Brian Jackett" userId="e2c557f4-fffa-4012-a1e1-e15087bfdbac" providerId="ADAL" clId="{50C41B64-7A67-4294-96B1-AC4D60029AD4}" dt="2022-03-08T15:06:12.510" v="398" actId="20577"/>
          <ac:spMkLst>
            <pc:docMk/>
            <pc:sldMk cId="10702720" sldId="2079"/>
            <ac:spMk id="8" creationId="{00000000-0000-0000-0000-000000000000}"/>
          </ac:spMkLst>
        </pc:spChg>
        <pc:spChg chg="add del">
          <ac:chgData name="Brian Jackett" userId="e2c557f4-fffa-4012-a1e1-e15087bfdbac" providerId="ADAL" clId="{50C41B64-7A67-4294-96B1-AC4D60029AD4}" dt="2022-03-03T15:39:53.378" v="258"/>
          <ac:spMkLst>
            <pc:docMk/>
            <pc:sldMk cId="10702720" sldId="2079"/>
            <ac:spMk id="10" creationId="{C3524207-234B-42EA-BEAE-60FCBE3033E6}"/>
          </ac:spMkLst>
        </pc:spChg>
        <pc:picChg chg="del">
          <ac:chgData name="Brian Jackett" userId="e2c557f4-fffa-4012-a1e1-e15087bfdbac" providerId="ADAL" clId="{50C41B64-7A67-4294-96B1-AC4D60029AD4}" dt="2022-03-03T15:29:31.619" v="1" actId="478"/>
          <ac:picMkLst>
            <pc:docMk/>
            <pc:sldMk cId="10702720" sldId="2079"/>
            <ac:picMk id="6" creationId="{B55FB63F-6328-4215-9F16-2CE11F82DCF3}"/>
          </ac:picMkLst>
        </pc:picChg>
        <pc:picChg chg="add mod">
          <ac:chgData name="Brian Jackett" userId="e2c557f4-fffa-4012-a1e1-e15087bfdbac" providerId="ADAL" clId="{50C41B64-7A67-4294-96B1-AC4D60029AD4}" dt="2022-03-03T15:40:21.733" v="284" actId="1076"/>
          <ac:picMkLst>
            <pc:docMk/>
            <pc:sldMk cId="10702720" sldId="2079"/>
            <ac:picMk id="9" creationId="{22C4792A-984F-4D65-93BA-81DC6783840A}"/>
          </ac:picMkLst>
        </pc:picChg>
        <pc:picChg chg="del">
          <ac:chgData name="Brian Jackett" userId="e2c557f4-fffa-4012-a1e1-e15087bfdbac" providerId="ADAL" clId="{50C41B64-7A67-4294-96B1-AC4D60029AD4}" dt="2022-03-03T15:29:32.167" v="2" actId="478"/>
          <ac:picMkLst>
            <pc:docMk/>
            <pc:sldMk cId="10702720" sldId="2079"/>
            <ac:picMk id="12" creationId="{07EAC4AA-F81B-4A5D-80F7-2753860C8E38}"/>
          </ac:picMkLst>
        </pc:picChg>
        <pc:picChg chg="add mod">
          <ac:chgData name="Brian Jackett" userId="e2c557f4-fffa-4012-a1e1-e15087bfdbac" providerId="ADAL" clId="{50C41B64-7A67-4294-96B1-AC4D60029AD4}" dt="2022-03-03T15:40:25.827" v="285" actId="1076"/>
          <ac:picMkLst>
            <pc:docMk/>
            <pc:sldMk cId="10702720" sldId="2079"/>
            <ac:picMk id="13" creationId="{034B4425-0C42-45DE-BAD4-B2B8A965CF66}"/>
          </ac:picMkLst>
        </pc:picChg>
        <pc:picChg chg="del">
          <ac:chgData name="Brian Jackett" userId="e2c557f4-fffa-4012-a1e1-e15087bfdbac" providerId="ADAL" clId="{50C41B64-7A67-4294-96B1-AC4D60029AD4}" dt="2022-03-03T15:29:30.828" v="0" actId="478"/>
          <ac:picMkLst>
            <pc:docMk/>
            <pc:sldMk cId="10702720" sldId="2079"/>
            <ac:picMk id="15" creationId="{868AE693-A79F-4DB3-9856-E6FFC28B49E3}"/>
          </ac:picMkLst>
        </pc:picChg>
        <pc:picChg chg="add mod">
          <ac:chgData name="Brian Jackett" userId="e2c557f4-fffa-4012-a1e1-e15087bfdbac" providerId="ADAL" clId="{50C41B64-7A67-4294-96B1-AC4D60029AD4}" dt="2022-03-03T15:45:06.172" v="359" actId="1076"/>
          <ac:picMkLst>
            <pc:docMk/>
            <pc:sldMk cId="10702720" sldId="2079"/>
            <ac:picMk id="16" creationId="{866FBE77-D65A-4C20-85A3-1F823BA2175E}"/>
          </ac:picMkLst>
        </pc:picChg>
        <pc:picChg chg="mod">
          <ac:chgData name="Brian Jackett" userId="e2c557f4-fffa-4012-a1e1-e15087bfdbac" providerId="ADAL" clId="{50C41B64-7A67-4294-96B1-AC4D60029AD4}" dt="2022-03-03T15:45:01.612" v="358" actId="1076"/>
          <ac:picMkLst>
            <pc:docMk/>
            <pc:sldMk cId="10702720" sldId="2079"/>
            <ac:picMk id="2052" creationId="{11CF9187-81B4-4186-B976-5D6E9E571406}"/>
          </ac:picMkLst>
        </pc:picChg>
      </pc:sldChg>
      <pc:sldChg chg="addSp delSp modSp mod">
        <pc:chgData name="Brian Jackett" userId="e2c557f4-fffa-4012-a1e1-e15087bfdbac" providerId="ADAL" clId="{50C41B64-7A67-4294-96B1-AC4D60029AD4}" dt="2022-03-08T15:06:19.723" v="405" actId="20577"/>
        <pc:sldMkLst>
          <pc:docMk/>
          <pc:sldMk cId="778883926" sldId="2076136264"/>
        </pc:sldMkLst>
        <pc:spChg chg="del mod">
          <ac:chgData name="Brian Jackett" userId="e2c557f4-fffa-4012-a1e1-e15087bfdbac" providerId="ADAL" clId="{50C41B64-7A67-4294-96B1-AC4D60029AD4}" dt="2022-03-03T15:41:45.704" v="357" actId="478"/>
          <ac:spMkLst>
            <pc:docMk/>
            <pc:sldMk cId="778883926" sldId="2076136264"/>
            <ac:spMk id="8" creationId="{CC7B347C-F8B5-48FE-B353-2F3273C57A03}"/>
          </ac:spMkLst>
        </pc:spChg>
        <pc:spChg chg="mod">
          <ac:chgData name="Brian Jackett" userId="e2c557f4-fffa-4012-a1e1-e15087bfdbac" providerId="ADAL" clId="{50C41B64-7A67-4294-96B1-AC4D60029AD4}" dt="2022-03-08T15:06:19.723" v="405" actId="20577"/>
          <ac:spMkLst>
            <pc:docMk/>
            <pc:sldMk cId="778883926" sldId="2076136264"/>
            <ac:spMk id="14" creationId="{953584C8-8734-42EA-AD16-6AA2B405D249}"/>
          </ac:spMkLst>
        </pc:spChg>
        <pc:picChg chg="del">
          <ac:chgData name="Brian Jackett" userId="e2c557f4-fffa-4012-a1e1-e15087bfdbac" providerId="ADAL" clId="{50C41B64-7A67-4294-96B1-AC4D60029AD4}" dt="2022-03-03T15:37:35.537" v="196" actId="478"/>
          <ac:picMkLst>
            <pc:docMk/>
            <pc:sldMk cId="778883926" sldId="2076136264"/>
            <ac:picMk id="3" creationId="{28A8BFD2-35A5-4AFE-9A59-EBFDDC74C53A}"/>
          </ac:picMkLst>
        </pc:picChg>
        <pc:picChg chg="mod">
          <ac:chgData name="Brian Jackett" userId="e2c557f4-fffa-4012-a1e1-e15087bfdbac" providerId="ADAL" clId="{50C41B64-7A67-4294-96B1-AC4D60029AD4}" dt="2022-03-08T13:14:43.543" v="390" actId="1076"/>
          <ac:picMkLst>
            <pc:docMk/>
            <pc:sldMk cId="778883926" sldId="2076136264"/>
            <ac:picMk id="5" creationId="{AD2536B2-30D0-4C5F-9346-877B39DBA287}"/>
          </ac:picMkLst>
        </pc:picChg>
        <pc:picChg chg="del">
          <ac:chgData name="Brian Jackett" userId="e2c557f4-fffa-4012-a1e1-e15087bfdbac" providerId="ADAL" clId="{50C41B64-7A67-4294-96B1-AC4D60029AD4}" dt="2022-03-03T15:37:34.985" v="195" actId="478"/>
          <ac:picMkLst>
            <pc:docMk/>
            <pc:sldMk cId="778883926" sldId="2076136264"/>
            <ac:picMk id="6" creationId="{9175C37F-0DAE-4675-AACB-900655DAD27E}"/>
          </ac:picMkLst>
        </pc:picChg>
        <pc:picChg chg="del">
          <ac:chgData name="Brian Jackett" userId="e2c557f4-fffa-4012-a1e1-e15087bfdbac" providerId="ADAL" clId="{50C41B64-7A67-4294-96B1-AC4D60029AD4}" dt="2022-03-03T15:37:33.826" v="194" actId="478"/>
          <ac:picMkLst>
            <pc:docMk/>
            <pc:sldMk cId="778883926" sldId="2076136264"/>
            <ac:picMk id="7" creationId="{C3EFB66B-54E9-47A3-8869-482EF0CAD790}"/>
          </ac:picMkLst>
        </pc:picChg>
        <pc:picChg chg="add mod">
          <ac:chgData name="Brian Jackett" userId="e2c557f4-fffa-4012-a1e1-e15087bfdbac" providerId="ADAL" clId="{50C41B64-7A67-4294-96B1-AC4D60029AD4}" dt="2022-03-03T15:41:36.974" v="355" actId="1076"/>
          <ac:picMkLst>
            <pc:docMk/>
            <pc:sldMk cId="778883926" sldId="2076136264"/>
            <ac:picMk id="9" creationId="{540F3AC4-9F91-4B73-9B52-527F15BC2133}"/>
          </ac:picMkLst>
        </pc:picChg>
        <pc:picChg chg="add mod">
          <ac:chgData name="Brian Jackett" userId="e2c557f4-fffa-4012-a1e1-e15087bfdbac" providerId="ADAL" clId="{50C41B64-7A67-4294-96B1-AC4D60029AD4}" dt="2022-03-03T15:41:41.602" v="356" actId="1076"/>
          <ac:picMkLst>
            <pc:docMk/>
            <pc:sldMk cId="778883926" sldId="2076136264"/>
            <ac:picMk id="11" creationId="{124FDADC-33F0-47C5-8EC7-885A3AC2F4C8}"/>
          </ac:picMkLst>
        </pc:picChg>
        <pc:picChg chg="add mod">
          <ac:chgData name="Brian Jackett" userId="e2c557f4-fffa-4012-a1e1-e15087bfdbac" providerId="ADAL" clId="{50C41B64-7A67-4294-96B1-AC4D60029AD4}" dt="2022-03-08T13:14:47.201" v="391" actId="1076"/>
          <ac:picMkLst>
            <pc:docMk/>
            <pc:sldMk cId="778883926" sldId="2076136264"/>
            <ac:picMk id="13" creationId="{E8C685D5-23F2-47FE-8875-D6A4CF0E320B}"/>
          </ac:picMkLst>
        </pc:picChg>
      </pc:sldChg>
      <pc:sldChg chg="modSp mod">
        <pc:chgData name="Brian Jackett" userId="e2c557f4-fffa-4012-a1e1-e15087bfdbac" providerId="ADAL" clId="{50C41B64-7A67-4294-96B1-AC4D60029AD4}" dt="2022-03-03T15:36:26.757" v="189" actId="20577"/>
        <pc:sldMkLst>
          <pc:docMk/>
          <pc:sldMk cId="1812315545" sldId="2134805597"/>
        </pc:sldMkLst>
        <pc:spChg chg="mod">
          <ac:chgData name="Brian Jackett" userId="e2c557f4-fffa-4012-a1e1-e15087bfdbac" providerId="ADAL" clId="{50C41B64-7A67-4294-96B1-AC4D60029AD4}" dt="2022-03-03T15:36:26.757" v="189" actId="20577"/>
          <ac:spMkLst>
            <pc:docMk/>
            <pc:sldMk cId="1812315545" sldId="2134805597"/>
            <ac:spMk id="4" creationId="{0C606F42-5F3C-496D-9B80-09178934A141}"/>
          </ac:spMkLst>
        </pc:spChg>
        <pc:spChg chg="mod">
          <ac:chgData name="Brian Jackett" userId="e2c557f4-fffa-4012-a1e1-e15087bfdbac" providerId="ADAL" clId="{50C41B64-7A67-4294-96B1-AC4D60029AD4}" dt="2022-03-03T15:36:20.272" v="176" actId="6549"/>
          <ac:spMkLst>
            <pc:docMk/>
            <pc:sldMk cId="1812315545" sldId="2134805597"/>
            <ac:spMk id="10" creationId="{16E1CB8C-122B-4C5A-8724-D74AEC2B5DEC}"/>
          </ac:spMkLst>
        </pc:spChg>
      </pc:sldChg>
      <pc:sldChg chg="addSp modSp mod modAnim">
        <pc:chgData name="Brian Jackett" userId="e2c557f4-fffa-4012-a1e1-e15087bfdbac" providerId="ADAL" clId="{50C41B64-7A67-4294-96B1-AC4D60029AD4}" dt="2022-03-03T15:35:28.885" v="175"/>
        <pc:sldMkLst>
          <pc:docMk/>
          <pc:sldMk cId="460153747" sldId="2134805598"/>
        </pc:sldMkLst>
        <pc:spChg chg="mod">
          <ac:chgData name="Brian Jackett" userId="e2c557f4-fffa-4012-a1e1-e15087bfdbac" providerId="ADAL" clId="{50C41B64-7A67-4294-96B1-AC4D60029AD4}" dt="2022-03-03T15:32:18.192" v="145" actId="20577"/>
          <ac:spMkLst>
            <pc:docMk/>
            <pc:sldMk cId="460153747" sldId="2134805598"/>
            <ac:spMk id="2" creationId="{D93BDAB2-0D8E-40FD-BE74-409F9AFD71E2}"/>
          </ac:spMkLst>
        </pc:spChg>
        <pc:picChg chg="add mod">
          <ac:chgData name="Brian Jackett" userId="e2c557f4-fffa-4012-a1e1-e15087bfdbac" providerId="ADAL" clId="{50C41B64-7A67-4294-96B1-AC4D60029AD4}" dt="2022-03-03T15:33:52.873" v="158" actId="1076"/>
          <ac:picMkLst>
            <pc:docMk/>
            <pc:sldMk cId="460153747" sldId="2134805598"/>
            <ac:picMk id="7" creationId="{14537CE0-4E3E-4AF4-A122-7C8369D2995B}"/>
          </ac:picMkLst>
        </pc:picChg>
        <pc:picChg chg="add mod">
          <ac:chgData name="Brian Jackett" userId="e2c557f4-fffa-4012-a1e1-e15087bfdbac" providerId="ADAL" clId="{50C41B64-7A67-4294-96B1-AC4D60029AD4}" dt="2022-03-03T15:34:52.364" v="168" actId="1076"/>
          <ac:picMkLst>
            <pc:docMk/>
            <pc:sldMk cId="460153747" sldId="2134805598"/>
            <ac:picMk id="12" creationId="{6E4B427C-6340-4184-8EAA-DACF34D790D6}"/>
          </ac:picMkLst>
        </pc:picChg>
        <pc:picChg chg="add mod">
          <ac:chgData name="Brian Jackett" userId="e2c557f4-fffa-4012-a1e1-e15087bfdbac" providerId="ADAL" clId="{50C41B64-7A67-4294-96B1-AC4D60029AD4}" dt="2022-03-03T15:33:19.471" v="151" actId="207"/>
          <ac:picMkLst>
            <pc:docMk/>
            <pc:sldMk cId="460153747" sldId="2134805598"/>
            <ac:picMk id="15" creationId="{90BA3DF7-4993-4159-B7DC-3A35D3A547DE}"/>
          </ac:picMkLst>
        </pc:picChg>
      </pc:sldChg>
      <pc:sldChg chg="addSp delSp modSp mod">
        <pc:chgData name="Brian Jackett" userId="e2c557f4-fffa-4012-a1e1-e15087bfdbac" providerId="ADAL" clId="{50C41B64-7A67-4294-96B1-AC4D60029AD4}" dt="2022-03-08T13:12:02.760" v="364" actId="478"/>
        <pc:sldMkLst>
          <pc:docMk/>
          <pc:sldMk cId="4046856784" sldId="2134805599"/>
        </pc:sldMkLst>
        <pc:spChg chg="del">
          <ac:chgData name="Brian Jackett" userId="e2c557f4-fffa-4012-a1e1-e15087bfdbac" providerId="ADAL" clId="{50C41B64-7A67-4294-96B1-AC4D60029AD4}" dt="2022-03-08T13:12:02.760" v="364" actId="478"/>
          <ac:spMkLst>
            <pc:docMk/>
            <pc:sldMk cId="4046856784" sldId="2134805599"/>
            <ac:spMk id="2" creationId="{F207F866-9023-4A11-8324-05A915B6394B}"/>
          </ac:spMkLst>
        </pc:spChg>
        <pc:picChg chg="del">
          <ac:chgData name="Brian Jackett" userId="e2c557f4-fffa-4012-a1e1-e15087bfdbac" providerId="ADAL" clId="{50C41B64-7A67-4294-96B1-AC4D60029AD4}" dt="2022-03-03T15:37:12.438" v="190" actId="478"/>
          <ac:picMkLst>
            <pc:docMk/>
            <pc:sldMk cId="4046856784" sldId="2134805599"/>
            <ac:picMk id="4" creationId="{887A7404-831F-4E15-AC6B-79B87724B261}"/>
          </ac:picMkLst>
        </pc:picChg>
        <pc:picChg chg="add mod">
          <ac:chgData name="Brian Jackett" userId="e2c557f4-fffa-4012-a1e1-e15087bfdbac" providerId="ADAL" clId="{50C41B64-7A67-4294-96B1-AC4D60029AD4}" dt="2022-03-08T13:11:12.851" v="363" actId="1076"/>
          <ac:picMkLst>
            <pc:docMk/>
            <pc:sldMk cId="4046856784" sldId="2134805599"/>
            <ac:picMk id="4" creationId="{DBE8AF7E-1405-461B-A439-6D892E0DFEF6}"/>
          </ac:picMkLst>
        </pc:picChg>
        <pc:picChg chg="del">
          <ac:chgData name="Brian Jackett" userId="e2c557f4-fffa-4012-a1e1-e15087bfdbac" providerId="ADAL" clId="{50C41B64-7A67-4294-96B1-AC4D60029AD4}" dt="2022-03-03T15:37:12.935" v="191" actId="478"/>
          <ac:picMkLst>
            <pc:docMk/>
            <pc:sldMk cId="4046856784" sldId="2134805599"/>
            <ac:picMk id="6" creationId="{7E9D3E08-4036-411C-8E2B-A813BA8CCD2A}"/>
          </ac:picMkLst>
        </pc:picChg>
      </pc:sldChg>
      <pc:sldChg chg="modSp mod addCm modCm">
        <pc:chgData name="Brian Jackett" userId="e2c557f4-fffa-4012-a1e1-e15087bfdbac" providerId="ADAL" clId="{50C41B64-7A67-4294-96B1-AC4D60029AD4}" dt="2022-03-08T15:21:27.604" v="406"/>
        <pc:sldMkLst>
          <pc:docMk/>
          <pc:sldMk cId="2705926738" sldId="2145707274"/>
        </pc:sldMkLst>
        <pc:spChg chg="mod">
          <ac:chgData name="Brian Jackett" userId="e2c557f4-fffa-4012-a1e1-e15087bfdbac" providerId="ADAL" clId="{50C41B64-7A67-4294-96B1-AC4D60029AD4}" dt="2022-03-08T13:12:32.455" v="365" actId="14100"/>
          <ac:spMkLst>
            <pc:docMk/>
            <pc:sldMk cId="2705926738" sldId="2145707274"/>
            <ac:spMk id="31" creationId="{07EA3C3B-BCEE-4B2B-856B-C11553D1A9C7}"/>
          </ac:spMkLst>
        </pc:spChg>
      </pc:sldChg>
    </pc:docChg>
  </pc:docChgLst>
  <pc:docChgLst>
    <pc:chgData name="Julie Turner" userId="S::julie.turner_sympraxisconsulting.com#ext#@microsoft.onmicrosoft.com::51f00042-4c48-4111-9ee4-670ef2fc7d0e" providerId="AD" clId="Web-{93D2E908-9168-44C6-AAF7-546DF61CD5C6}"/>
    <pc:docChg chg="modSld">
      <pc:chgData name="Julie Turner" userId="S::julie.turner_sympraxisconsulting.com#ext#@microsoft.onmicrosoft.com::51f00042-4c48-4111-9ee4-670ef2fc7d0e" providerId="AD" clId="Web-{93D2E908-9168-44C6-AAF7-546DF61CD5C6}" dt="2021-06-28T15:21:39.934" v="52" actId="20577"/>
      <pc:docMkLst>
        <pc:docMk/>
      </pc:docMkLst>
      <pc:sldChg chg="delSp modSp">
        <pc:chgData name="Julie Turner" userId="S::julie.turner_sympraxisconsulting.com#ext#@microsoft.onmicrosoft.com::51f00042-4c48-4111-9ee4-670ef2fc7d0e" providerId="AD" clId="Web-{93D2E908-9168-44C6-AAF7-546DF61CD5C6}" dt="2021-06-28T15:21:39.934" v="52" actId="20577"/>
        <pc:sldMkLst>
          <pc:docMk/>
          <pc:sldMk cId="2877399898" sldId="1623"/>
        </pc:sldMkLst>
        <pc:spChg chg="mod">
          <ac:chgData name="Julie Turner" userId="S::julie.turner_sympraxisconsulting.com#ext#@microsoft.onmicrosoft.com::51f00042-4c48-4111-9ee4-670ef2fc7d0e" providerId="AD" clId="Web-{93D2E908-9168-44C6-AAF7-546DF61CD5C6}" dt="2021-06-28T15:21:39.9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3D2E908-9168-44C6-AAF7-546DF61CD5C6}" dt="2021-06-28T15:13:38.607" v="0"/>
          <ac:spMkLst>
            <pc:docMk/>
            <pc:sldMk cId="2877399898" sldId="1623"/>
            <ac:spMk id="138" creationId="{FB891434-F3EF-4B78-A41C-6E3C5D81A3B6}"/>
          </ac:spMkLst>
        </pc:spChg>
      </pc:sldChg>
    </pc:docChg>
  </pc:docChgLst>
  <pc:docChgLst>
    <pc:chgData name="David Warner" userId="S::davidwarner@microsoft.com::51ffa14d-fdfd-4571-a787-ad4b3bb92711" providerId="AD" clId="Web-{BE2D6F42-C764-4B66-BBE4-5947A5A2A76F}"/>
    <pc:docChg chg="modSld">
      <pc:chgData name="David Warner" userId="S::davidwarner@microsoft.com::51ffa14d-fdfd-4571-a787-ad4b3bb92711" providerId="AD" clId="Web-{BE2D6F42-C764-4B66-BBE4-5947A5A2A76F}" dt="2022-05-09T17:23:09.198" v="40" actId="1076"/>
      <pc:docMkLst>
        <pc:docMk/>
      </pc:docMkLst>
      <pc:sldChg chg="addSp delSp modSp">
        <pc:chgData name="David Warner" userId="S::davidwarner@microsoft.com::51ffa14d-fdfd-4571-a787-ad4b3bb92711" providerId="AD" clId="Web-{BE2D6F42-C764-4B66-BBE4-5947A5A2A76F}" dt="2022-05-09T17:23:09.198" v="40" actId="1076"/>
        <pc:sldMkLst>
          <pc:docMk/>
          <pc:sldMk cId="1812315545" sldId="2134805597"/>
        </pc:sldMkLst>
        <pc:spChg chg="del">
          <ac:chgData name="David Warner" userId="S::davidwarner@microsoft.com::51ffa14d-fdfd-4571-a787-ad4b3bb92711" providerId="AD" clId="Web-{BE2D6F42-C764-4B66-BBE4-5947A5A2A76F}" dt="2022-05-09T17:22:21.822" v="0"/>
          <ac:spMkLst>
            <pc:docMk/>
            <pc:sldMk cId="1812315545" sldId="2134805597"/>
            <ac:spMk id="2" creationId="{722166B8-2D1D-4713-4072-F7643D28639B}"/>
          </ac:spMkLst>
        </pc:spChg>
        <pc:spChg chg="add del mod">
          <ac:chgData name="David Warner" userId="S::davidwarner@microsoft.com::51ffa14d-fdfd-4571-a787-ad4b3bb92711" providerId="AD" clId="Web-{BE2D6F42-C764-4B66-BBE4-5947A5A2A76F}" dt="2022-05-09T17:23:09.198" v="40" actId="1076"/>
          <ac:spMkLst>
            <pc:docMk/>
            <pc:sldMk cId="1812315545" sldId="2134805597"/>
            <ac:spMk id="9" creationId="{C25F72F6-B0E3-BB39-FCD1-4F8C513E133B}"/>
          </ac:spMkLst>
        </pc:spChg>
        <pc:spChg chg="mod">
          <ac:chgData name="David Warner" userId="S::davidwarner@microsoft.com::51ffa14d-fdfd-4571-a787-ad4b3bb92711" providerId="AD" clId="Web-{BE2D6F42-C764-4B66-BBE4-5947A5A2A76F}" dt="2022-05-09T17:23:07.729" v="39" actId="20577"/>
          <ac:spMkLst>
            <pc:docMk/>
            <pc:sldMk cId="1812315545" sldId="2134805597"/>
            <ac:spMk id="10" creationId="{16E1CB8C-122B-4C5A-8724-D74AEC2B5DEC}"/>
          </ac:spMkLst>
        </pc:spChg>
      </pc:sldChg>
    </pc:docChg>
  </pc:docChgLst>
  <pc:docChgLst>
    <pc:chgData name="Alex Terentiev" userId="S::at_sharepointalist.com#ext#@microsoft.onmicrosoft.com::81fec025-7b20-4143-87df-5a8bc15ed689" providerId="AD" clId="Web-{05B89E4B-9E22-403E-8836-667B90B987AA}"/>
    <pc:docChg chg="modSld">
      <pc:chgData name="Alex Terentiev" userId="S::at_sharepointalist.com#ext#@microsoft.onmicrosoft.com::81fec025-7b20-4143-87df-5a8bc15ed689" providerId="AD" clId="Web-{05B89E4B-9E22-403E-8836-667B90B987AA}" dt="2021-06-15T16:54:37.735" v="0"/>
      <pc:docMkLst>
        <pc:docMk/>
      </pc:docMkLst>
      <pc:sldChg chg="delSp">
        <pc:chgData name="Alex Terentiev" userId="S::at_sharepointalist.com#ext#@microsoft.onmicrosoft.com::81fec025-7b20-4143-87df-5a8bc15ed689" providerId="AD" clId="Web-{05B89E4B-9E22-403E-8836-667B90B987AA}" dt="2021-06-15T16:54:37.735" v="0"/>
        <pc:sldMkLst>
          <pc:docMk/>
          <pc:sldMk cId="4037611923" sldId="3334"/>
        </pc:sldMkLst>
        <pc:spChg chg="del">
          <ac:chgData name="Alex Terentiev" userId="S::at_sharepointalist.com#ext#@microsoft.onmicrosoft.com::81fec025-7b20-4143-87df-5a8bc15ed689" providerId="AD" clId="Web-{05B89E4B-9E22-403E-8836-667B90B987AA}" dt="2021-06-15T16:54:37.735" v="0"/>
          <ac:spMkLst>
            <pc:docMk/>
            <pc:sldMk cId="4037611923" sldId="3334"/>
            <ac:spMk id="4" creationId="{80E4FC78-FAAB-484D-B722-C663002E3E6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6/7/2022 10:48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6/7/2022 10:48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microsoftteams/platform/m365-apps/overview"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6/7/2022 10:48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6/7/2022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20527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13</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6/7/2022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179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6/7/2022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6/7/2022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6/7/2022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38913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b="1">
                <a:solidFill>
                  <a:srgbClr val="222222"/>
                </a:solidFill>
                <a:effectLst/>
                <a:latin typeface="Segoe UI" panose="020B0502040204020203" pitchFamily="34" charset="0"/>
                <a:ea typeface="Calibri" panose="020F0502020204030204" pitchFamily="34" charset="0"/>
              </a:rPr>
              <a:t>Wajeed</a:t>
            </a:r>
            <a:r>
              <a:rPr lang="en-US" sz="1800">
                <a:solidFill>
                  <a:srgbClr val="222222"/>
                </a:solidFill>
                <a:effectLst/>
                <a:latin typeface="Segoe UI" panose="020B0502040204020203" pitchFamily="34" charset="0"/>
                <a:ea typeface="Calibri" panose="020F0502020204030204" pitchFamily="34" charset="0"/>
              </a:rPr>
              <a:t> covering 6/7/2022</a:t>
            </a:r>
            <a:br>
              <a:rPr lang="en-US" b="0" i="0">
                <a:solidFill>
                  <a:srgbClr val="242424"/>
                </a:solidFill>
                <a:effectLst/>
                <a:latin typeface="Segoe UI" panose="020B0502040204020203" pitchFamily="34" charset="0"/>
              </a:rPr>
            </a:br>
            <a:r>
              <a:rPr lang="en-US" b="0" i="0">
                <a:solidFill>
                  <a:srgbClr val="242424"/>
                </a:solidFill>
                <a:effectLst/>
                <a:latin typeface="Segoe UI" panose="020B0502040204020203" pitchFamily="34" charset="0"/>
              </a:rPr>
              <a:t>Hello everyone. I’d walk you through the platform and documentation updates.</a:t>
            </a:r>
            <a:br>
              <a:rPr lang="en-US"/>
            </a:br>
            <a:br>
              <a:rPr lang="en-US"/>
            </a:br>
            <a:r>
              <a:rPr lang="en-US" b="0" i="0">
                <a:solidFill>
                  <a:srgbClr val="242424"/>
                </a:solidFill>
                <a:effectLst/>
                <a:latin typeface="Segoe UI" panose="020B0502040204020203" pitchFamily="34" charset="0"/>
              </a:rPr>
              <a:t>Let’s start with the platform update on the left side.</a:t>
            </a:r>
            <a:br>
              <a:rPr lang="en-US"/>
            </a:br>
            <a:endParaRPr lang="en-US">
              <a:cs typeface="Calibri"/>
            </a:endParaRPr>
          </a:p>
          <a:p>
            <a:pPr marL="217262" marR="0" lvl="1"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rgbClr val="24292F"/>
              </a:solidFill>
              <a:effectLst/>
              <a:latin typeface="-apple-system"/>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b="0" i="0" kern="1200">
                <a:solidFill>
                  <a:srgbClr val="24292F"/>
                </a:solidFill>
                <a:effectLst/>
                <a:latin typeface="-apple-system"/>
                <a:ea typeface="+mn-ea"/>
                <a:cs typeface="+mn-cs"/>
              </a:rPr>
              <a:t>We recently released version 2.0 for Teams client SDK. </a:t>
            </a:r>
            <a:r>
              <a:rPr lang="en-US" b="0" i="0">
                <a:solidFill>
                  <a:srgbClr val="171717"/>
                </a:solidFill>
                <a:effectLst/>
                <a:latin typeface="Segoe UI" panose="020B0502040204020203" pitchFamily="34" charset="0"/>
              </a:rPr>
              <a:t>Starting with this new version the existing Teams client SDK has been refactored to enable </a:t>
            </a:r>
            <a:r>
              <a:rPr lang="en-US" b="0" i="0" u="none" strike="noStrike">
                <a:effectLst/>
                <a:latin typeface="Segoe UI" panose="020B0502040204020203" pitchFamily="34" charset="0"/>
                <a:hlinkClick r:id="rId3"/>
              </a:rPr>
              <a:t>Teams apps to run in Outlook and Office</a:t>
            </a:r>
            <a:r>
              <a:rPr lang="en-US" b="0" i="0">
                <a:solidFill>
                  <a:srgbClr val="171717"/>
                </a:solidFill>
                <a:effectLst/>
                <a:latin typeface="Segoe UI" panose="020B0502040204020203" pitchFamily="34" charset="0"/>
              </a:rPr>
              <a:t>. From a functional perspective, the latest version of </a:t>
            </a:r>
            <a:r>
              <a:rPr lang="en-US" b="0" i="0" err="1">
                <a:solidFill>
                  <a:srgbClr val="171717"/>
                </a:solidFill>
                <a:effectLst/>
                <a:latin typeface="Segoe UI" panose="020B0502040204020203" pitchFamily="34" charset="0"/>
              </a:rPr>
              <a:t>TeamsJS</a:t>
            </a:r>
            <a:r>
              <a:rPr lang="en-US" b="0" i="0">
                <a:solidFill>
                  <a:srgbClr val="171717"/>
                </a:solidFill>
                <a:effectLst/>
                <a:latin typeface="Segoe UI" panose="020B0502040204020203" pitchFamily="34" charset="0"/>
              </a:rPr>
              <a:t> is backward compatible so that your existing code doesn’t break. We also updated all our samples to use the latest SDK. Please feel free to try this new SDK and share you feedback.</a:t>
            </a:r>
          </a:p>
          <a:p>
            <a:pPr marL="228600" marR="0" lvl="0" indent="-228600" algn="l" defTabSz="932742" rtl="0" eaLnBrk="1" fontAlgn="auto" latinLnBrk="0" hangingPunct="1">
              <a:lnSpc>
                <a:spcPct val="90000"/>
              </a:lnSpc>
              <a:spcBef>
                <a:spcPts val="0"/>
              </a:spcBef>
              <a:spcAft>
                <a:spcPts val="340"/>
              </a:spcAft>
              <a:buClrTx/>
              <a:buSzTx/>
              <a:buAutoNum type="arabicPeriod"/>
              <a:tabLst/>
              <a:defRPr/>
            </a:pP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b="0" i="0">
                <a:solidFill>
                  <a:srgbClr val="171717"/>
                </a:solidFill>
                <a:effectLst/>
                <a:latin typeface="Segoe UI" panose="020B0502040204020203" pitchFamily="34" charset="0"/>
              </a:rPr>
              <a:t>Based on the feedback we received, we also updated our authentication samples to use MSAL 2.0 library. Please feel free to try out the samples, these are located at aka.ms/</a:t>
            </a:r>
            <a:r>
              <a:rPr lang="en-US" b="0" i="0" err="1">
                <a:solidFill>
                  <a:srgbClr val="171717"/>
                </a:solidFill>
                <a:effectLst/>
                <a:latin typeface="Segoe UI" panose="020B0502040204020203" pitchFamily="34" charset="0"/>
              </a:rPr>
              <a:t>TeamsSamples</a:t>
            </a:r>
            <a:r>
              <a:rPr lang="en-US" b="0" i="0">
                <a:solidFill>
                  <a:srgbClr val="171717"/>
                </a:solidFill>
                <a:effectLst/>
                <a:latin typeface="Segoe UI" panose="020B0502040204020203" pitchFamily="34" charset="0"/>
              </a:rPr>
              <a:t> and provide feedback if any. </a:t>
            </a:r>
            <a:br>
              <a:rPr lang="en-US" b="0" i="0">
                <a:solidFill>
                  <a:srgbClr val="171717"/>
                </a:solidFill>
                <a:effectLst/>
                <a:latin typeface="Segoe UI" panose="020B0502040204020203" pitchFamily="34" charset="0"/>
              </a:rPr>
            </a:br>
            <a:endParaRPr lang="en-US" b="0" i="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None/>
              <a:tabLst/>
              <a:defRPr/>
            </a:pPr>
            <a:endParaRPr lang="en-US" b="0" i="0">
              <a:solidFill>
                <a:srgbClr val="171717"/>
              </a:solidFill>
              <a:effectLst/>
              <a:latin typeface="Segoe UI" panose="020B0502040204020203" pitchFamily="34" charset="0"/>
            </a:endParaRPr>
          </a:p>
          <a:p>
            <a:pPr marL="228600" marR="0" lvl="0" indent="-228600" algn="l" defTabSz="932742" rtl="0" eaLnBrk="1" fontAlgn="auto" latinLnBrk="0" hangingPunct="1">
              <a:lnSpc>
                <a:spcPct val="90000"/>
              </a:lnSpc>
              <a:spcBef>
                <a:spcPts val="0"/>
              </a:spcBef>
              <a:spcAft>
                <a:spcPts val="340"/>
              </a:spcAft>
              <a:buClrTx/>
              <a:buSzTx/>
              <a:buFontTx/>
              <a:buNone/>
              <a:tabLst/>
              <a:defRPr/>
            </a:pPr>
            <a:r>
              <a:rPr lang="en-US" b="0" i="0">
                <a:solidFill>
                  <a:srgbClr val="171717"/>
                </a:solidFill>
                <a:effectLst/>
                <a:latin typeface="Segoe UI" panose="020B0502040204020203" pitchFamily="34" charset="0"/>
              </a:rPr>
              <a:t>3. Now let’s move to the doc updates on the right:</a:t>
            </a:r>
          </a:p>
          <a:p>
            <a:pPr marL="228600" marR="0" lvl="0" indent="-228600" algn="l" defTabSz="932742" rtl="0" eaLnBrk="1" fontAlgn="auto" latinLnBrk="0" hangingPunct="1">
              <a:lnSpc>
                <a:spcPct val="90000"/>
              </a:lnSpc>
              <a:spcBef>
                <a:spcPts val="0"/>
              </a:spcBef>
              <a:spcAft>
                <a:spcPts val="340"/>
              </a:spcAft>
              <a:buClrTx/>
              <a:buSzTx/>
              <a:buFontTx/>
              <a:buNone/>
              <a:tabLst/>
              <a:defRPr/>
            </a:pPr>
            <a:r>
              <a:rPr lang="en-US" b="0" i="0">
                <a:solidFill>
                  <a:srgbClr val="171717"/>
                </a:solidFill>
                <a:effectLst/>
                <a:latin typeface="Segoe UI" panose="020B0502040204020203" pitchFamily="34" charset="0"/>
              </a:rPr>
              <a:t>    We got lot of feedback on Teams authentication module so we are revamping the Authentication documentation. This activity is being performed in phases. As part of phase one, we’ve revamped the enable </a:t>
            </a:r>
            <a:r>
              <a:rPr lang="en-US" b="1" i="0">
                <a:solidFill>
                  <a:srgbClr val="171717"/>
                </a:solidFill>
                <a:effectLst/>
                <a:latin typeface="Segoe UI" panose="020B0502040204020203" pitchFamily="34" charset="0"/>
              </a:rPr>
              <a:t>SSO for tabs </a:t>
            </a:r>
            <a:r>
              <a:rPr lang="en-US" b="0" i="0">
                <a:solidFill>
                  <a:srgbClr val="171717"/>
                </a:solidFill>
                <a:effectLst/>
                <a:latin typeface="Segoe UI" panose="020B0502040204020203" pitchFamily="34" charset="0"/>
              </a:rPr>
              <a:t>app section. We’ve got:</a:t>
            </a:r>
            <a:br>
              <a:rPr lang="en-US" b="0" i="0">
                <a:solidFill>
                  <a:srgbClr val="171717"/>
                </a:solidFill>
                <a:effectLst/>
                <a:latin typeface="Segoe UI" panose="020B0502040204020203" pitchFamily="34" charset="0"/>
              </a:rPr>
            </a:br>
            <a:endParaRPr lang="en-US" b="0" i="0">
              <a:effectLst/>
              <a:latin typeface="-apple-system"/>
            </a:endParaRPr>
          </a:p>
          <a:p>
            <a:pPr lvl="3" algn="l">
              <a:buFont typeface="Arial" panose="020B0604020202020204" pitchFamily="34" charset="0"/>
              <a:buNone/>
            </a:pPr>
            <a:r>
              <a:rPr lang="en-US" sz="1800" b="0" i="0">
                <a:effectLst/>
                <a:latin typeface="-apple-system"/>
              </a:rPr>
              <a:t>- </a:t>
            </a:r>
            <a:r>
              <a:rPr lang="en-US" sz="1800" b="1" i="0">
                <a:effectLst/>
                <a:latin typeface="-apple-system"/>
              </a:rPr>
              <a:t>Clarity of steps </a:t>
            </a:r>
            <a:r>
              <a:rPr lang="en-US" sz="1800" b="0" i="0">
                <a:effectLst/>
                <a:latin typeface="-apple-system"/>
              </a:rPr>
              <a:t>and procedures for authentication </a:t>
            </a:r>
          </a:p>
          <a:p>
            <a:pPr lvl="3" algn="l">
              <a:buFont typeface="Arial" panose="020B0604020202020204" pitchFamily="34" charset="0"/>
              <a:buNone/>
            </a:pPr>
            <a:r>
              <a:rPr lang="en-US" sz="1800" b="0" i="0">
                <a:effectLst/>
                <a:latin typeface="-apple-system"/>
              </a:rPr>
              <a:t>- Understanding of difference between </a:t>
            </a:r>
            <a:r>
              <a:rPr lang="en-US" sz="1800" b="1" i="0">
                <a:effectLst/>
                <a:latin typeface="-apple-system"/>
              </a:rPr>
              <a:t>SSO and non-SSO authentication </a:t>
            </a:r>
            <a:r>
              <a:rPr lang="en-US" sz="1800" b="0" i="0">
                <a:effectLst/>
                <a:latin typeface="-apple-system"/>
              </a:rPr>
              <a:t>methods </a:t>
            </a:r>
          </a:p>
          <a:p>
            <a:pPr lvl="3" algn="l">
              <a:buFont typeface="Arial" panose="020B0604020202020204" pitchFamily="34" charset="0"/>
              <a:buNone/>
            </a:pPr>
            <a:r>
              <a:rPr lang="en-US" sz="1800" b="0" i="0">
                <a:effectLst/>
                <a:latin typeface="-apple-system"/>
              </a:rPr>
              <a:t>- Requirements and correct technical process for basic implementation of SSO authentication in a tab app</a:t>
            </a:r>
          </a:p>
          <a:p>
            <a:pPr lvl="3" algn="l">
              <a:buFont typeface="Arial" panose="020B0604020202020204" pitchFamily="34" charset="0"/>
              <a:buNone/>
            </a:pPr>
            <a:r>
              <a:rPr lang="en-US" sz="1800" b="0" i="0">
                <a:effectLst/>
                <a:latin typeface="-apple-system"/>
              </a:rPr>
              <a:t>- Improving discoverability of content by </a:t>
            </a:r>
            <a:r>
              <a:rPr lang="en-US" sz="1800" b="1" i="0">
                <a:effectLst/>
                <a:latin typeface="-apple-system"/>
              </a:rPr>
              <a:t>correcting </a:t>
            </a:r>
            <a:r>
              <a:rPr lang="en-US" sz="1800" b="1" i="0" err="1">
                <a:effectLst/>
                <a:latin typeface="-apple-system"/>
              </a:rPr>
              <a:t>ToC</a:t>
            </a:r>
            <a:r>
              <a:rPr lang="en-US" sz="1800" b="1" i="0">
                <a:effectLst/>
                <a:latin typeface="-apple-system"/>
              </a:rPr>
              <a:t> structure and page names</a:t>
            </a:r>
            <a:r>
              <a:rPr lang="en-US" sz="1800" b="0" i="0">
                <a:effectLst/>
                <a:latin typeface="-apple-system"/>
              </a:rPr>
              <a:t>.</a:t>
            </a:r>
          </a:p>
          <a:p>
            <a:pPr lvl="3" algn="l">
              <a:buFont typeface="Arial" panose="020B0604020202020204" pitchFamily="34" charset="0"/>
              <a:buNone/>
            </a:pPr>
            <a:r>
              <a:rPr lang="en-US" sz="1800" b="0" i="0">
                <a:effectLst/>
                <a:latin typeface="-apple-system"/>
              </a:rPr>
              <a:t>- The module must have sections such as Final output or behavior, help for the users to choose between options, and Troubleshooting guide</a:t>
            </a:r>
            <a:br>
              <a:rPr lang="en-US" sz="1800" b="0" i="0">
                <a:effectLst/>
                <a:latin typeface="-apple-system"/>
              </a:rPr>
            </a:br>
            <a:endParaRPr lang="en-US" sz="1800" b="0" i="0">
              <a:effectLst/>
              <a:latin typeface="-apple-system"/>
            </a:endParaRPr>
          </a:p>
          <a:p>
            <a:pPr algn="l"/>
            <a:r>
              <a:rPr lang="en-US" sz="1800" b="1" i="0">
                <a:effectLst/>
                <a:latin typeface="-apple-system"/>
              </a:rPr>
              <a:t>As next steps, we’d be working on Bots and ME authentication followed by Third party IdPs.</a:t>
            </a:r>
            <a:br>
              <a:rPr lang="en-US" sz="1800" b="1" i="0">
                <a:effectLst/>
                <a:latin typeface="-apple-system"/>
              </a:rPr>
            </a:br>
            <a:endParaRPr lang="en-US" b="0" i="0">
              <a:effectLst/>
              <a:latin typeface="-apple-system"/>
            </a:endParaRPr>
          </a:p>
          <a:p>
            <a:pPr algn="l">
              <a:buFont typeface="Arial" panose="020B0604020202020204" pitchFamily="34" charset="0"/>
              <a:buChar char="•"/>
            </a:pPr>
            <a:r>
              <a:rPr lang="en-US" sz="1800" b="0" i="0">
                <a:effectLst/>
                <a:latin typeface="-apple-system"/>
              </a:rPr>
              <a:t>Enabling </a:t>
            </a:r>
            <a:r>
              <a:rPr lang="en-US" sz="1800" b="1" i="0">
                <a:effectLst/>
                <a:latin typeface="-apple-system"/>
              </a:rPr>
              <a:t>SSO for Teams bot apps </a:t>
            </a:r>
          </a:p>
          <a:p>
            <a:pPr algn="l">
              <a:buFont typeface="Arial" panose="020B0604020202020204" pitchFamily="34" charset="0"/>
              <a:buChar char="•"/>
            </a:pPr>
            <a:r>
              <a:rPr lang="en-US" sz="1800" b="0" i="0">
                <a:effectLst/>
                <a:latin typeface="-apple-system"/>
              </a:rPr>
              <a:t>Enabling SSO for message extension apps </a:t>
            </a:r>
          </a:p>
          <a:p>
            <a:pPr algn="l">
              <a:buFont typeface="Arial" panose="020B0604020202020204" pitchFamily="34" charset="0"/>
              <a:buChar char="•"/>
            </a:pPr>
            <a:r>
              <a:rPr lang="en-US" sz="1800" b="0" i="0">
                <a:effectLst/>
                <a:latin typeface="-apple-system"/>
              </a:rPr>
              <a:t>Revamping third party OAuth IdPs authentication methods for tabs, bots, and message extension </a:t>
            </a:r>
          </a:p>
          <a:p>
            <a:pPr algn="l">
              <a:buFont typeface="Arial" panose="020B0604020202020204" pitchFamily="34" charset="0"/>
              <a:buChar char="•"/>
            </a:pPr>
            <a:r>
              <a:rPr lang="en-US" sz="1800" b="0" i="0">
                <a:effectLst/>
                <a:latin typeface="-apple-system"/>
              </a:rPr>
              <a:t>Enhancing flow for entire Add Authentication module </a:t>
            </a:r>
          </a:p>
          <a:p>
            <a:pPr algn="l">
              <a:buFont typeface="Arial" panose="020B0604020202020204" pitchFamily="34" charset="0"/>
              <a:buChar char="•"/>
            </a:pPr>
            <a:r>
              <a:rPr lang="en-US" sz="1800" b="0" i="0">
                <a:effectLst/>
                <a:latin typeface="-apple-system"/>
              </a:rPr>
              <a:t>Plan authentication for your app module </a:t>
            </a:r>
          </a:p>
          <a:p>
            <a:pPr marL="228600" marR="0" lvl="0" indent="-228600" algn="l" defTabSz="932742" rtl="0" eaLnBrk="1" fontAlgn="auto" latinLnBrk="0" hangingPunct="1">
              <a:lnSpc>
                <a:spcPct val="90000"/>
              </a:lnSpc>
              <a:spcBef>
                <a:spcPts val="0"/>
              </a:spcBef>
              <a:spcAft>
                <a:spcPts val="340"/>
              </a:spcAft>
              <a:buClrTx/>
              <a:buSzTx/>
              <a:tabLst/>
              <a:defRPr/>
            </a:pPr>
            <a:br>
              <a:rPr lang="en-US" b="0" i="0">
                <a:solidFill>
                  <a:srgbClr val="171717"/>
                </a:solidFill>
                <a:effectLst/>
                <a:latin typeface="Segoe UI" panose="020B0502040204020203" pitchFamily="34" charset="0"/>
              </a:rPr>
            </a:br>
            <a:br>
              <a:rPr lang="en-US" b="0" i="0">
                <a:solidFill>
                  <a:srgbClr val="171717"/>
                </a:solidFill>
                <a:effectLst/>
                <a:latin typeface="Segoe UI" panose="020B0502040204020203" pitchFamily="34" charset="0"/>
              </a:rPr>
            </a:br>
            <a:r>
              <a:rPr lang="en-US" b="0" i="0">
                <a:solidFill>
                  <a:srgbClr val="242424"/>
                </a:solidFill>
                <a:effectLst/>
                <a:latin typeface="Segoe UI" panose="020B0502040204020203" pitchFamily="34" charset="0"/>
              </a:rPr>
              <a:t>So, these were the platform updates, if you have any feedback or suggestion, please post on aka.ms/</a:t>
            </a:r>
            <a:r>
              <a:rPr lang="en-US" b="0" i="0" err="1">
                <a:solidFill>
                  <a:srgbClr val="242424"/>
                </a:solidFill>
                <a:effectLst/>
                <a:latin typeface="Segoe UI" panose="020B0502040204020203" pitchFamily="34" charset="0"/>
              </a:rPr>
              <a:t>TeamsPlatformFeedback</a:t>
            </a:r>
            <a:r>
              <a:rPr lang="en-US" b="0" i="0">
                <a:solidFill>
                  <a:srgbClr val="242424"/>
                </a:solidFill>
                <a:effectLst/>
                <a:latin typeface="Segoe UI" panose="020B0502040204020203" pitchFamily="34" charset="0"/>
              </a:rPr>
              <a:t>- the link is available in the footer. You could also follow us on twitter and configure to the RSS feeds to get regular platform updates.</a:t>
            </a:r>
            <a:endParaRPr lang="en-US">
              <a:cs typeface="Calibri"/>
            </a:endParaRPr>
          </a:p>
        </p:txBody>
      </p:sp>
      <p:sp>
        <p:nvSpPr>
          <p:cNvPr id="4" name="Slide Number Placeholder 3"/>
          <p:cNvSpPr>
            <a:spLocks noGrp="1"/>
          </p:cNvSpPr>
          <p:nvPr>
            <p:ph type="sldNum" sz="quarter" idx="5"/>
          </p:nvPr>
        </p:nvSpPr>
        <p:spPr/>
        <p:txBody>
          <a:bodyPr/>
          <a:lstStyle/>
          <a:p>
            <a:fld id="{EDDFA853-D18E-4ACC-9A14-FB21944F60C2}" type="slidenum">
              <a:rPr lang="en-US" smtClean="0"/>
              <a:t>10</a:t>
            </a:fld>
            <a:endParaRPr lang="en-US"/>
          </a:p>
        </p:txBody>
      </p:sp>
    </p:spTree>
    <p:extLst>
      <p:ext uri="{BB962C8B-B14F-4D97-AF65-F5344CB8AC3E}">
        <p14:creationId xmlns:p14="http://schemas.microsoft.com/office/powerpoint/2010/main" val="337470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6/7/2022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63252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07/06/2022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6/7/2022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3715556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24508" y="438633"/>
            <a:ext cx="11024769" cy="232049"/>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705853" y="767624"/>
            <a:ext cx="11024769" cy="517857"/>
          </a:xfrm>
        </p:spPr>
        <p:txBody>
          <a:bodyPr lIns="0" rIns="0">
            <a:normAutofit/>
          </a:bodyPr>
          <a:lstStyle>
            <a:lvl1pPr marL="0" indent="0">
              <a:buNone/>
              <a:defRPr sz="306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705678"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367394"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2EA7-2429-05D7-11D0-1835DF1DA1D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9D9D4D-FB6C-356A-8316-B7D65E9C1875}"/>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B209253-34E7-F9CE-4EA3-DF7C885A7BCB}"/>
              </a:ext>
            </a:extLst>
          </p:cNvPr>
          <p:cNvSpPr>
            <a:spLocks noGrp="1"/>
          </p:cNvSpPr>
          <p:nvPr>
            <p:ph type="dt" sz="half" idx="10"/>
          </p:nvPr>
        </p:nvSpPr>
        <p:spPr/>
        <p:txBody>
          <a:bodyPr/>
          <a:lstStyle/>
          <a:p>
            <a:fld id="{3A2DDF16-25DC-4768-96BC-5282CB3AFC17}" type="datetimeFigureOut">
              <a:rPr lang="en-US" smtClean="0"/>
              <a:t>6/7/2022</a:t>
            </a:fld>
            <a:endParaRPr lang="en-US"/>
          </a:p>
        </p:txBody>
      </p:sp>
      <p:sp>
        <p:nvSpPr>
          <p:cNvPr id="5" name="Footer Placeholder 4">
            <a:extLst>
              <a:ext uri="{FF2B5EF4-FFF2-40B4-BE49-F238E27FC236}">
                <a16:creationId xmlns:a16="http://schemas.microsoft.com/office/drawing/2014/main" id="{C8E25FCD-C6ED-E311-A0D4-F0E5AF4B7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DE826-5AA4-82CD-8A4D-88D03C4E2438}"/>
              </a:ext>
            </a:extLst>
          </p:cNvPr>
          <p:cNvSpPr>
            <a:spLocks noGrp="1"/>
          </p:cNvSpPr>
          <p:nvPr>
            <p:ph type="sldNum" sz="quarter" idx="12"/>
          </p:nvPr>
        </p:nvSpPr>
        <p:spPr/>
        <p:txBody>
          <a:bodyPr/>
          <a:lstStyle/>
          <a:p>
            <a:fld id="{19048060-ACA4-4455-8D4F-4DD7D20741E6}" type="slidenum">
              <a:rPr lang="en-US" smtClean="0"/>
              <a:t>‹#›</a:t>
            </a:fld>
            <a:endParaRPr lang="en-US"/>
          </a:p>
        </p:txBody>
      </p:sp>
    </p:spTree>
    <p:extLst>
      <p:ext uri="{BB962C8B-B14F-4D97-AF65-F5344CB8AC3E}">
        <p14:creationId xmlns:p14="http://schemas.microsoft.com/office/powerpoint/2010/main" val="262132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11718131" y="6271785"/>
            <a:ext cx="581025" cy="58102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49" r:id="rId58"/>
    <p:sldLayoutId id="2147484651" r:id="rId59"/>
    <p:sldLayoutId id="2147484659"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hyperlink" Target="http://www.ultimatealeague.com/blog/2013/07/podcast-35-anniversary-edition/" TargetMode="External"/><Relationship Id="rId13" Type="http://schemas.openxmlformats.org/officeDocument/2006/relationships/image" Target="../media/image68.png"/><Relationship Id="rId18" Type="http://schemas.openxmlformats.org/officeDocument/2006/relationships/image" Target="../media/image71.png"/><Relationship Id="rId3" Type="http://schemas.openxmlformats.org/officeDocument/2006/relationships/slideLayout" Target="../slideLayouts/slideLayout59.xml"/><Relationship Id="rId21" Type="http://schemas.openxmlformats.org/officeDocument/2006/relationships/hyperlink" Target="http://aka.ms/TeamsDevDocs" TargetMode="External"/><Relationship Id="rId7" Type="http://schemas.openxmlformats.org/officeDocument/2006/relationships/image" Target="../media/image65.png"/><Relationship Id="rId12" Type="http://schemas.openxmlformats.org/officeDocument/2006/relationships/image" Target="../media/image67.svg"/><Relationship Id="rId17" Type="http://schemas.openxmlformats.org/officeDocument/2006/relationships/hyperlink" Target="https://github.com/OfficeDev/microsoft-teams-samples" TargetMode="External"/><Relationship Id="rId2" Type="http://schemas.openxmlformats.org/officeDocument/2006/relationships/video" Target="../media/media1.mp4"/><Relationship Id="rId16" Type="http://schemas.openxmlformats.org/officeDocument/2006/relationships/image" Target="../media/image70.svg"/><Relationship Id="rId20" Type="http://schemas.openxmlformats.org/officeDocument/2006/relationships/hyperlink" Target="http://aka.ms/TeamsSamples" TargetMode="External"/><Relationship Id="rId1" Type="http://schemas.microsoft.com/office/2007/relationships/media" Target="../media/media1.mp4"/><Relationship Id="rId6" Type="http://schemas.openxmlformats.org/officeDocument/2006/relationships/hyperlink" Target="http://billcprice.com/futureimperfect/2013/07/teaching-with-twitter/" TargetMode="External"/><Relationship Id="rId11" Type="http://schemas.openxmlformats.org/officeDocument/2006/relationships/image" Target="../media/image66.png"/><Relationship Id="rId24" Type="http://schemas.openxmlformats.org/officeDocument/2006/relationships/image" Target="../media/image74.png"/><Relationship Id="rId5" Type="http://schemas.openxmlformats.org/officeDocument/2006/relationships/image" Target="../media/image64.png"/><Relationship Id="rId15" Type="http://schemas.openxmlformats.org/officeDocument/2006/relationships/image" Target="../media/image69.png"/><Relationship Id="rId23" Type="http://schemas.openxmlformats.org/officeDocument/2006/relationships/image" Target="../media/image73.png"/><Relationship Id="rId10" Type="http://schemas.openxmlformats.org/officeDocument/2006/relationships/hyperlink" Target="https://aka.ms/TeamsDevDocs" TargetMode="External"/><Relationship Id="rId19" Type="http://schemas.openxmlformats.org/officeDocument/2006/relationships/image" Target="../media/image72.svg"/><Relationship Id="rId4" Type="http://schemas.openxmlformats.org/officeDocument/2006/relationships/notesSlide" Target="../notesSlides/notesSlide8.xml"/><Relationship Id="rId9" Type="http://schemas.openxmlformats.org/officeDocument/2006/relationships/hyperlink" Target="https://aka.ms/TeamsPlatformUpdates" TargetMode="External"/><Relationship Id="rId14" Type="http://schemas.openxmlformats.org/officeDocument/2006/relationships/hyperlink" Target="https://lthub.ubc.ca/guides/microsoft-teams-instructor-guide/" TargetMode="External"/><Relationship Id="rId22" Type="http://schemas.openxmlformats.org/officeDocument/2006/relationships/hyperlink" Target="https://docs.microsoft.com/en-us/microsoftteams/platform/tabs/how-to/authentication/tab-sso-over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78.gif"/><Relationship Id="rId5" Type="http://schemas.openxmlformats.org/officeDocument/2006/relationships/image" Target="../media/image77.gif"/><Relationship Id="rId4" Type="http://schemas.openxmlformats.org/officeDocument/2006/relationships/image" Target="../media/image76.sv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4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80.svg"/></Relationships>
</file>

<file path=ppt/slides/_rels/slide13.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4" Type="http://schemas.openxmlformats.org/officeDocument/2006/relationships/hyperlink" Target="https://aka.ms/m365dev/blog" TargetMode="External"/><Relationship Id="rId9"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Microsoft 365 platform community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7, 2022</a:t>
            </a:r>
          </a:p>
          <a:p>
            <a:endParaRPr lang="en-US"/>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ea typeface="Segoe UI" pitchFamily="34" charset="0"/>
                <a:cs typeface="Segoe UI" pitchFamily="34" charset="0"/>
              </a:rPr>
              <a:t>Vesa Juvonen</a:t>
            </a:r>
            <a:endParaRPr lang="en-US" sz="2400">
              <a:gradFill>
                <a:gsLst>
                  <a:gs pos="0">
                    <a:srgbClr val="FFFFFF"/>
                  </a:gs>
                  <a:gs pos="100000">
                    <a:srgbClr val="FFFFFF"/>
                  </a:gs>
                </a:gsLst>
                <a:lin ang="5400000" scaled="0"/>
              </a:gradFill>
              <a:ea typeface="Segoe UI" pitchFamily="34" charset="0"/>
              <a:cs typeface="Segoe UI"/>
            </a:endParaRPr>
          </a:p>
        </p:txBody>
      </p:sp>
      <p:sp>
        <p:nvSpPr>
          <p:cNvPr id="3" name="TextBox 2">
            <a:extLst>
              <a:ext uri="{FF2B5EF4-FFF2-40B4-BE49-F238E27FC236}">
                <a16:creationId xmlns:a16="http://schemas.microsoft.com/office/drawing/2014/main" id="{C97551AB-4319-4371-8ADC-4049218773D6}"/>
              </a:ext>
            </a:extLst>
          </p:cNvPr>
          <p:cNvSpPr txBox="1"/>
          <p:nvPr/>
        </p:nvSpPr>
        <p:spPr>
          <a:xfrm>
            <a:off x="362607" y="6022428"/>
            <a:ext cx="3862552" cy="972097"/>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6" name="Graphic 5" descr="Dove outline">
            <a:extLst>
              <a:ext uri="{FF2B5EF4-FFF2-40B4-BE49-F238E27FC236}">
                <a16:creationId xmlns:a16="http://schemas.microsoft.com/office/drawing/2014/main" id="{A427C2E3-5D57-41CD-9ACD-83B581B8D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07" y="5988905"/>
            <a:ext cx="914400" cy="914400"/>
          </a:xfrm>
          <a:prstGeom prst="rect">
            <a:avLst/>
          </a:prstGeom>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0" name="Group 7179">
            <a:extLst>
              <a:ext uri="{FF2B5EF4-FFF2-40B4-BE49-F238E27FC236}">
                <a16:creationId xmlns:a16="http://schemas.microsoft.com/office/drawing/2014/main" id="{01D94F8F-BE4C-4F8B-9A71-127650E17A16}"/>
              </a:ext>
            </a:extLst>
          </p:cNvPr>
          <p:cNvGrpSpPr/>
          <p:nvPr/>
        </p:nvGrpSpPr>
        <p:grpSpPr>
          <a:xfrm>
            <a:off x="51713" y="6690328"/>
            <a:ext cx="1355185" cy="279580"/>
            <a:chOff x="78024" y="6719313"/>
            <a:chExt cx="1355185" cy="279580"/>
          </a:xfrm>
        </p:grpSpPr>
        <p:pic>
          <p:nvPicPr>
            <p:cNvPr id="12" name="Picture 11" descr="Logo&#10;&#10;Description automatically generated with low confidence">
              <a:extLst>
                <a:ext uri="{FF2B5EF4-FFF2-40B4-BE49-F238E27FC236}">
                  <a16:creationId xmlns:a16="http://schemas.microsoft.com/office/drawing/2014/main" id="{FB261612-0A98-48EA-BF0C-A17F7D85AA1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024" y="6719313"/>
              <a:ext cx="279580" cy="279580"/>
            </a:xfrm>
            <a:prstGeom prst="rect">
              <a:avLst/>
            </a:prstGeom>
          </p:spPr>
        </p:pic>
        <p:sp>
          <p:nvSpPr>
            <p:cNvPr id="15" name="TextBox 14">
              <a:extLst>
                <a:ext uri="{FF2B5EF4-FFF2-40B4-BE49-F238E27FC236}">
                  <a16:creationId xmlns:a16="http://schemas.microsoft.com/office/drawing/2014/main" id="{7D91B1E5-F3B5-45F7-91BF-2E07814D97B7}"/>
                </a:ext>
              </a:extLst>
            </p:cNvPr>
            <p:cNvSpPr txBox="1"/>
            <p:nvPr/>
          </p:nvSpPr>
          <p:spPr>
            <a:xfrm>
              <a:off x="268539" y="6763693"/>
              <a:ext cx="1164670" cy="234496"/>
            </a:xfrm>
            <a:prstGeom prst="rect">
              <a:avLst/>
            </a:prstGeom>
            <a:noFill/>
          </p:spPr>
          <p:txBody>
            <a:bodyPr wrap="square">
              <a:spAutoFit/>
            </a:bodyPr>
            <a:lstStyle/>
            <a:p>
              <a:pPr algn="l"/>
              <a:r>
                <a:rPr lang="en-US" sz="900"/>
                <a:t>@Microsoft365Dev </a:t>
              </a:r>
            </a:p>
          </p:txBody>
        </p:sp>
      </p:grpSp>
      <p:grpSp>
        <p:nvGrpSpPr>
          <p:cNvPr id="7181" name="Group 7180">
            <a:extLst>
              <a:ext uri="{FF2B5EF4-FFF2-40B4-BE49-F238E27FC236}">
                <a16:creationId xmlns:a16="http://schemas.microsoft.com/office/drawing/2014/main" id="{2050A1E2-FFE2-45AC-8C02-9D1FB95583D1}"/>
              </a:ext>
            </a:extLst>
          </p:cNvPr>
          <p:cNvGrpSpPr/>
          <p:nvPr/>
        </p:nvGrpSpPr>
        <p:grpSpPr>
          <a:xfrm>
            <a:off x="2139168" y="6682130"/>
            <a:ext cx="1987547" cy="281354"/>
            <a:chOff x="1890501" y="6710411"/>
            <a:chExt cx="1987547" cy="281354"/>
          </a:xfrm>
        </p:grpSpPr>
        <p:pic>
          <p:nvPicPr>
            <p:cNvPr id="9" name="Picture 8" descr="Icon&#10;&#10;Description automatically generated">
              <a:extLst>
                <a:ext uri="{FF2B5EF4-FFF2-40B4-BE49-F238E27FC236}">
                  <a16:creationId xmlns:a16="http://schemas.microsoft.com/office/drawing/2014/main" id="{DC8F86DB-B4DB-4FC8-8D57-CF5B9F7CF5C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890501" y="6710411"/>
              <a:ext cx="279580" cy="279580"/>
            </a:xfrm>
            <a:prstGeom prst="rect">
              <a:avLst/>
            </a:prstGeom>
          </p:spPr>
        </p:pic>
        <p:sp>
          <p:nvSpPr>
            <p:cNvPr id="31" name="TextBox 30">
              <a:extLst>
                <a:ext uri="{FF2B5EF4-FFF2-40B4-BE49-F238E27FC236}">
                  <a16:creationId xmlns:a16="http://schemas.microsoft.com/office/drawing/2014/main" id="{07EA3C3B-BCEE-4B2B-856B-C11553D1A9C7}"/>
                </a:ext>
              </a:extLst>
            </p:cNvPr>
            <p:cNvSpPr txBox="1"/>
            <p:nvPr/>
          </p:nvSpPr>
          <p:spPr>
            <a:xfrm>
              <a:off x="2111614" y="6760933"/>
              <a:ext cx="1766434"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9">
                    <a:extLst>
                      <a:ext uri="{A12FA001-AC4F-418D-AE19-62706E023703}">
                        <ahyp:hlinkClr xmlns:ahyp="http://schemas.microsoft.com/office/drawing/2018/hyperlinkcolor" val="tx"/>
                      </a:ext>
                    </a:extLst>
                  </a:hlinkClick>
                </a:rPr>
                <a:t>aka.ms/</a:t>
              </a:r>
              <a:r>
                <a:rPr lang="en-US" sz="900" u="sng" err="1">
                  <a:solidFill>
                    <a:srgbClr val="0563C1"/>
                  </a:solidFill>
                  <a:cs typeface="Segoe UI Light" panose="020B0502040204020203" pitchFamily="34" charset="0"/>
                  <a:hlinkClick r:id="rId9">
                    <a:extLst>
                      <a:ext uri="{A12FA001-AC4F-418D-AE19-62706E023703}">
                        <ahyp:hlinkClr xmlns:ahyp="http://schemas.microsoft.com/office/drawing/2018/hyperlinkcolor" val="tx"/>
                      </a:ext>
                    </a:extLst>
                  </a:hlinkClick>
                </a:rPr>
                <a:t>TeamsPlatformUpdates</a:t>
              </a:r>
              <a:endParaRPr lang="en-US" sz="900" u="sng">
                <a:solidFill>
                  <a:srgbClr val="0563C1"/>
                </a:solidFill>
                <a:cs typeface="Segoe UI Light" panose="020B0502040204020203" pitchFamily="34" charset="0"/>
              </a:endParaRPr>
            </a:p>
          </p:txBody>
        </p:sp>
      </p:grpSp>
      <p:grpSp>
        <p:nvGrpSpPr>
          <p:cNvPr id="7182" name="Group 7181">
            <a:extLst>
              <a:ext uri="{FF2B5EF4-FFF2-40B4-BE49-F238E27FC236}">
                <a16:creationId xmlns:a16="http://schemas.microsoft.com/office/drawing/2014/main" id="{6E5AF800-D017-47C8-A04B-8708C7FEEE1B}"/>
              </a:ext>
            </a:extLst>
          </p:cNvPr>
          <p:cNvGrpSpPr/>
          <p:nvPr/>
        </p:nvGrpSpPr>
        <p:grpSpPr>
          <a:xfrm>
            <a:off x="5033866" y="6702860"/>
            <a:ext cx="1579269" cy="258850"/>
            <a:chOff x="4734827" y="6732915"/>
            <a:chExt cx="1579269" cy="258850"/>
          </a:xfrm>
        </p:grpSpPr>
        <p:sp>
          <p:nvSpPr>
            <p:cNvPr id="17" name="TextBox 16">
              <a:extLst>
                <a:ext uri="{FF2B5EF4-FFF2-40B4-BE49-F238E27FC236}">
                  <a16:creationId xmlns:a16="http://schemas.microsoft.com/office/drawing/2014/main" id="{D087D5BE-AD8E-4A5A-B223-33C348CBC942}"/>
                </a:ext>
              </a:extLst>
            </p:cNvPr>
            <p:cNvSpPr txBox="1"/>
            <p:nvPr/>
          </p:nvSpPr>
          <p:spPr>
            <a:xfrm>
              <a:off x="4968433" y="6760933"/>
              <a:ext cx="1345663"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0"/>
                </a:rPr>
                <a:t>aka.ms/</a:t>
              </a:r>
              <a:r>
                <a:rPr lang="en-US" sz="900" u="sng" err="1">
                  <a:solidFill>
                    <a:srgbClr val="0563C1"/>
                  </a:solidFill>
                  <a:cs typeface="Segoe UI Light" panose="020B0502040204020203" pitchFamily="34" charset="0"/>
                  <a:hlinkClick r:id="rId10"/>
                </a:rPr>
                <a:t>TeamsDevDocs</a:t>
              </a:r>
              <a:endParaRPr lang="en-US" sz="900">
                <a:cs typeface="Segoe UI Light" panose="020B0502040204020203" pitchFamily="34" charset="0"/>
              </a:endParaRPr>
            </a:p>
          </p:txBody>
        </p:sp>
        <p:grpSp>
          <p:nvGrpSpPr>
            <p:cNvPr id="18" name="Group 17">
              <a:extLst>
                <a:ext uri="{FF2B5EF4-FFF2-40B4-BE49-F238E27FC236}">
                  <a16:creationId xmlns:a16="http://schemas.microsoft.com/office/drawing/2014/main" id="{D4208702-DBD1-4641-AF5F-F3CA47BDB21E}"/>
                </a:ext>
              </a:extLst>
            </p:cNvPr>
            <p:cNvGrpSpPr/>
            <p:nvPr/>
          </p:nvGrpSpPr>
          <p:grpSpPr>
            <a:xfrm>
              <a:off x="4734827" y="6732915"/>
              <a:ext cx="279580" cy="230832"/>
              <a:chOff x="210323" y="6506945"/>
              <a:chExt cx="343684" cy="308515"/>
            </a:xfrm>
          </p:grpSpPr>
          <p:pic>
            <p:nvPicPr>
              <p:cNvPr id="19" name="Graphic 18" descr="Paper with solid fill">
                <a:extLst>
                  <a:ext uri="{FF2B5EF4-FFF2-40B4-BE49-F238E27FC236}">
                    <a16:creationId xmlns:a16="http://schemas.microsoft.com/office/drawing/2014/main" id="{690CDEF2-AE6E-4F88-AE45-2C3DA2F9B2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323" y="6506945"/>
                <a:ext cx="343684" cy="308515"/>
              </a:xfrm>
              <a:prstGeom prst="rect">
                <a:avLst/>
              </a:prstGeom>
            </p:spPr>
          </p:pic>
          <p:pic>
            <p:nvPicPr>
              <p:cNvPr id="10" name="Picture 10" descr="Icon&#10;&#10;Description automatically generated">
                <a:extLst>
                  <a:ext uri="{FF2B5EF4-FFF2-40B4-BE49-F238E27FC236}">
                    <a16:creationId xmlns:a16="http://schemas.microsoft.com/office/drawing/2014/main" id="{4277DD4C-62CA-4DEF-9F1F-7CCCC7C0B988}"/>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294242" y="6599627"/>
                <a:ext cx="175847" cy="159669"/>
              </a:xfrm>
              <a:prstGeom prst="rect">
                <a:avLst/>
              </a:prstGeom>
            </p:spPr>
          </p:pic>
        </p:grpSp>
      </p:grpSp>
      <p:sp>
        <p:nvSpPr>
          <p:cNvPr id="13" name="Rectangle 12">
            <a:extLst>
              <a:ext uri="{FF2B5EF4-FFF2-40B4-BE49-F238E27FC236}">
                <a16:creationId xmlns:a16="http://schemas.microsoft.com/office/drawing/2014/main" id="{8C27AAF9-B019-4867-8FA2-F8A8405DC2B0}"/>
              </a:ext>
            </a:extLst>
          </p:cNvPr>
          <p:cNvSpPr/>
          <p:nvPr/>
        </p:nvSpPr>
        <p:spPr>
          <a:xfrm>
            <a:off x="49288" y="217306"/>
            <a:ext cx="5944328"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16" name="Rectangle 15">
            <a:extLst>
              <a:ext uri="{FF2B5EF4-FFF2-40B4-BE49-F238E27FC236}">
                <a16:creationId xmlns:a16="http://schemas.microsoft.com/office/drawing/2014/main" id="{F222AA80-F0A5-40AA-82BF-B76D92C1953F}"/>
              </a:ext>
            </a:extLst>
          </p:cNvPr>
          <p:cNvSpPr/>
          <p:nvPr/>
        </p:nvSpPr>
        <p:spPr>
          <a:xfrm>
            <a:off x="677020" y="118175"/>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5" name="Text Placeholder 2">
            <a:extLst>
              <a:ext uri="{FF2B5EF4-FFF2-40B4-BE49-F238E27FC236}">
                <a16:creationId xmlns:a16="http://schemas.microsoft.com/office/drawing/2014/main" id="{20B00786-2330-4F60-AEFD-545A4DAE0F4D}"/>
              </a:ext>
            </a:extLst>
          </p:cNvPr>
          <p:cNvSpPr txBox="1">
            <a:spLocks/>
          </p:cNvSpPr>
          <p:nvPr/>
        </p:nvSpPr>
        <p:spPr>
          <a:xfrm>
            <a:off x="657428" y="107729"/>
            <a:ext cx="4164968" cy="517857"/>
          </a:xfrm>
          <a:prstGeom prst="rect">
            <a:avLst/>
          </a:prstGeom>
        </p:spPr>
        <p:txBody>
          <a:bodyPr vert="horz" lIns="0" tIns="46630" rIns="0" bIns="4663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n-lt"/>
              </a:rPr>
              <a:t>Teams Platform updates</a:t>
            </a:r>
            <a:br>
              <a:rPr lang="en-US" sz="3060">
                <a:latin typeface="+mn-lt"/>
              </a:rPr>
            </a:br>
            <a:r>
              <a:rPr lang="en-US" sz="1900">
                <a:latin typeface="+mn-lt"/>
              </a:rPr>
              <a:t>Sample code</a:t>
            </a:r>
            <a:endParaRPr lang="en-US" sz="1800">
              <a:latin typeface="+mn-lt"/>
            </a:endParaRPr>
          </a:p>
        </p:txBody>
      </p:sp>
      <p:sp>
        <p:nvSpPr>
          <p:cNvPr id="51" name="Rectangle 50">
            <a:extLst>
              <a:ext uri="{FF2B5EF4-FFF2-40B4-BE49-F238E27FC236}">
                <a16:creationId xmlns:a16="http://schemas.microsoft.com/office/drawing/2014/main" id="{35747CCF-4467-42A0-935E-53C882AC012E}"/>
              </a:ext>
            </a:extLst>
          </p:cNvPr>
          <p:cNvSpPr/>
          <p:nvPr/>
        </p:nvSpPr>
        <p:spPr>
          <a:xfrm>
            <a:off x="6306310" y="127848"/>
            <a:ext cx="1380849"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7184" name="Group 7183">
            <a:extLst>
              <a:ext uri="{FF2B5EF4-FFF2-40B4-BE49-F238E27FC236}">
                <a16:creationId xmlns:a16="http://schemas.microsoft.com/office/drawing/2014/main" id="{8F01CCAF-E041-4CC2-821B-83306AC80DD7}"/>
              </a:ext>
            </a:extLst>
          </p:cNvPr>
          <p:cNvGrpSpPr/>
          <p:nvPr/>
        </p:nvGrpSpPr>
        <p:grpSpPr>
          <a:xfrm>
            <a:off x="9741612" y="6675835"/>
            <a:ext cx="2049240" cy="264719"/>
            <a:chOff x="9197163" y="6715645"/>
            <a:chExt cx="2049240" cy="264719"/>
          </a:xfrm>
        </p:grpSpPr>
        <p:pic>
          <p:nvPicPr>
            <p:cNvPr id="2" name="Picture 10" descr="Questions with solid fill">
              <a:extLst>
                <a:ext uri="{FF2B5EF4-FFF2-40B4-BE49-F238E27FC236}">
                  <a16:creationId xmlns:a16="http://schemas.microsoft.com/office/drawing/2014/main" id="{48EED9AB-2838-4187-9950-8E0F82A9688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197163" y="6715645"/>
              <a:ext cx="301294" cy="253001"/>
            </a:xfrm>
            <a:prstGeom prst="rect">
              <a:avLst/>
            </a:prstGeom>
          </p:spPr>
        </p:pic>
        <p:sp>
          <p:nvSpPr>
            <p:cNvPr id="3" name="TextBox 2">
              <a:extLst>
                <a:ext uri="{FF2B5EF4-FFF2-40B4-BE49-F238E27FC236}">
                  <a16:creationId xmlns:a16="http://schemas.microsoft.com/office/drawing/2014/main" id="{A5AE3299-D3AF-472E-A50F-94104F7F74DC}"/>
                </a:ext>
              </a:extLst>
            </p:cNvPr>
            <p:cNvSpPr txBox="1"/>
            <p:nvPr/>
          </p:nvSpPr>
          <p:spPr>
            <a:xfrm>
              <a:off x="9403318" y="6749532"/>
              <a:ext cx="1843085" cy="230832"/>
            </a:xfrm>
            <a:prstGeom prst="rect">
              <a:avLst/>
            </a:prstGeom>
            <a:noFill/>
          </p:spPr>
          <p:txBody>
            <a:bodyPr wrap="square">
              <a:spAutoFit/>
            </a:bodyPr>
            <a:lstStyle/>
            <a:p>
              <a:r>
                <a:rPr lang="en-US" sz="900" u="sng">
                  <a:solidFill>
                    <a:srgbClr val="0563C1"/>
                  </a:solidFill>
                  <a:cs typeface="Segoe UI Light" panose="020B0502040204020203" pitchFamily="34" charset="0"/>
                </a:rPr>
                <a:t>aka.ms/</a:t>
              </a:r>
              <a:r>
                <a:rPr lang="en-US" sz="900" u="sng" err="1">
                  <a:solidFill>
                    <a:srgbClr val="0563C1"/>
                  </a:solidFill>
                  <a:cs typeface="Segoe UI Light" panose="020B0502040204020203" pitchFamily="34" charset="0"/>
                </a:rPr>
                <a:t>TeamsPlatformFeedback</a:t>
              </a:r>
              <a:endParaRPr lang="en-US" sz="900" u="sng">
                <a:solidFill>
                  <a:srgbClr val="0563C1"/>
                </a:solidFill>
                <a:cs typeface="Segoe UI Light" panose="020B0502040204020203" pitchFamily="34" charset="0"/>
              </a:endParaRPr>
            </a:p>
          </p:txBody>
        </p:sp>
      </p:grpSp>
      <p:grpSp>
        <p:nvGrpSpPr>
          <p:cNvPr id="7185" name="Group 7184">
            <a:extLst>
              <a:ext uri="{FF2B5EF4-FFF2-40B4-BE49-F238E27FC236}">
                <a16:creationId xmlns:a16="http://schemas.microsoft.com/office/drawing/2014/main" id="{8F025905-0189-46A7-A992-3C37AA967B65}"/>
              </a:ext>
            </a:extLst>
          </p:cNvPr>
          <p:cNvGrpSpPr/>
          <p:nvPr/>
        </p:nvGrpSpPr>
        <p:grpSpPr>
          <a:xfrm>
            <a:off x="7431716" y="6682681"/>
            <a:ext cx="1682731" cy="272630"/>
            <a:chOff x="7431716" y="6710962"/>
            <a:chExt cx="1682731" cy="272630"/>
          </a:xfrm>
        </p:grpSpPr>
        <p:sp>
          <p:nvSpPr>
            <p:cNvPr id="35" name="TextBox 34">
              <a:extLst>
                <a:ext uri="{FF2B5EF4-FFF2-40B4-BE49-F238E27FC236}">
                  <a16:creationId xmlns:a16="http://schemas.microsoft.com/office/drawing/2014/main" id="{9C15303B-837C-4128-B4E4-EE6980FEF865}"/>
                </a:ext>
              </a:extLst>
            </p:cNvPr>
            <p:cNvSpPr txBox="1"/>
            <p:nvPr/>
          </p:nvSpPr>
          <p:spPr>
            <a:xfrm>
              <a:off x="7653962" y="6752760"/>
              <a:ext cx="1460485"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7"/>
                </a:rPr>
                <a:t>aka.ms/</a:t>
              </a:r>
              <a:r>
                <a:rPr lang="en-US" sz="900" u="sng" err="1">
                  <a:solidFill>
                    <a:srgbClr val="0563C1"/>
                  </a:solidFill>
                  <a:cs typeface="Segoe UI Light" panose="020B0502040204020203" pitchFamily="34" charset="0"/>
                  <a:hlinkClick r:id="rId17"/>
                </a:rPr>
                <a:t>TeamsSamples</a:t>
              </a:r>
              <a:endParaRPr lang="en-US" sz="900" u="sng">
                <a:solidFill>
                  <a:srgbClr val="0563C1"/>
                </a:solidFill>
                <a:cs typeface="Segoe UI Light" panose="020B0502040204020203" pitchFamily="34" charset="0"/>
              </a:endParaRPr>
            </a:p>
          </p:txBody>
        </p:sp>
        <p:pic>
          <p:nvPicPr>
            <p:cNvPr id="6" name="Graphic 5" descr="Programmer female with solid fill">
              <a:extLst>
                <a:ext uri="{FF2B5EF4-FFF2-40B4-BE49-F238E27FC236}">
                  <a16:creationId xmlns:a16="http://schemas.microsoft.com/office/drawing/2014/main" id="{81185491-5402-49A7-BAC1-5CC4C961DE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31716" y="6710962"/>
              <a:ext cx="301293" cy="272630"/>
            </a:xfrm>
            <a:prstGeom prst="rect">
              <a:avLst/>
            </a:prstGeom>
          </p:spPr>
        </p:pic>
      </p:grpSp>
      <p:sp>
        <p:nvSpPr>
          <p:cNvPr id="73" name="TextBox 72">
            <a:extLst>
              <a:ext uri="{FF2B5EF4-FFF2-40B4-BE49-F238E27FC236}">
                <a16:creationId xmlns:a16="http://schemas.microsoft.com/office/drawing/2014/main" id="{1F207C2B-FC32-45FD-8665-FEC0532C2A3E}"/>
              </a:ext>
            </a:extLst>
          </p:cNvPr>
          <p:cNvSpPr txBox="1"/>
          <p:nvPr/>
        </p:nvSpPr>
        <p:spPr>
          <a:xfrm>
            <a:off x="483753" y="6040796"/>
            <a:ext cx="5822557" cy="447815"/>
          </a:xfrm>
          <a:prstGeom prst="rect">
            <a:avLst/>
          </a:prstGeom>
          <a:noFill/>
        </p:spPr>
        <p:txBody>
          <a:bodyPr wrap="square" lIns="182880" tIns="146304" rIns="182880" bIns="146304" rtlCol="0" anchor="t">
            <a:spAutoFit/>
          </a:bodyPr>
          <a:lstStyle/>
          <a:p>
            <a:pPr>
              <a:lnSpc>
                <a:spcPct val="90000"/>
              </a:lnSpc>
              <a:spcAft>
                <a:spcPts val="600"/>
              </a:spcAft>
            </a:pPr>
            <a:r>
              <a:rPr lang="en-US" sz="1100" b="1">
                <a:gradFill>
                  <a:gsLst>
                    <a:gs pos="2917">
                      <a:schemeClr val="tx1"/>
                    </a:gs>
                    <a:gs pos="30000">
                      <a:schemeClr val="tx1"/>
                    </a:gs>
                  </a:gsLst>
                  <a:lin ang="5400000" scaled="0"/>
                </a:gradFill>
              </a:rPr>
              <a:t>Repo:  </a:t>
            </a:r>
            <a:r>
              <a:rPr lang="en-US" sz="1100">
                <a:hlinkClick r:id="rId20"/>
              </a:rPr>
              <a:t>aka.ms/</a:t>
            </a:r>
            <a:r>
              <a:rPr lang="en-US" sz="1100" err="1">
                <a:hlinkClick r:id="rId20"/>
              </a:rPr>
              <a:t>TeamsSamples</a:t>
            </a:r>
            <a:endParaRPr lang="en-US" sz="110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A2450CC2-0D85-43EC-8DA3-595A6ED0E98F}"/>
              </a:ext>
            </a:extLst>
          </p:cNvPr>
          <p:cNvSpPr/>
          <p:nvPr/>
        </p:nvSpPr>
        <p:spPr>
          <a:xfrm>
            <a:off x="104335" y="779620"/>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1</a:t>
            </a:r>
          </a:p>
        </p:txBody>
      </p:sp>
      <p:sp>
        <p:nvSpPr>
          <p:cNvPr id="50" name="Rectangle 49">
            <a:extLst>
              <a:ext uri="{FF2B5EF4-FFF2-40B4-BE49-F238E27FC236}">
                <a16:creationId xmlns:a16="http://schemas.microsoft.com/office/drawing/2014/main" id="{3886C967-42FA-4EF8-9DEA-4AF24ECC189E}"/>
              </a:ext>
            </a:extLst>
          </p:cNvPr>
          <p:cNvSpPr/>
          <p:nvPr/>
        </p:nvSpPr>
        <p:spPr>
          <a:xfrm>
            <a:off x="6065257" y="217305"/>
            <a:ext cx="6292004"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55" name="Rectangle 54">
            <a:extLst>
              <a:ext uri="{FF2B5EF4-FFF2-40B4-BE49-F238E27FC236}">
                <a16:creationId xmlns:a16="http://schemas.microsoft.com/office/drawing/2014/main" id="{7B608F18-EC54-9316-9719-BB5C11330858}"/>
              </a:ext>
            </a:extLst>
          </p:cNvPr>
          <p:cNvSpPr/>
          <p:nvPr/>
        </p:nvSpPr>
        <p:spPr>
          <a:xfrm>
            <a:off x="6370053" y="113283"/>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3" name="Text Placeholder 2">
            <a:extLst>
              <a:ext uri="{FF2B5EF4-FFF2-40B4-BE49-F238E27FC236}">
                <a16:creationId xmlns:a16="http://schemas.microsoft.com/office/drawing/2014/main" id="{94DB5CBE-95AD-4FC6-8C7B-739B6EB97627}"/>
              </a:ext>
            </a:extLst>
          </p:cNvPr>
          <p:cNvSpPr txBox="1">
            <a:spLocks/>
          </p:cNvSpPr>
          <p:nvPr/>
        </p:nvSpPr>
        <p:spPr>
          <a:xfrm>
            <a:off x="6425323" y="45452"/>
            <a:ext cx="2689124" cy="321208"/>
          </a:xfrm>
          <a:prstGeom prst="rect">
            <a:avLst/>
          </a:prstGeom>
        </p:spPr>
        <p:txBody>
          <a:bodyPr vert="horz" lIns="0" tIns="46630" rIns="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latin typeface="+mn-lt"/>
              </a:rPr>
              <a:t>Doc updates</a:t>
            </a:r>
            <a:br>
              <a:rPr lang="en-US" sz="2142">
                <a:latin typeface="+mn-lt"/>
              </a:rPr>
            </a:br>
            <a:r>
              <a:rPr lang="en-US" sz="1400">
                <a:latin typeface="+mn-lt"/>
              </a:rPr>
              <a:t>Enable SSO for tab apps</a:t>
            </a:r>
          </a:p>
        </p:txBody>
      </p:sp>
      <p:sp>
        <p:nvSpPr>
          <p:cNvPr id="39" name="TextBox 38">
            <a:extLst>
              <a:ext uri="{FF2B5EF4-FFF2-40B4-BE49-F238E27FC236}">
                <a16:creationId xmlns:a16="http://schemas.microsoft.com/office/drawing/2014/main" id="{88507CB0-14BD-F9C6-3E87-627240967300}"/>
              </a:ext>
            </a:extLst>
          </p:cNvPr>
          <p:cNvSpPr txBox="1"/>
          <p:nvPr/>
        </p:nvSpPr>
        <p:spPr>
          <a:xfrm>
            <a:off x="6359142" y="5254249"/>
            <a:ext cx="5822557" cy="731739"/>
          </a:xfrm>
          <a:prstGeom prst="rect">
            <a:avLst/>
          </a:prstGeom>
          <a:noFill/>
        </p:spPr>
        <p:txBody>
          <a:bodyPr wrap="square" lIns="182880" tIns="146304" rIns="182880" bIns="146304" rtlCol="0">
            <a:spAutoFit/>
          </a:bodyPr>
          <a:lstStyle/>
          <a:p>
            <a:pPr>
              <a:lnSpc>
                <a:spcPct val="90000"/>
              </a:lnSpc>
              <a:spcAft>
                <a:spcPts val="600"/>
              </a:spcAft>
            </a:pPr>
            <a:r>
              <a:rPr lang="en-US" sz="1050" b="1">
                <a:gradFill>
                  <a:gsLst>
                    <a:gs pos="2917">
                      <a:schemeClr val="tx1"/>
                    </a:gs>
                    <a:gs pos="30000">
                      <a:schemeClr val="tx1"/>
                    </a:gs>
                  </a:gsLst>
                  <a:lin ang="5400000" scaled="0"/>
                </a:gradFill>
              </a:rPr>
              <a:t>Docs: </a:t>
            </a:r>
            <a:br>
              <a:rPr lang="en-US" sz="1050" b="1">
                <a:gradFill>
                  <a:gsLst>
                    <a:gs pos="2917">
                      <a:schemeClr val="tx1"/>
                    </a:gs>
                    <a:gs pos="30000">
                      <a:schemeClr val="tx1"/>
                    </a:gs>
                  </a:gsLst>
                  <a:lin ang="5400000" scaled="0"/>
                </a:gradFill>
              </a:rPr>
            </a:br>
            <a:br>
              <a:rPr lang="en-US" sz="1050" b="1">
                <a:gradFill>
                  <a:gsLst>
                    <a:gs pos="2917">
                      <a:schemeClr val="tx1"/>
                    </a:gs>
                    <a:gs pos="30000">
                      <a:schemeClr val="tx1"/>
                    </a:gs>
                  </a:gsLst>
                  <a:lin ang="5400000" scaled="0"/>
                </a:gradFill>
              </a:rPr>
            </a:br>
            <a:r>
              <a:rPr lang="en-US" sz="1050">
                <a:gradFill>
                  <a:gsLst>
                    <a:gs pos="2917">
                      <a:schemeClr val="tx1"/>
                    </a:gs>
                    <a:gs pos="30000">
                      <a:schemeClr val="tx1"/>
                    </a:gs>
                  </a:gsLst>
                  <a:lin ang="5400000" scaled="0"/>
                </a:gradFill>
                <a:hlinkClick r:id="rId21"/>
              </a:rPr>
              <a:t>http://aka.ms/TeamsDevDocs</a:t>
            </a:r>
            <a:r>
              <a:rPr lang="en-US" sz="1050">
                <a:gradFill>
                  <a:gsLst>
                    <a:gs pos="2917">
                      <a:schemeClr val="tx1"/>
                    </a:gs>
                    <a:gs pos="30000">
                      <a:schemeClr val="tx1"/>
                    </a:gs>
                  </a:gsLst>
                  <a:lin ang="5400000" scaled="0"/>
                </a:gradFill>
              </a:rPr>
              <a:t> &gt;Add authentication &gt; Tabs &gt; </a:t>
            </a:r>
            <a:r>
              <a:rPr lang="en-US" sz="1050">
                <a:gradFill>
                  <a:gsLst>
                    <a:gs pos="2917">
                      <a:schemeClr val="tx1"/>
                    </a:gs>
                    <a:gs pos="30000">
                      <a:schemeClr val="tx1"/>
                    </a:gs>
                  </a:gsLst>
                  <a:lin ang="5400000" scaled="0"/>
                </a:gradFill>
                <a:hlinkClick r:id="rId22"/>
              </a:rPr>
              <a:t>Enable SSO for tab apps </a:t>
            </a:r>
            <a:endParaRPr lang="en-US" sz="105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4BEE597E-27B7-B8B8-5BE5-06D59B4D2FCE}"/>
              </a:ext>
            </a:extLst>
          </p:cNvPr>
          <p:cNvSpPr txBox="1"/>
          <p:nvPr/>
        </p:nvSpPr>
        <p:spPr>
          <a:xfrm>
            <a:off x="395680" y="693535"/>
            <a:ext cx="3422787" cy="461665"/>
          </a:xfrm>
          <a:prstGeom prst="rect">
            <a:avLst/>
          </a:prstGeom>
          <a:noFill/>
        </p:spPr>
        <p:txBody>
          <a:bodyPr wrap="squar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rPr>
              <a:t>SDK V2 updates for Sample code</a:t>
            </a:r>
          </a:p>
        </p:txBody>
      </p:sp>
      <p:sp>
        <p:nvSpPr>
          <p:cNvPr id="4" name="Oval 3">
            <a:extLst>
              <a:ext uri="{FF2B5EF4-FFF2-40B4-BE49-F238E27FC236}">
                <a16:creationId xmlns:a16="http://schemas.microsoft.com/office/drawing/2014/main" id="{43F8C0B9-8FCC-6438-706B-4E2454110DBE}"/>
              </a:ext>
            </a:extLst>
          </p:cNvPr>
          <p:cNvSpPr/>
          <p:nvPr/>
        </p:nvSpPr>
        <p:spPr>
          <a:xfrm>
            <a:off x="152139" y="3583347"/>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2</a:t>
            </a:r>
          </a:p>
        </p:txBody>
      </p:sp>
      <p:sp>
        <p:nvSpPr>
          <p:cNvPr id="8" name="TextBox 7">
            <a:extLst>
              <a:ext uri="{FF2B5EF4-FFF2-40B4-BE49-F238E27FC236}">
                <a16:creationId xmlns:a16="http://schemas.microsoft.com/office/drawing/2014/main" id="{955C006F-745F-614C-E62E-6747E59B2030}"/>
              </a:ext>
            </a:extLst>
          </p:cNvPr>
          <p:cNvSpPr txBox="1"/>
          <p:nvPr/>
        </p:nvSpPr>
        <p:spPr>
          <a:xfrm>
            <a:off x="443484" y="3521847"/>
            <a:ext cx="3422787" cy="461665"/>
          </a:xfrm>
          <a:prstGeom prst="rect">
            <a:avLst/>
          </a:prstGeom>
          <a:noFill/>
        </p:spPr>
        <p:txBody>
          <a:bodyPr wrap="squar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rPr>
              <a:t>ADAL to MSAL updates</a:t>
            </a:r>
          </a:p>
        </p:txBody>
      </p:sp>
      <p:sp>
        <p:nvSpPr>
          <p:cNvPr id="36" name="Oval 35">
            <a:extLst>
              <a:ext uri="{FF2B5EF4-FFF2-40B4-BE49-F238E27FC236}">
                <a16:creationId xmlns:a16="http://schemas.microsoft.com/office/drawing/2014/main" id="{042B4662-4D2E-67B8-FC87-40DF3A293DDE}"/>
              </a:ext>
            </a:extLst>
          </p:cNvPr>
          <p:cNvSpPr/>
          <p:nvPr/>
        </p:nvSpPr>
        <p:spPr>
          <a:xfrm>
            <a:off x="6089780" y="660747"/>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F5387"/>
                </a:solidFill>
                <a:cs typeface="Segoe UI"/>
              </a:rPr>
              <a:t>3</a:t>
            </a:r>
          </a:p>
        </p:txBody>
      </p:sp>
      <p:pic>
        <p:nvPicPr>
          <p:cNvPr id="14" name="Auth">
            <a:hlinkClick r:id="" action="ppaction://media"/>
            <a:extLst>
              <a:ext uri="{FF2B5EF4-FFF2-40B4-BE49-F238E27FC236}">
                <a16:creationId xmlns:a16="http://schemas.microsoft.com/office/drawing/2014/main" id="{933F0A43-2CB9-FD72-AC8C-DB4C173002F8}"/>
              </a:ext>
            </a:extLst>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6218237" y="1013979"/>
            <a:ext cx="6070364" cy="3847242"/>
          </a:xfrm>
          <a:prstGeom prst="rect">
            <a:avLst/>
          </a:prstGeom>
        </p:spPr>
      </p:pic>
      <p:pic>
        <p:nvPicPr>
          <p:cNvPr id="11" name="Picture 10">
            <a:extLst>
              <a:ext uri="{FF2B5EF4-FFF2-40B4-BE49-F238E27FC236}">
                <a16:creationId xmlns:a16="http://schemas.microsoft.com/office/drawing/2014/main" id="{CE45F00F-2786-99D8-8EBE-E0579336A7A6}"/>
              </a:ext>
            </a:extLst>
          </p:cNvPr>
          <p:cNvPicPr>
            <a:picLocks noChangeAspect="1"/>
          </p:cNvPicPr>
          <p:nvPr/>
        </p:nvPicPr>
        <p:blipFill>
          <a:blip r:embed="rId24"/>
          <a:stretch>
            <a:fillRect/>
          </a:stretch>
        </p:blipFill>
        <p:spPr>
          <a:xfrm>
            <a:off x="613359" y="1296797"/>
            <a:ext cx="5148438" cy="1684837"/>
          </a:xfrm>
          <a:prstGeom prst="rect">
            <a:avLst/>
          </a:prstGeom>
        </p:spPr>
      </p:pic>
    </p:spTree>
    <p:extLst>
      <p:ext uri="{BB962C8B-B14F-4D97-AF65-F5344CB8AC3E}">
        <p14:creationId xmlns:p14="http://schemas.microsoft.com/office/powerpoint/2010/main" val="319462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38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8" name="Picture 7" descr="A group of people sitting in a room&#10;&#10;Description automatically generated with low confidence">
            <a:extLst>
              <a:ext uri="{FF2B5EF4-FFF2-40B4-BE49-F238E27FC236}">
                <a16:creationId xmlns:a16="http://schemas.microsoft.com/office/drawing/2014/main" id="{7F0E6FF1-7E7A-4F91-BE2E-573668FB2691}"/>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2" name="Picture 11" descr="A person holding an object&#10;&#10;Description automatically generated with low confidence">
            <a:extLst>
              <a:ext uri="{FF2B5EF4-FFF2-40B4-BE49-F238E27FC236}">
                <a16:creationId xmlns:a16="http://schemas.microsoft.com/office/drawing/2014/main" id="{48A3674F-9F6A-44A6-8220-8CDA97049A57}"/>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4" name="Rectangle 13">
            <a:extLst>
              <a:ext uri="{FF2B5EF4-FFF2-40B4-BE49-F238E27FC236}">
                <a16:creationId xmlns:a16="http://schemas.microsoft.com/office/drawing/2014/main" id="{0229C2B9-16F2-4D1E-9804-5C41819977B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endParaRPr lang="en-FI" sz="16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217478" y="1744548"/>
            <a:ext cx="5117040" cy="3966085"/>
          </a:xfrm>
        </p:spPr>
        <p:txBody>
          <a:bodyPr vert="horz" wrap="square" lIns="182880" tIns="146304" rIns="182880" bIns="146304" rtlCol="0" anchor="t">
            <a:noAutofit/>
          </a:bodyPr>
          <a:lstStyle/>
          <a:p>
            <a:pPr marL="808990" lvl="1" indent="-342900">
              <a:buFont typeface="Arial" panose="020B0604020202020204" pitchFamily="34" charset="0"/>
              <a:buChar char="•"/>
            </a:pPr>
            <a:r>
              <a:rPr lang="en-US" sz="2400" b="1" dirty="0">
                <a:solidFill>
                  <a:schemeClr val="tx1"/>
                </a:solidFill>
                <a:latin typeface="+mj-lt"/>
                <a:cs typeface="Segoe UI Light"/>
              </a:rPr>
              <a:t>Migrate your SharePoint workflows to Power Automate with migration tooling (preview)                   </a:t>
            </a:r>
            <a:r>
              <a:rPr lang="en-US" sz="2400" dirty="0">
                <a:solidFill>
                  <a:schemeClr val="tx1"/>
                </a:solidFill>
                <a:cs typeface="Segoe UI Light"/>
              </a:rPr>
              <a:t>– Zac Sun</a:t>
            </a:r>
          </a:p>
          <a:p>
            <a:pPr marL="808990" lvl="1" indent="-342900">
              <a:buFont typeface="Arial" panose="020B0604020202020204" pitchFamily="34" charset="0"/>
              <a:buChar char="•"/>
            </a:pPr>
            <a:r>
              <a:rPr lang="en-US" sz="2400" dirty="0">
                <a:solidFill>
                  <a:schemeClr val="tx1"/>
                </a:solidFill>
                <a:latin typeface="+mj-lt"/>
                <a:cs typeface="Segoe UI Light"/>
              </a:rPr>
              <a:t>Send a SMS message with Azure Communication Services                                 </a:t>
            </a:r>
            <a:r>
              <a:rPr lang="en-US" sz="2400" dirty="0">
                <a:solidFill>
                  <a:schemeClr val="tx1"/>
                </a:solidFill>
                <a:cs typeface="Segoe UI Light"/>
              </a:rPr>
              <a:t>– Dan </a:t>
            </a:r>
            <a:r>
              <a:rPr lang="en-US" sz="2400" dirty="0" err="1">
                <a:solidFill>
                  <a:schemeClr val="tx1"/>
                </a:solidFill>
                <a:cs typeface="Segoe UI Light"/>
              </a:rPr>
              <a:t>Wahlin</a:t>
            </a:r>
            <a:endParaRPr lang="en-US" sz="2400" dirty="0">
              <a:solidFill>
                <a:schemeClr val="tx1"/>
              </a:solidFill>
              <a:cs typeface="Segoe UI Light"/>
            </a:endParaRPr>
          </a:p>
          <a:p>
            <a:pPr marL="808990" lvl="1" indent="-342900">
              <a:buFont typeface="Arial" panose="020B0604020202020204" pitchFamily="34" charset="0"/>
              <a:buChar char="•"/>
            </a:pPr>
            <a:r>
              <a:rPr lang="en-US" sz="2400" dirty="0" err="1">
                <a:solidFill>
                  <a:schemeClr val="tx1"/>
                </a:solidFill>
                <a:latin typeface="+mj-lt"/>
                <a:cs typeface="Segoe UI Light"/>
              </a:rPr>
              <a:t>TeamsJS</a:t>
            </a:r>
            <a:r>
              <a:rPr lang="en-US" sz="2400" dirty="0">
                <a:solidFill>
                  <a:schemeClr val="tx1"/>
                </a:solidFill>
                <a:latin typeface="+mj-lt"/>
                <a:cs typeface="Segoe UI Light"/>
              </a:rPr>
              <a:t> SDK V2 to extend your Microsoft Teams solutions to Outlook and Office                                    </a:t>
            </a:r>
            <a:r>
              <a:rPr lang="en-US" sz="2400" dirty="0">
                <a:solidFill>
                  <a:schemeClr val="tx1"/>
                </a:solidFill>
                <a:cs typeface="Segoe UI Light"/>
              </a:rPr>
              <a:t>– Bob German</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6" name="Picture 2">
            <a:extLst>
              <a:ext uri="{FF2B5EF4-FFF2-40B4-BE49-F238E27FC236}">
                <a16:creationId xmlns:a16="http://schemas.microsoft.com/office/drawing/2014/main" id="{4BC6C431-E828-7C62-1A3A-3BDF99A541D2}"/>
              </a:ext>
            </a:extLst>
          </p:cNvPr>
          <p:cNvPicPr>
            <a:picLocks noChangeAspect="1" noChangeArrowheads="1"/>
          </p:cNvPicPr>
          <p:nvPr/>
        </p:nvPicPr>
        <p:blipFill>
          <a:blip r:embed="rId5"/>
          <a:srcRect/>
          <a:stretch/>
        </p:blipFill>
        <p:spPr bwMode="auto">
          <a:xfrm>
            <a:off x="6581038" y="2082475"/>
            <a:ext cx="1086940" cy="10869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D1FB5F5-34A1-ECC0-67D0-3448057A40BF}"/>
              </a:ext>
            </a:extLst>
          </p:cNvPr>
          <p:cNvPicPr>
            <a:picLocks noChangeAspect="1" noChangeArrowheads="1"/>
          </p:cNvPicPr>
          <p:nvPr/>
        </p:nvPicPr>
        <p:blipFill>
          <a:blip r:embed="rId6"/>
          <a:srcRect/>
          <a:stretch/>
        </p:blipFill>
        <p:spPr bwMode="auto">
          <a:xfrm>
            <a:off x="6572768" y="3576504"/>
            <a:ext cx="1086940" cy="10869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9D56944-69F1-2392-ED04-F82F5FC86F2E}"/>
              </a:ext>
            </a:extLst>
          </p:cNvPr>
          <p:cNvPicPr>
            <a:picLocks noChangeAspect="1" noChangeArrowheads="1"/>
          </p:cNvPicPr>
          <p:nvPr/>
        </p:nvPicPr>
        <p:blipFill>
          <a:blip r:embed="rId7"/>
          <a:srcRect/>
          <a:stretch/>
        </p:blipFill>
        <p:spPr bwMode="auto">
          <a:xfrm>
            <a:off x="6592646" y="5176512"/>
            <a:ext cx="1086940" cy="10869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63084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400">
                <a:latin typeface="Segoe UI"/>
                <a:cs typeface="Segoe UI Semibold"/>
              </a:rPr>
              <a:t>Next Microsoft 365 Platform call: </a:t>
            </a:r>
            <a:r>
              <a:rPr lang="en-US" sz="2400" b="1">
                <a:latin typeface="Segoe UI"/>
                <a:cs typeface="Segoe UI Semibold"/>
              </a:rPr>
              <a:t>June 14</a:t>
            </a:r>
            <a:r>
              <a:rPr lang="en-US" sz="2400" b="1" baseline="30000">
                <a:latin typeface="Segoe UI"/>
                <a:cs typeface="Segoe UI Semibold"/>
              </a:rPr>
              <a:t>th</a:t>
            </a:r>
            <a:r>
              <a:rPr lang="en-US" sz="2400" b="1">
                <a:latin typeface="Segoe UI"/>
                <a:cs typeface="Segoe UI Semibold"/>
              </a:rPr>
              <a:t> at 08:00 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childTnLst>
                          </p:cTn>
                        </p:par>
                        <p:par>
                          <p:cTn id="25" fill="hold">
                            <p:stCondLst>
                              <p:cond delay="7500"/>
                            </p:stCondLst>
                            <p:childTnLst>
                              <p:par>
                                <p:cTn id="26" presetID="16" presetClass="entr" presetSubtype="4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10"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0"/>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37033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806052"/>
            <a:ext cx="4968892" cy="497059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900" b="1" dirty="0">
                <a:solidFill>
                  <a:schemeClr val="bg1"/>
                </a:solidFill>
                <a:latin typeface="Segoe UI Light"/>
                <a:cs typeface="Segoe UI Light"/>
              </a:rPr>
              <a:t>Latest updates and news on the Microsoft 365 platform</a:t>
            </a:r>
          </a:p>
          <a:p>
            <a:endParaRPr lang="en-US" sz="1900" b="1" dirty="0">
              <a:solidFill>
                <a:schemeClr val="bg1"/>
              </a:solidFill>
              <a:latin typeface="Segoe UI Light"/>
              <a:cs typeface="Segoe UI Light"/>
            </a:endParaRPr>
          </a:p>
          <a:p>
            <a:pPr marL="342900" indent="-342900">
              <a:buFont typeface="Arial" panose="020B0604020202020204" pitchFamily="34" charset="0"/>
              <a:buChar char="•"/>
            </a:pPr>
            <a:r>
              <a:rPr lang="en-US" sz="1900" b="1" dirty="0">
                <a:solidFill>
                  <a:schemeClr val="bg1"/>
                </a:solidFill>
                <a:latin typeface="Segoe UI Light"/>
                <a:cs typeface="Segoe UI Light"/>
              </a:rPr>
              <a:t>Group picture time with Together Mode!</a:t>
            </a:r>
          </a:p>
          <a:p>
            <a:pPr marL="342900" indent="-342900">
              <a:buFont typeface="Arial" panose="020B0604020202020204" pitchFamily="34" charset="0"/>
              <a:buChar char="•"/>
            </a:pPr>
            <a:endParaRPr lang="en-US" sz="1900" b="1" dirty="0">
              <a:solidFill>
                <a:schemeClr val="bg1"/>
              </a:solidFill>
              <a:latin typeface="Segoe UI Light"/>
              <a:cs typeface="Segoe UI Light"/>
            </a:endParaRPr>
          </a:p>
          <a:p>
            <a:pPr marL="342900" indent="-342900">
              <a:buFont typeface="Arial" panose="020B0604020202020204" pitchFamily="34" charset="0"/>
              <a:buChar char="•"/>
            </a:pPr>
            <a:r>
              <a:rPr lang="en-US" sz="1900" b="1" dirty="0">
                <a:solidFill>
                  <a:schemeClr val="bg1"/>
                </a:solidFill>
                <a:latin typeface="Segoe UI Light"/>
                <a:cs typeface="Segoe UI Light"/>
              </a:rPr>
              <a:t>Demos</a:t>
            </a:r>
          </a:p>
          <a:p>
            <a:pPr marL="808990" lvl="1" indent="-342900">
              <a:buFont typeface="Arial" panose="020B0604020202020204" pitchFamily="34" charset="0"/>
              <a:buChar char="•"/>
            </a:pPr>
            <a:r>
              <a:rPr lang="en-US" sz="1900" b="1" dirty="0">
                <a:solidFill>
                  <a:schemeClr val="bg1"/>
                </a:solidFill>
                <a:cs typeface="Segoe UI Light"/>
              </a:rPr>
              <a:t>Zac Sun </a:t>
            </a:r>
            <a:r>
              <a:rPr lang="en-US" sz="1900" b="1" dirty="0">
                <a:solidFill>
                  <a:schemeClr val="bg1"/>
                </a:solidFill>
                <a:latin typeface="Segoe UI Light"/>
                <a:cs typeface="Segoe UI Light"/>
              </a:rPr>
              <a:t>– Migrate your SharePoint workflows to Power Automate with migration tooling (preview)</a:t>
            </a:r>
          </a:p>
          <a:p>
            <a:pPr marL="808990" lvl="1" indent="-342900">
              <a:buFont typeface="Arial" panose="020B0604020202020204" pitchFamily="34" charset="0"/>
              <a:buChar char="•"/>
            </a:pPr>
            <a:endParaRPr lang="en-US" sz="1900" b="1" dirty="0">
              <a:solidFill>
                <a:schemeClr val="bg1"/>
              </a:solidFill>
              <a:cs typeface="Segoe UI Light"/>
            </a:endParaRPr>
          </a:p>
          <a:p>
            <a:pPr marL="808990" lvl="1" indent="-342900">
              <a:buFont typeface="Arial" panose="020B0604020202020204" pitchFamily="34" charset="0"/>
              <a:buChar char="•"/>
            </a:pPr>
            <a:r>
              <a:rPr lang="en-US" sz="1900" b="1" dirty="0">
                <a:solidFill>
                  <a:schemeClr val="bg1"/>
                </a:solidFill>
                <a:cs typeface="Segoe UI Light"/>
              </a:rPr>
              <a:t>Dan </a:t>
            </a:r>
            <a:r>
              <a:rPr lang="en-US" sz="1900" b="1" dirty="0" err="1">
                <a:solidFill>
                  <a:schemeClr val="bg1"/>
                </a:solidFill>
                <a:cs typeface="Segoe UI Light"/>
              </a:rPr>
              <a:t>Wahlin</a:t>
            </a:r>
            <a:r>
              <a:rPr lang="en-US" sz="1900" b="1" dirty="0">
                <a:solidFill>
                  <a:schemeClr val="bg1"/>
                </a:solidFill>
                <a:cs typeface="Segoe UI Light"/>
              </a:rPr>
              <a:t> </a:t>
            </a:r>
            <a:r>
              <a:rPr lang="en-US" sz="1900" dirty="0">
                <a:solidFill>
                  <a:schemeClr val="bg1"/>
                </a:solidFill>
                <a:cs typeface="Segoe UI Light"/>
              </a:rPr>
              <a:t>– Send a SMS message with Azure Communication Services </a:t>
            </a:r>
          </a:p>
          <a:p>
            <a:pPr marL="808990" lvl="1" indent="-342900">
              <a:buFont typeface="Arial" panose="020B0604020202020204" pitchFamily="34" charset="0"/>
              <a:buChar char="•"/>
            </a:pPr>
            <a:endParaRPr lang="en-US" sz="1900" dirty="0">
              <a:solidFill>
                <a:schemeClr val="bg1"/>
              </a:solidFill>
              <a:cs typeface="Segoe UI Light"/>
            </a:endParaRPr>
          </a:p>
          <a:p>
            <a:pPr marL="808990" lvl="1" indent="-342900">
              <a:buFont typeface="Arial" panose="020B0604020202020204" pitchFamily="34" charset="0"/>
              <a:buChar char="•"/>
            </a:pPr>
            <a:r>
              <a:rPr lang="en-US" sz="1900" b="1" dirty="0">
                <a:solidFill>
                  <a:schemeClr val="bg1"/>
                </a:solidFill>
                <a:cs typeface="Segoe UI Light"/>
              </a:rPr>
              <a:t>Bob German </a:t>
            </a:r>
            <a:r>
              <a:rPr lang="en-US" sz="1900" dirty="0">
                <a:solidFill>
                  <a:schemeClr val="bg1"/>
                </a:solidFill>
                <a:cs typeface="Segoe UI Light"/>
              </a:rPr>
              <a:t>– </a:t>
            </a:r>
            <a:r>
              <a:rPr lang="en-US" sz="1900" dirty="0" err="1">
                <a:solidFill>
                  <a:schemeClr val="bg1"/>
                </a:solidFill>
                <a:cs typeface="Segoe UI Light"/>
              </a:rPr>
              <a:t>TeamsJS</a:t>
            </a:r>
            <a:r>
              <a:rPr lang="en-US" sz="1900" dirty="0">
                <a:solidFill>
                  <a:schemeClr val="bg1"/>
                </a:solidFill>
                <a:cs typeface="Segoe UI Light"/>
              </a:rPr>
              <a:t> SDK V2 to extend your Microsoft Teams solutions to Outlook and Office</a:t>
            </a:r>
          </a:p>
          <a:p>
            <a:pPr marL="466090" lvl="1"/>
            <a:endParaRPr lang="en-US" sz="1900" b="1" dirty="0">
              <a:solidFill>
                <a:schemeClr val="bg1"/>
              </a:solidFill>
              <a:latin typeface="Segoe UI Light"/>
              <a:cs typeface="Segoe UI Light"/>
            </a:endParaRPr>
          </a:p>
        </p:txBody>
      </p:sp>
      <p:pic>
        <p:nvPicPr>
          <p:cNvPr id="10" name="Picture 9">
            <a:extLst>
              <a:ext uri="{FF2B5EF4-FFF2-40B4-BE49-F238E27FC236}">
                <a16:creationId xmlns:a16="http://schemas.microsoft.com/office/drawing/2014/main" id="{C6F1F73E-A912-2211-74EC-C8BF6A137937}"/>
              </a:ext>
            </a:extLst>
          </p:cNvPr>
          <p:cNvPicPr>
            <a:picLocks noChangeAspect="1"/>
          </p:cNvPicPr>
          <p:nvPr/>
        </p:nvPicPr>
        <p:blipFill>
          <a:blip r:embed="rId4"/>
          <a:srcRect/>
          <a:stretch/>
        </p:blipFill>
        <p:spPr>
          <a:xfrm>
            <a:off x="7659731" y="213827"/>
            <a:ext cx="1484685" cy="1484685"/>
          </a:xfrm>
          <a:prstGeom prst="ellipse">
            <a:avLst/>
          </a:prstGeom>
          <a:ln>
            <a:noFill/>
          </a:ln>
          <a:effectLst>
            <a:softEdge rad="112500"/>
          </a:effectLst>
        </p:spPr>
      </p:pic>
      <p:pic>
        <p:nvPicPr>
          <p:cNvPr id="12" name="Picture 11">
            <a:extLst>
              <a:ext uri="{FF2B5EF4-FFF2-40B4-BE49-F238E27FC236}">
                <a16:creationId xmlns:a16="http://schemas.microsoft.com/office/drawing/2014/main" id="{675A5F2F-8CC0-046F-22BB-DD0847944752}"/>
              </a:ext>
            </a:extLst>
          </p:cNvPr>
          <p:cNvPicPr>
            <a:picLocks noChangeAspect="1"/>
          </p:cNvPicPr>
          <p:nvPr/>
        </p:nvPicPr>
        <p:blipFill>
          <a:blip r:embed="rId5"/>
          <a:srcRect/>
          <a:stretch/>
        </p:blipFill>
        <p:spPr>
          <a:xfrm>
            <a:off x="9131041" y="213827"/>
            <a:ext cx="1484685" cy="1484685"/>
          </a:xfrm>
          <a:prstGeom prst="ellipse">
            <a:avLst/>
          </a:prstGeom>
          <a:ln>
            <a:noFill/>
          </a:ln>
          <a:effectLst>
            <a:softEdge rad="112500"/>
          </a:effectLst>
        </p:spPr>
      </p:pic>
      <p:pic>
        <p:nvPicPr>
          <p:cNvPr id="1026" name="Picture 2">
            <a:extLst>
              <a:ext uri="{FF2B5EF4-FFF2-40B4-BE49-F238E27FC236}">
                <a16:creationId xmlns:a16="http://schemas.microsoft.com/office/drawing/2014/main" id="{4A28E441-5B7A-DC60-7C47-B593901140C7}"/>
              </a:ext>
            </a:extLst>
          </p:cNvPr>
          <p:cNvPicPr>
            <a:picLocks noChangeAspect="1" noChangeArrowheads="1"/>
          </p:cNvPicPr>
          <p:nvPr/>
        </p:nvPicPr>
        <p:blipFill>
          <a:blip r:embed="rId6"/>
          <a:srcRect/>
          <a:stretch/>
        </p:blipFill>
        <p:spPr bwMode="auto">
          <a:xfrm>
            <a:off x="10615726" y="213827"/>
            <a:ext cx="1484685" cy="148468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5" name="Group 4">
            <a:extLst>
              <a:ext uri="{FF2B5EF4-FFF2-40B4-BE49-F238E27FC236}">
                <a16:creationId xmlns:a16="http://schemas.microsoft.com/office/drawing/2014/main" id="{D71D33B0-EAC5-2CAC-5442-DA15658F6567}"/>
              </a:ext>
            </a:extLst>
          </p:cNvPr>
          <p:cNvGrpSpPr/>
          <p:nvPr/>
        </p:nvGrpSpPr>
        <p:grpSpPr>
          <a:xfrm>
            <a:off x="9947183" y="1092789"/>
            <a:ext cx="2549363" cy="4075027"/>
            <a:chOff x="9947183" y="1092789"/>
            <a:chExt cx="2549363" cy="4075027"/>
          </a:xfrm>
        </p:grpSpPr>
        <p:pic>
          <p:nvPicPr>
            <p:cNvPr id="4" name="Picture 3">
              <a:extLst>
                <a:ext uri="{FF2B5EF4-FFF2-40B4-BE49-F238E27FC236}">
                  <a16:creationId xmlns:a16="http://schemas.microsoft.com/office/drawing/2014/main" id="{CCE625CB-A4BA-801A-859A-3C16AE297E87}"/>
                </a:ext>
              </a:extLst>
            </p:cNvPr>
            <p:cNvPicPr>
              <a:picLocks noChangeAspect="1"/>
            </p:cNvPicPr>
            <p:nvPr/>
          </p:nvPicPr>
          <p:blipFill>
            <a:blip r:embed="rId6"/>
            <a:stretch>
              <a:fillRect/>
            </a:stretch>
          </p:blipFill>
          <p:spPr>
            <a:xfrm>
              <a:off x="10143377" y="2391537"/>
              <a:ext cx="2123401" cy="1590891"/>
            </a:xfrm>
            <a:prstGeom prst="rect">
              <a:avLst/>
            </a:prstGeom>
          </p:spPr>
        </p:pic>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3" cy="4075027"/>
              <a:chOff x="9956370" y="1471029"/>
              <a:chExt cx="2549363"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3"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grpSp>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Tree>
    <p:extLst>
      <p:ext uri="{BB962C8B-B14F-4D97-AF65-F5344CB8AC3E}">
        <p14:creationId xmlns:p14="http://schemas.microsoft.com/office/powerpoint/2010/main" val="355497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1"/>
                </a:solidFill>
                <a:hlinkClick r:id="rId3">
                  <a:extLst>
                    <a:ext uri="{A12FA001-AC4F-418D-AE19-62706E023703}">
                      <ahyp:hlinkClr xmlns:ahyp="http://schemas.microsoft.com/office/drawing/2018/hyperlinkcolor" val="tx"/>
                    </a:ext>
                  </a:extLst>
                </a:hlinkClick>
              </a:rPr>
              <a:t>https://aka.ms/m365-dev-call</a:t>
            </a:r>
            <a:r>
              <a:rPr lang="en-US" sz="2448">
                <a:solidFill>
                  <a:schemeClr val="accent1"/>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https://aka.ms/PowerAppsMonthlyCall</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Getting started assets for Microsoft 365 dev</a:t>
            </a:r>
            <a:endParaRPr lang="en-FI"/>
          </a:p>
        </p:txBody>
      </p:sp>
      <p:pic>
        <p:nvPicPr>
          <p:cNvPr id="5" name="Picture 4">
            <a:extLst>
              <a:ext uri="{FF2B5EF4-FFF2-40B4-BE49-F238E27FC236}">
                <a16:creationId xmlns:a16="http://schemas.microsoft.com/office/drawing/2014/main" id="{5CB94B8B-0A46-F9CC-1CBD-51DB5F5CC05A}"/>
              </a:ext>
            </a:extLst>
          </p:cNvPr>
          <p:cNvPicPr>
            <a:picLocks noChangeAspect="1"/>
          </p:cNvPicPr>
          <p:nvPr/>
        </p:nvPicPr>
        <p:blipFill>
          <a:blip r:embed="rId2"/>
          <a:stretch>
            <a:fillRect/>
          </a:stretch>
        </p:blipFill>
        <p:spPr>
          <a:xfrm>
            <a:off x="499152" y="1888425"/>
            <a:ext cx="5368077" cy="3022241"/>
          </a:xfrm>
          <a:prstGeom prst="rect">
            <a:avLst/>
          </a:prstGeom>
        </p:spPr>
      </p:pic>
      <p:pic>
        <p:nvPicPr>
          <p:cNvPr id="7" name="Picture 6">
            <a:extLst>
              <a:ext uri="{FF2B5EF4-FFF2-40B4-BE49-F238E27FC236}">
                <a16:creationId xmlns:a16="http://schemas.microsoft.com/office/drawing/2014/main" id="{9B026584-9D9C-6259-DD12-081518A18018}"/>
              </a:ext>
            </a:extLst>
          </p:cNvPr>
          <p:cNvPicPr>
            <a:picLocks noChangeAspect="1"/>
          </p:cNvPicPr>
          <p:nvPr/>
        </p:nvPicPr>
        <p:blipFill>
          <a:blip r:embed="rId3"/>
          <a:stretch>
            <a:fillRect/>
          </a:stretch>
        </p:blipFill>
        <p:spPr>
          <a:xfrm>
            <a:off x="6538768" y="1888426"/>
            <a:ext cx="5368075" cy="3022241"/>
          </a:xfrm>
          <a:prstGeom prst="rect">
            <a:avLst/>
          </a:prstGeom>
        </p:spPr>
      </p:pic>
      <p:sp>
        <p:nvSpPr>
          <p:cNvPr id="9" name="Rectangle 8">
            <a:extLst>
              <a:ext uri="{FF2B5EF4-FFF2-40B4-BE49-F238E27FC236}">
                <a16:creationId xmlns:a16="http://schemas.microsoft.com/office/drawing/2014/main" id="{1002D07A-F6B3-4008-16C8-0064270E97EA}"/>
              </a:ext>
            </a:extLst>
          </p:cNvPr>
          <p:cNvSpPr/>
          <p:nvPr/>
        </p:nvSpPr>
        <p:spPr>
          <a:xfrm>
            <a:off x="7360661" y="5010363"/>
            <a:ext cx="3743909"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aka.ms/m365/dev/learn</a:t>
            </a:r>
          </a:p>
        </p:txBody>
      </p:sp>
      <p:sp>
        <p:nvSpPr>
          <p:cNvPr id="11" name="Rectangle 10">
            <a:extLst>
              <a:ext uri="{FF2B5EF4-FFF2-40B4-BE49-F238E27FC236}">
                <a16:creationId xmlns:a16="http://schemas.microsoft.com/office/drawing/2014/main" id="{D0A6F38E-9A28-8833-3ABF-C271753B1176}"/>
              </a:ext>
            </a:extLst>
          </p:cNvPr>
          <p:cNvSpPr/>
          <p:nvPr/>
        </p:nvSpPr>
        <p:spPr>
          <a:xfrm>
            <a:off x="1095503" y="5027066"/>
            <a:ext cx="4175374"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aka.ms/m365/devprogram</a:t>
            </a:r>
          </a:p>
        </p:txBody>
      </p:sp>
    </p:spTree>
    <p:extLst>
      <p:ext uri="{BB962C8B-B14F-4D97-AF65-F5344CB8AC3E}">
        <p14:creationId xmlns:p14="http://schemas.microsoft.com/office/powerpoint/2010/main" val="14220797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Microsoft 365 Developer podcasts</a:t>
            </a:r>
            <a:endParaRPr lang="en-FI"/>
          </a:p>
        </p:txBody>
      </p:sp>
      <p:pic>
        <p:nvPicPr>
          <p:cNvPr id="4" name="Picture 3">
            <a:extLst>
              <a:ext uri="{FF2B5EF4-FFF2-40B4-BE49-F238E27FC236}">
                <a16:creationId xmlns:a16="http://schemas.microsoft.com/office/drawing/2014/main" id="{B7215015-3BB3-91AD-7B5D-8C7C906BE980}"/>
              </a:ext>
            </a:extLst>
          </p:cNvPr>
          <p:cNvPicPr>
            <a:picLocks noChangeAspect="1"/>
          </p:cNvPicPr>
          <p:nvPr/>
        </p:nvPicPr>
        <p:blipFill>
          <a:blip r:embed="rId2"/>
          <a:stretch>
            <a:fillRect/>
          </a:stretch>
        </p:blipFill>
        <p:spPr>
          <a:xfrm>
            <a:off x="499152" y="1888425"/>
            <a:ext cx="5368077" cy="3022418"/>
          </a:xfrm>
          <a:prstGeom prst="rect">
            <a:avLst/>
          </a:prstGeom>
        </p:spPr>
      </p:pic>
      <p:pic>
        <p:nvPicPr>
          <p:cNvPr id="14" name="Picture 13">
            <a:extLst>
              <a:ext uri="{FF2B5EF4-FFF2-40B4-BE49-F238E27FC236}">
                <a16:creationId xmlns:a16="http://schemas.microsoft.com/office/drawing/2014/main" id="{F97C2365-2B3F-4A42-48A3-176ABAB1DC90}"/>
              </a:ext>
            </a:extLst>
          </p:cNvPr>
          <p:cNvPicPr>
            <a:picLocks noChangeAspect="1"/>
          </p:cNvPicPr>
          <p:nvPr/>
        </p:nvPicPr>
        <p:blipFill>
          <a:blip r:embed="rId3"/>
          <a:stretch>
            <a:fillRect/>
          </a:stretch>
        </p:blipFill>
        <p:spPr>
          <a:xfrm>
            <a:off x="6569246" y="1888425"/>
            <a:ext cx="5368077" cy="3022418"/>
          </a:xfrm>
          <a:prstGeom prst="rect">
            <a:avLst/>
          </a:prstGeom>
        </p:spPr>
      </p:pic>
      <p:sp>
        <p:nvSpPr>
          <p:cNvPr id="16" name="Rectangle 15">
            <a:extLst>
              <a:ext uri="{FF2B5EF4-FFF2-40B4-BE49-F238E27FC236}">
                <a16:creationId xmlns:a16="http://schemas.microsoft.com/office/drawing/2014/main" id="{34BADC18-4A4B-008D-6FDC-FE512B8AE337}"/>
              </a:ext>
            </a:extLst>
          </p:cNvPr>
          <p:cNvSpPr/>
          <p:nvPr/>
        </p:nvSpPr>
        <p:spPr>
          <a:xfrm>
            <a:off x="6835069" y="5010363"/>
            <a:ext cx="4795094" cy="830997"/>
          </a:xfrm>
          <a:prstGeom prst="rect">
            <a:avLst/>
          </a:prstGeom>
        </p:spPr>
        <p:txBody>
          <a:bodyPr wrap="none">
            <a:spAutoFit/>
          </a:bodyPr>
          <a:lstStyle/>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Video – aka.ms/</a:t>
            </a:r>
            <a:r>
              <a:rPr lang="en-US" sz="24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pnpweekly</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Podcast –  pnpweekly.podbean.com</a:t>
            </a:r>
          </a:p>
        </p:txBody>
      </p:sp>
      <p:sp>
        <p:nvSpPr>
          <p:cNvPr id="18" name="Rectangle 17">
            <a:extLst>
              <a:ext uri="{FF2B5EF4-FFF2-40B4-BE49-F238E27FC236}">
                <a16:creationId xmlns:a16="http://schemas.microsoft.com/office/drawing/2014/main" id="{EE3EB0BC-8C92-DFB6-B38B-AF43BC57FD9B}"/>
              </a:ext>
            </a:extLst>
          </p:cNvPr>
          <p:cNvSpPr/>
          <p:nvPr/>
        </p:nvSpPr>
        <p:spPr>
          <a:xfrm>
            <a:off x="1433352" y="5034182"/>
            <a:ext cx="3499676"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m365devpodcast.com</a:t>
            </a:r>
          </a:p>
        </p:txBody>
      </p:sp>
    </p:spTree>
    <p:extLst>
      <p:ext uri="{BB962C8B-B14F-4D97-AF65-F5344CB8AC3E}">
        <p14:creationId xmlns:p14="http://schemas.microsoft.com/office/powerpoint/2010/main" val="1979995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a:t>New </a:t>
            </a:r>
            <a:r>
              <a:rPr lang="en-US" sz="3200">
                <a:solidFill>
                  <a:schemeClr val="accent1"/>
                </a:solidFill>
              </a:rPr>
              <a:t>Microsoft 365 </a:t>
            </a:r>
            <a:r>
              <a:rPr lang="en-US" sz="3200"/>
              <a:t>sample gallery with more than 500 samples from Microsoft and community</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1090</a:t>
            </a:r>
          </a:p>
        </p:txBody>
      </p:sp>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6"/>
          <a:stretch>
            <a:fillRect/>
          </a:stretch>
        </p:blipFill>
        <p:spPr>
          <a:xfrm>
            <a:off x="7844998" y="1969253"/>
            <a:ext cx="4306992" cy="2282646"/>
          </a:xfrm>
          <a:prstGeom prst="rect">
            <a:avLst/>
          </a:prstGeom>
          <a:ln>
            <a:solidFill>
              <a:schemeClr val="bg1">
                <a:lumMod val="90000"/>
              </a:schemeClr>
            </a:solidFill>
          </a:ln>
        </p:spPr>
      </p:pic>
      <p:pic>
        <p:nvPicPr>
          <p:cNvPr id="13" name="Picture 12">
            <a:extLst>
              <a:ext uri="{FF2B5EF4-FFF2-40B4-BE49-F238E27FC236}">
                <a16:creationId xmlns:a16="http://schemas.microsoft.com/office/drawing/2014/main" id="{B8D78118-1AF8-2187-3BBB-847010DF1B6D}"/>
              </a:ext>
            </a:extLst>
          </p:cNvPr>
          <p:cNvPicPr>
            <a:picLocks noChangeAspect="1"/>
          </p:cNvPicPr>
          <p:nvPr/>
        </p:nvPicPr>
        <p:blipFill>
          <a:blip r:embed="rId7"/>
          <a:stretch>
            <a:fillRect/>
          </a:stretch>
        </p:blipFill>
        <p:spPr>
          <a:xfrm>
            <a:off x="10689521" y="3248651"/>
            <a:ext cx="1624885" cy="2371869"/>
          </a:xfrm>
          <a:prstGeom prst="rect">
            <a:avLst/>
          </a:prstGeom>
        </p:spPr>
      </p:pic>
    </p:spTree>
    <p:extLst>
      <p:ext uri="{BB962C8B-B14F-4D97-AF65-F5344CB8AC3E}">
        <p14:creationId xmlns:p14="http://schemas.microsoft.com/office/powerpoint/2010/main" val="4601537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203238" cy="723589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General First Time Contributor</a:t>
            </a:r>
          </a:p>
          <a:p>
            <a:pPr marL="285750" indent="-285750">
              <a:lnSpc>
                <a:spcPct val="150000"/>
              </a:lnSpc>
              <a:buFont typeface="Arial"/>
              <a:buChar char="•"/>
            </a:pPr>
            <a:r>
              <a:rPr lang="en-US" sz="1500" b="1">
                <a:solidFill>
                  <a:srgbClr val="1973B9"/>
                </a:solidFill>
                <a:latin typeface="Segoe UI"/>
                <a:cs typeface="Segoe UI"/>
              </a:rPr>
              <a:t>Power Platform Samples Contributor</a:t>
            </a:r>
            <a:endParaRPr lang="en-US" sz="1500">
              <a:ea typeface="+mn-lt"/>
              <a:cs typeface="+mn-lt"/>
            </a:endParaRPr>
          </a:p>
          <a:p>
            <a:pPr marL="285750" indent="-285750">
              <a:lnSpc>
                <a:spcPct val="150000"/>
              </a:lnSpc>
              <a:buFont typeface="Arial"/>
              <a:buChar char="•"/>
            </a:pPr>
            <a:r>
              <a:rPr lang="en-US" sz="1500" b="1">
                <a:solidFill>
                  <a:srgbClr val="1973B9"/>
                </a:solidFill>
                <a:latin typeface="Segoe UI"/>
                <a:cs typeface="Segoe UI"/>
              </a:rPr>
              <a:t>Writing for the Web</a:t>
            </a:r>
          </a:p>
          <a:p>
            <a:pPr marL="285750" indent="-285750">
              <a:lnSpc>
                <a:spcPct val="150000"/>
              </a:lnSpc>
              <a:buFont typeface="Arial,Sans-Serif"/>
              <a:buChar char="•"/>
            </a:pPr>
            <a:r>
              <a:rPr lang="en-US" sz="1500" b="1">
                <a:solidFill>
                  <a:srgbClr val="1973B9"/>
                </a:solidFill>
                <a:latin typeface="Segoe UI Semibold"/>
                <a:cs typeface="Segoe UI Semibold"/>
              </a:rPr>
              <a:t>SPFx Developer Workstation Setup</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More than code with VS Code</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a:t>
            </a:r>
            <a:endParaRPr lang="en-US" sz="1500">
              <a:ea typeface="+mn-lt"/>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
              <a:buChar char="•"/>
            </a:pPr>
            <a:r>
              <a:rPr lang="en-US" sz="1500" b="1">
                <a:solidFill>
                  <a:srgbClr val="1973B9"/>
                </a:solidFill>
                <a:latin typeface="Segoe UI"/>
                <a:ea typeface="Segoe UI Black"/>
                <a:cs typeface="Segoe UI"/>
              </a:rPr>
              <a:t>Power Platform - Power Pages – Coming Soon!!!</a:t>
            </a:r>
            <a:endParaRPr lang="en-US" sz="1500">
              <a:solidFill>
                <a:srgbClr val="2F2F2F"/>
              </a:solidFill>
              <a:latin typeface="Segoe UI"/>
              <a:ea typeface="Segoe UI Black"/>
              <a:cs typeface="Segoe UI"/>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D83B01"/>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466090" lvl="1">
              <a:lnSpc>
                <a:spcPct val="150000"/>
              </a:lnSpc>
            </a:pPr>
            <a:endParaRPr lang="en-US" sz="1500" b="1">
              <a:solidFill>
                <a:schemeClr val="accent3"/>
              </a:solidFill>
              <a:latin typeface="Segoe UI Semibold"/>
              <a:cs typeface="Segoe UI"/>
            </a:endParaRPr>
          </a:p>
        </p:txBody>
      </p:sp>
      <p:pic>
        <p:nvPicPr>
          <p:cNvPr id="2" name="Picture 2" descr="Graphical user interface, application, Word&#10;&#10;Description automatically generated">
            <a:extLst>
              <a:ext uri="{FF2B5EF4-FFF2-40B4-BE49-F238E27FC236}">
                <a16:creationId xmlns:a16="http://schemas.microsoft.com/office/drawing/2014/main" id="{FC60F5A1-39AF-6BC5-71E3-8175A500900B}"/>
              </a:ext>
            </a:extLst>
          </p:cNvPr>
          <p:cNvPicPr>
            <a:picLocks noChangeAspect="1"/>
          </p:cNvPicPr>
          <p:nvPr/>
        </p:nvPicPr>
        <p:blipFill rotWithShape="1">
          <a:blip r:embed="rId4"/>
          <a:srcRect l="-50" r="117"/>
          <a:stretch/>
        </p:blipFill>
        <p:spPr>
          <a:xfrm>
            <a:off x="5818904" y="1030930"/>
            <a:ext cx="6986143" cy="4245395"/>
          </a:xfrm>
          <a:prstGeom prst="rect">
            <a:avLst/>
          </a:prstGeom>
        </p:spPr>
      </p:pic>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923330"/>
          </a:xfrm>
          <a:prstGeom prst="rect">
            <a:avLst/>
          </a:prstGeom>
          <a:noFill/>
        </p:spPr>
        <p:txBody>
          <a:bodyPr wrap="square">
            <a:spAutoFit/>
          </a:bodyPr>
          <a:lstStyle/>
          <a:p>
            <a:pPr algn="r"/>
            <a:r>
              <a:rPr lang="en-FI">
                <a:solidFill>
                  <a:schemeClr val="bg2"/>
                </a:solidFill>
                <a:hlinkClick r:id="rId4">
                  <a:extLst>
                    <a:ext uri="{A12FA001-AC4F-418D-AE19-62706E023703}">
                      <ahyp:hlinkClr xmlns:ahyp="http://schemas.microsoft.com/office/drawing/2018/hyperlinkcolor" val="tx"/>
                    </a:ext>
                  </a:extLst>
                </a:hlinkClick>
              </a:rPr>
              <a:t>http</a:t>
            </a:r>
            <a:r>
              <a:rPr lang="en-US">
                <a:solidFill>
                  <a:schemeClr val="bg2"/>
                </a:solidFill>
                <a:hlinkClick r:id="rId4">
                  <a:extLst>
                    <a:ext uri="{A12FA001-AC4F-418D-AE19-62706E023703}">
                      <ahyp:hlinkClr xmlns:ahyp="http://schemas.microsoft.com/office/drawing/2018/hyperlinkcolor" val="tx"/>
                    </a:ext>
                  </a:extLst>
                </a:hlinkClick>
              </a:rPr>
              <a:t>s</a:t>
            </a:r>
            <a:r>
              <a:rPr lang="en-FI">
                <a:solidFill>
                  <a:schemeClr val="bg2"/>
                </a:solidFill>
                <a:hlinkClick r:id="rId4">
                  <a:extLst>
                    <a:ext uri="{A12FA001-AC4F-418D-AE19-62706E023703}">
                      <ahyp:hlinkClr xmlns:ahyp="http://schemas.microsoft.com/office/drawing/2018/hyperlinkcolor" val="tx"/>
                    </a:ext>
                  </a:extLst>
                </a:hlinkClick>
              </a:rPr>
              <a:t>://aka.ms/m365dev/blog</a:t>
            </a:r>
            <a:endParaRPr lang="en-US">
              <a:solidFill>
                <a:schemeClr val="bg2"/>
              </a:solidFill>
            </a:endParaRPr>
          </a:p>
          <a:p>
            <a:pPr algn="r"/>
            <a:r>
              <a:rPr lang="en-US">
                <a:solidFill>
                  <a:schemeClr val="bg2"/>
                </a:solidFill>
                <a:hlinkClick r:id="rId5">
                  <a:extLst>
                    <a:ext uri="{A12FA001-AC4F-418D-AE19-62706E023703}">
                      <ahyp:hlinkClr xmlns:ahyp="http://schemas.microsoft.com/office/drawing/2018/hyperlinkcolor" val="tx"/>
                    </a:ext>
                  </a:extLst>
                </a:hlinkClick>
              </a:rPr>
              <a:t>https://aka.ms/teams/blog</a:t>
            </a:r>
            <a:endParaRPr lang="en-US">
              <a:solidFill>
                <a:schemeClr val="bg2"/>
              </a:solidFill>
            </a:endParaRPr>
          </a:p>
          <a:p>
            <a:pPr algn="r"/>
            <a:r>
              <a:rPr lang="en-US">
                <a:solidFill>
                  <a:schemeClr val="bg2"/>
                </a:solidFill>
                <a:hlinkClick r:id="rId6">
                  <a:extLst>
                    <a:ext uri="{A12FA001-AC4F-418D-AE19-62706E023703}">
                      <ahyp:hlinkClr xmlns:ahyp="http://schemas.microsoft.com/office/drawing/2018/hyperlinkcolor" val="tx"/>
                    </a:ext>
                  </a:extLst>
                </a:hlinkClick>
              </a:rPr>
              <a:t>https://aka.ms/microsoftviva/blog</a:t>
            </a:r>
            <a:endParaRPr lang="en-FI">
              <a:solidFill>
                <a:schemeClr val="bg2"/>
              </a:solidFill>
            </a:endParaRPr>
          </a:p>
        </p:txBody>
      </p:sp>
      <p:pic>
        <p:nvPicPr>
          <p:cNvPr id="3" name="Picture 2">
            <a:extLst>
              <a:ext uri="{FF2B5EF4-FFF2-40B4-BE49-F238E27FC236}">
                <a16:creationId xmlns:a16="http://schemas.microsoft.com/office/drawing/2014/main" id="{1FB14B8A-6587-4F9A-DD21-740DB49DF6F4}"/>
              </a:ext>
            </a:extLst>
          </p:cNvPr>
          <p:cNvPicPr>
            <a:picLocks noChangeAspect="1"/>
          </p:cNvPicPr>
          <p:nvPr/>
        </p:nvPicPr>
        <p:blipFill>
          <a:blip r:embed="rId7"/>
          <a:stretch>
            <a:fillRect/>
          </a:stretch>
        </p:blipFill>
        <p:spPr>
          <a:xfrm>
            <a:off x="61412" y="1693359"/>
            <a:ext cx="5016835" cy="4304769"/>
          </a:xfrm>
          <a:prstGeom prst="rect">
            <a:avLst/>
          </a:prstGeom>
        </p:spPr>
      </p:pic>
      <p:pic>
        <p:nvPicPr>
          <p:cNvPr id="7" name="Picture 6">
            <a:extLst>
              <a:ext uri="{FF2B5EF4-FFF2-40B4-BE49-F238E27FC236}">
                <a16:creationId xmlns:a16="http://schemas.microsoft.com/office/drawing/2014/main" id="{397BE2E0-7E6B-89D6-8B24-8DC30EB08A5B}"/>
              </a:ext>
            </a:extLst>
          </p:cNvPr>
          <p:cNvPicPr>
            <a:picLocks noChangeAspect="1"/>
          </p:cNvPicPr>
          <p:nvPr/>
        </p:nvPicPr>
        <p:blipFill>
          <a:blip r:embed="rId8"/>
          <a:stretch>
            <a:fillRect/>
          </a:stretch>
        </p:blipFill>
        <p:spPr>
          <a:xfrm>
            <a:off x="5013723" y="1713992"/>
            <a:ext cx="5199273" cy="3566539"/>
          </a:xfrm>
          <a:prstGeom prst="rect">
            <a:avLst/>
          </a:prstGeom>
        </p:spPr>
      </p:pic>
      <p:pic>
        <p:nvPicPr>
          <p:cNvPr id="10" name="Picture 9">
            <a:extLst>
              <a:ext uri="{FF2B5EF4-FFF2-40B4-BE49-F238E27FC236}">
                <a16:creationId xmlns:a16="http://schemas.microsoft.com/office/drawing/2014/main" id="{A741D939-1B04-2B07-D5BB-C6BDD658CCC4}"/>
              </a:ext>
            </a:extLst>
          </p:cNvPr>
          <p:cNvPicPr>
            <a:picLocks noChangeAspect="1"/>
          </p:cNvPicPr>
          <p:nvPr/>
        </p:nvPicPr>
        <p:blipFill>
          <a:blip r:embed="rId9"/>
          <a:stretch>
            <a:fillRect/>
          </a:stretch>
        </p:blipFill>
        <p:spPr>
          <a:xfrm>
            <a:off x="10266027" y="2402833"/>
            <a:ext cx="1967013" cy="2014834"/>
          </a:xfrm>
          <a:prstGeom prst="rect">
            <a:avLst/>
          </a:prstGeom>
        </p:spPr>
      </p:pic>
    </p:spTree>
    <p:extLst>
      <p:ext uri="{BB962C8B-B14F-4D97-AF65-F5344CB8AC3E}">
        <p14:creationId xmlns:p14="http://schemas.microsoft.com/office/powerpoint/2010/main" val="4046856784"/>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d9b4ba5-6540-40b0-81f5-3562e9d8b90e">
      <UserInfo>
        <DisplayName>Roina Ochieng</DisplayName>
        <AccountId>56</AccountId>
        <AccountType/>
      </UserInfo>
      <UserInfo>
        <DisplayName>Elise Yang</DisplayName>
        <AccountId>57</AccountId>
        <AccountType/>
      </UserInfo>
      <UserInfo>
        <DisplayName>Harini Saladi</DisplayName>
        <AccountId>58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98A076DBD1224F96637AD01A86D468" ma:contentTypeVersion="4" ma:contentTypeDescription="Create a new document." ma:contentTypeScope="" ma:versionID="e98adc90e20c6c9316fe3d0e5ad12cd3">
  <xsd:schema xmlns:xsd="http://www.w3.org/2001/XMLSchema" xmlns:xs="http://www.w3.org/2001/XMLSchema" xmlns:p="http://schemas.microsoft.com/office/2006/metadata/properties" xmlns:ns2="f8e27f31-441a-4316-8e9c-bda7ad7a93d1" xmlns:ns3="ad9b4ba5-6540-40b0-81f5-3562e9d8b90e" targetNamespace="http://schemas.microsoft.com/office/2006/metadata/properties" ma:root="true" ma:fieldsID="b1ce02a1fec946ec727802b36565b4e9" ns2:_="" ns3:_="">
    <xsd:import namespace="f8e27f31-441a-4316-8e9c-bda7ad7a93d1"/>
    <xsd:import namespace="ad9b4ba5-6540-40b0-81f5-3562e9d8b9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27f31-441a-4316-8e9c-bda7ad7a9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9b4ba5-6540-40b0-81f5-3562e9d8b9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ad9b4ba5-6540-40b0-81f5-3562e9d8b90e"/>
    <ds:schemaRef ds:uri="f8e27f31-441a-4316-8e9c-bda7ad7a93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3C35897-57E5-4EBC-86C2-3E69A78E7DB5}">
  <ds:schemaRefs>
    <ds:schemaRef ds:uri="ad9b4ba5-6540-40b0-81f5-3562e9d8b90e"/>
    <ds:schemaRef ds:uri="f8e27f31-441a-4316-8e9c-bda7ad7a9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1400</Words>
  <Application>Microsoft Office PowerPoint</Application>
  <PresentationFormat>Custom</PresentationFormat>
  <Paragraphs>169</Paragraphs>
  <Slides>14</Slides>
  <Notes>12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-apple-system</vt:lpstr>
      <vt:lpstr>Arial</vt:lpstr>
      <vt:lpstr>Arial,Sans-Serif</vt:lpstr>
      <vt:lpstr>Calibri</vt:lpstr>
      <vt:lpstr>Consolas</vt:lpstr>
      <vt:lpstr>Segoe UI</vt:lpstr>
      <vt:lpstr>Segoe UI Black</vt:lpstr>
      <vt:lpstr>Segoe UI Light</vt:lpstr>
      <vt:lpstr>Segoe UI Semibold</vt:lpstr>
      <vt:lpstr>Wingdings</vt:lpstr>
      <vt:lpstr>Office 365 PPT Template - 2017</vt:lpstr>
      <vt:lpstr>Microsoft 365 platform community call</vt:lpstr>
      <vt:lpstr>PowerPoint Presentation</vt:lpstr>
      <vt:lpstr>PowerPoint Presentation</vt:lpstr>
      <vt:lpstr>PowerPoint Presentation</vt:lpstr>
      <vt:lpstr>Getting started assets for Microsoft 365 dev</vt:lpstr>
      <vt:lpstr>Microsoft 365 Developer podcasts</vt:lpstr>
      <vt:lpstr>PowerPoint Presentation</vt:lpstr>
      <vt:lpstr>PowerPoint Presentation</vt:lpstr>
      <vt:lpstr>PowerPoint Presentation</vt:lpstr>
      <vt:lpstr>PowerPoint Presentation</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2022-06-07T17:56:26Z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vesaj@microsoft.com</vt:lpwstr>
  </property>
  <property fmtid="{D5CDD505-2E9C-101B-9397-08002B2CF9AE}" pid="13" name="MSIP_Label_f42aa342-8706-4288-bd11-ebb85995028c_SetDate">
    <vt:lpwstr>2017-11-09T07:32:25.6996789Z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5120">
    <vt:lpwstr>13,11</vt:lpwstr>
  </property>
  <property fmtid="{D5CDD505-2E9C-101B-9397-08002B2CF9AE}" pid="19" name="ContentTypeId">
    <vt:lpwstr>0x0101004098A076DBD1224F96637AD01A86D468</vt:lpwstr>
  </property>
</Properties>
</file>